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61" r:id="rId8"/>
    <p:sldId id="262" r:id="rId9"/>
    <p:sldId id="263" r:id="rId10"/>
    <p:sldId id="282" r:id="rId11"/>
    <p:sldId id="265" r:id="rId12"/>
    <p:sldId id="266" r:id="rId13"/>
    <p:sldId id="267" r:id="rId14"/>
    <p:sldId id="268" r:id="rId15"/>
    <p:sldId id="269" r:id="rId16"/>
    <p:sldId id="283" r:id="rId17"/>
    <p:sldId id="272" r:id="rId18"/>
    <p:sldId id="273" r:id="rId19"/>
    <p:sldId id="274" r:id="rId20"/>
    <p:sldId id="275" r:id="rId21"/>
    <p:sldId id="284" r:id="rId22"/>
    <p:sldId id="277" r:id="rId23"/>
    <p:sldId id="279" r:id="rId24"/>
    <p:sldId id="280" r:id="rId25"/>
    <p:sldId id="281" r:id="rId26"/>
    <p:sldId id="285"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ED7D31"/>
    <a:srgbClr val="245A8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9" d="100"/>
          <a:sy n="139" d="100"/>
        </p:scale>
        <p:origin x="-834" y="-102"/>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8606E6-9EDF-4FE6-AFC2-DFB84AB238A2}" type="datetimeFigureOut">
              <a:rPr lang="zh-CN" altLang="en-US" smtClean="0"/>
              <a:pPr/>
              <a:t>2017/7/30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25093B-7497-45B2-A24A-5C21C690D6EB}" type="slidenum">
              <a:rPr lang="zh-CN" altLang="en-US" smtClean="0"/>
              <a:pPr/>
              <a:t>‹#›</a:t>
            </a:fld>
            <a:endParaRPr lang="zh-CN" altLang="en-US"/>
          </a:p>
        </p:txBody>
      </p:sp>
    </p:spTree>
    <p:extLst>
      <p:ext uri="{BB962C8B-B14F-4D97-AF65-F5344CB8AC3E}">
        <p14:creationId xmlns:p14="http://schemas.microsoft.com/office/powerpoint/2010/main" xmlns="" val="3573157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891130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2732102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2771681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277353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8725093B-7497-45B2-A24A-5C21C690D6EB}" type="slidenum">
              <a:rPr lang="zh-CN" altLang="en-US" smtClean="0"/>
              <a:pPr/>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421368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676879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1917567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13529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253527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113743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54315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xmlns="" val="3158889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9016">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4248195980"/>
      </p:ext>
    </p:extLst>
  </p:cSld>
  <p:clrMapOvr>
    <a:masterClrMapping/>
  </p:clrMapOvr>
  <p:transition spd="slow" advClick="0" advTm="9016">
    <p:cove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869645204"/>
      </p:ext>
    </p:extLst>
  </p:cSld>
  <p:clrMapOvr>
    <a:masterClrMapping/>
  </p:clrMapOvr>
  <p:transition spd="slow" advClick="0" advTm="9016">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4175365788"/>
      </p:ext>
    </p:extLst>
  </p:cSld>
  <p:clrMapOvr>
    <a:masterClrMapping/>
  </p:clrMapOvr>
  <p:transition spd="slow" advClick="0" advTm="9016">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94291774"/>
      </p:ext>
    </p:extLst>
  </p:cSld>
  <p:clrMapOvr>
    <a:masterClrMapping/>
  </p:clrMapOvr>
  <p:transition spd="slow" advClick="0" advTm="9016">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134614128"/>
      </p:ext>
    </p:extLst>
  </p:cSld>
  <p:clrMapOvr>
    <a:masterClrMapping/>
  </p:clrMapOvr>
  <p:transition spd="slow" advClick="0" advTm="9016">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919007056"/>
      </p:ext>
    </p:extLst>
  </p:cSld>
  <p:clrMapOvr>
    <a:masterClrMapping/>
  </p:clrMapOvr>
  <p:transition spd="slow" advClick="0" advTm="9016">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848712642"/>
      </p:ext>
    </p:extLst>
  </p:cSld>
  <p:clrMapOvr>
    <a:masterClrMapping/>
  </p:clrMapOvr>
  <p:transition spd="slow" advClick="0" advTm="9016">
    <p:cove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484247797"/>
      </p:ext>
    </p:extLst>
  </p:cSld>
  <p:clrMapOvr>
    <a:masterClrMapping/>
  </p:clrMapOvr>
  <p:transition spd="slow" advClick="0" advTm="9016">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1"/>
            <a:ext cx="9144000" cy="5143499"/>
          </a:xfrm>
          <a:prstGeom prst="rect">
            <a:avLst/>
          </a:prstGeom>
        </p:spPr>
      </p:pic>
      <p:sp>
        <p:nvSpPr>
          <p:cNvPr id="7" name="等腰三角形 6"/>
          <p:cNvSpPr/>
          <p:nvPr userDrawn="1"/>
        </p:nvSpPr>
        <p:spPr>
          <a:xfrm rot="5400000">
            <a:off x="359725" y="221945"/>
            <a:ext cx="298959" cy="28635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ED7D31"/>
              </a:solidFill>
            </a:endParaRPr>
          </a:p>
        </p:txBody>
      </p:sp>
      <p:sp>
        <p:nvSpPr>
          <p:cNvPr id="8" name="TextBox 7"/>
          <p:cNvSpPr txBox="1"/>
          <p:nvPr userDrawn="1"/>
        </p:nvSpPr>
        <p:spPr>
          <a:xfrm>
            <a:off x="652383" y="182205"/>
            <a:ext cx="3647152" cy="369332"/>
          </a:xfrm>
          <a:prstGeom prst="rect">
            <a:avLst/>
          </a:prstGeom>
          <a:noFill/>
        </p:spPr>
        <p:txBody>
          <a:bodyPr wrap="none" rtlCol="0">
            <a:spAutoFit/>
          </a:bodyPr>
          <a:lstStyle/>
          <a:p>
            <a:r>
              <a:rPr lang="zh-CN" altLang="en-US" sz="1800" dirty="0" smtClean="0"/>
              <a:t>单击此处在视图母版里面更改文字</a:t>
            </a:r>
            <a:endParaRPr lang="zh-CN" altLang="en-US" sz="1800" dirty="0"/>
          </a:p>
        </p:txBody>
      </p:sp>
      <p:sp>
        <p:nvSpPr>
          <p:cNvPr id="2" name="矩形 1"/>
          <p:cNvSpPr/>
          <p:nvPr userDrawn="1"/>
        </p:nvSpPr>
        <p:spPr>
          <a:xfrm>
            <a:off x="0" y="612851"/>
            <a:ext cx="9144000" cy="4356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885744942"/>
      </p:ext>
    </p:extLst>
  </p:cSld>
  <p:clrMapOvr>
    <a:masterClrMapping/>
  </p:clrMapOvr>
  <p:transition spd="slow" advClick="0" advTm="9016">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4112120655"/>
      </p:ext>
    </p:extLst>
  </p:cSld>
  <p:clrMapOvr>
    <a:masterClrMapping/>
  </p:clrMapOvr>
  <p:transition spd="slow" advClick="0" advTm="9016">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320759360"/>
      </p:ext>
    </p:extLst>
  </p:cSld>
  <p:clrMapOvr>
    <a:masterClrMapping/>
  </p:clrMapOvr>
  <p:transition spd="slow" advClick="0" advTm="9016">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stretch>
            <a:fillRect/>
          </a:stretch>
        </p:blipFill>
        <p:spPr>
          <a:xfrm>
            <a:off x="-6493" y="-985"/>
            <a:ext cx="9156986" cy="5145470"/>
          </a:xfrm>
          <a:prstGeom prst="rect">
            <a:avLst/>
          </a:prstGeom>
        </p:spPr>
      </p:pic>
      <p:sp>
        <p:nvSpPr>
          <p:cNvPr id="2" name="矩形 1"/>
          <p:cNvSpPr/>
          <p:nvPr userDrawn="1"/>
        </p:nvSpPr>
        <p:spPr>
          <a:xfrm>
            <a:off x="254000" y="571500"/>
            <a:ext cx="8623300"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3" name="文本框 2"/>
          <p:cNvSpPr txBox="1"/>
          <p:nvPr userDrawn="1"/>
        </p:nvSpPr>
        <p:spPr>
          <a:xfrm>
            <a:off x="254000" y="4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372102297"/>
      </p:ext>
    </p:extLst>
  </p:cSld>
  <p:clrMapOvr>
    <a:masterClrMapping/>
  </p:clrMapOvr>
  <p:transition spd="slow" advClick="0" advTm="9016">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2017/7/30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9016">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2017/7/30</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4508532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advClick="0" advTm="9016">
    <p:cover/>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3.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3.xml"/><Relationship Id="rId1" Type="http://schemas.openxmlformats.org/officeDocument/2006/relationships/tags" Target="../tags/tag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3.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3.xml"/><Relationship Id="rId5" Type="http://schemas.openxmlformats.org/officeDocument/2006/relationships/image" Target="../media/image23.png"/><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3.xml"/><Relationship Id="rId1" Type="http://schemas.openxmlformats.org/officeDocument/2006/relationships/tags" Target="../tags/tag11.xml"/><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tags" Target="../tags/tag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3.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
            <a:ext cx="9144000" cy="5143498"/>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89062" y="2879069"/>
            <a:ext cx="3294994" cy="221277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465630" y="1"/>
            <a:ext cx="1678370" cy="512513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697" y="4598080"/>
            <a:ext cx="9144000" cy="540185"/>
          </a:xfrm>
          <a:prstGeom prst="rect">
            <a:avLst/>
          </a:prstGeom>
        </p:spPr>
      </p:pic>
      <p:sp>
        <p:nvSpPr>
          <p:cNvPr id="8" name="文本框 7"/>
          <p:cNvSpPr txBox="1"/>
          <p:nvPr/>
        </p:nvSpPr>
        <p:spPr>
          <a:xfrm>
            <a:off x="4135527" y="2082469"/>
            <a:ext cx="45719" cy="369332"/>
          </a:xfrm>
          <a:prstGeom prst="rect">
            <a:avLst/>
          </a:prstGeom>
          <a:noFill/>
        </p:spPr>
        <p:txBody>
          <a:bodyPr wrap="square" rtlCol="0">
            <a:spAutoFit/>
          </a:bodyPr>
          <a:lstStyle/>
          <a:p>
            <a:endParaRPr lang="zh-CN" altLang="en-US" dirty="0">
              <a:solidFill>
                <a:srgbClr val="FFFF00"/>
              </a:solidFill>
            </a:endParaRPr>
          </a:p>
        </p:txBody>
      </p:sp>
      <p:sp>
        <p:nvSpPr>
          <p:cNvPr id="9" name="文本框 8"/>
          <p:cNvSpPr txBox="1"/>
          <p:nvPr/>
        </p:nvSpPr>
        <p:spPr>
          <a:xfrm>
            <a:off x="1773759" y="2590210"/>
            <a:ext cx="4769254" cy="707886"/>
          </a:xfrm>
          <a:prstGeom prst="rect">
            <a:avLst/>
          </a:prstGeom>
          <a:noFill/>
        </p:spPr>
        <p:txBody>
          <a:bodyPr wrap="none" rtlCol="0">
            <a:spAutoFit/>
          </a:bodyPr>
          <a:lstStyle/>
          <a:p>
            <a:r>
              <a:rPr lang="zh-CN" altLang="en-US" sz="4000" b="1" dirty="0" smtClean="0">
                <a:latin typeface="+mj-ea"/>
                <a:ea typeface="+mj-ea"/>
              </a:rPr>
              <a:t>军队部队解放军</a:t>
            </a:r>
            <a:r>
              <a:rPr lang="en-US" altLang="zh-CN" sz="4000" b="1" dirty="0" smtClean="0">
                <a:latin typeface="+mj-ea"/>
                <a:ea typeface="+mj-ea"/>
              </a:rPr>
              <a:t>PPT</a:t>
            </a:r>
            <a:endParaRPr lang="zh-CN" altLang="en-US" sz="4000" b="1" dirty="0">
              <a:latin typeface="+mj-ea"/>
              <a:ea typeface="+mj-ea"/>
            </a:endParaRPr>
          </a:p>
        </p:txBody>
      </p:sp>
      <p:pic>
        <p:nvPicPr>
          <p:cNvPr id="11" name="Time Will Tell - 纯音乐版">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2394992" y="-1291063"/>
            <a:ext cx="609600" cy="609600"/>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241617" y="590482"/>
            <a:ext cx="1833538" cy="1861319"/>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flipH="1">
            <a:off x="154061" y="3575976"/>
            <a:ext cx="2774379" cy="1567524"/>
          </a:xfrm>
          <a:prstGeom prst="rect">
            <a:avLst/>
          </a:prstGeom>
        </p:spPr>
      </p:pic>
      <p:sp>
        <p:nvSpPr>
          <p:cNvPr id="13" name="文本框 12"/>
          <p:cNvSpPr txBox="1"/>
          <p:nvPr/>
        </p:nvSpPr>
        <p:spPr>
          <a:xfrm>
            <a:off x="2565643" y="3225074"/>
            <a:ext cx="1800493" cy="369332"/>
          </a:xfrm>
          <a:prstGeom prst="rect">
            <a:avLst/>
          </a:prstGeom>
          <a:noFill/>
        </p:spPr>
        <p:txBody>
          <a:bodyPr wrap="none" rtlCol="0">
            <a:spAutoFit/>
          </a:bodyPr>
          <a:lstStyle/>
          <a:p>
            <a:r>
              <a:rPr lang="zh-CN" altLang="en-US" dirty="0" smtClean="0"/>
              <a:t>亮亮图文旗舰店</a:t>
            </a:r>
            <a:endParaRPr lang="zh-CN" altLang="en-US" dirty="0"/>
          </a:p>
        </p:txBody>
      </p:sp>
    </p:spTree>
    <p:extLst>
      <p:ext uri="{BB962C8B-B14F-4D97-AF65-F5344CB8AC3E}">
        <p14:creationId xmlns:p14="http://schemas.microsoft.com/office/powerpoint/2010/main" xmlns="" val="3602141256"/>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par>
                                <p:cTn id="7" presetID="10"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childTnLst>
                          </p:cTn>
                        </p:par>
                        <p:par>
                          <p:cTn id="14" fill="hold">
                            <p:stCondLst>
                              <p:cond delay="2000"/>
                            </p:stCondLst>
                            <p:childTnLst>
                              <p:par>
                                <p:cTn id="15" presetID="50" presetClass="entr" presetSubtype="0" decel="100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strVal val="#ppt_w+.3"/>
                                          </p:val>
                                        </p:tav>
                                        <p:tav tm="100000">
                                          <p:val>
                                            <p:strVal val="#ppt_w"/>
                                          </p:val>
                                        </p:tav>
                                      </p:tavLst>
                                    </p:anim>
                                    <p:anim calcmode="lin" valueType="num">
                                      <p:cBhvr>
                                        <p:cTn id="18" dur="1000" fill="hold"/>
                                        <p:tgtEl>
                                          <p:spTgt spid="5"/>
                                        </p:tgtEl>
                                        <p:attrNameLst>
                                          <p:attrName>ppt_h</p:attrName>
                                        </p:attrNameLst>
                                      </p:cBhvr>
                                      <p:tavLst>
                                        <p:tav tm="0">
                                          <p:val>
                                            <p:strVal val="#ppt_h"/>
                                          </p:val>
                                        </p:tav>
                                        <p:tav tm="100000">
                                          <p:val>
                                            <p:strVal val="#ppt_h"/>
                                          </p:val>
                                        </p:tav>
                                      </p:tavLst>
                                    </p:anim>
                                    <p:animEffect transition="in" filter="fade">
                                      <p:cBhvr>
                                        <p:cTn id="19" dur="1000"/>
                                        <p:tgtEl>
                                          <p:spTgt spid="5"/>
                                        </p:tgtEl>
                                      </p:cBhvr>
                                    </p:animEffect>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0-#ppt_w/2"/>
                                          </p:val>
                                        </p:tav>
                                        <p:tav tm="100000">
                                          <p:val>
                                            <p:strVal val="#ppt_x"/>
                                          </p:val>
                                        </p:tav>
                                      </p:tavLst>
                                    </p:anim>
                                    <p:anim calcmode="lin" valueType="num">
                                      <p:cBhvr additive="base">
                                        <p:cTn id="30" dur="75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4750"/>
                            </p:stCondLst>
                            <p:childTnLst>
                              <p:par>
                                <p:cTn id="32" presetID="31"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style.rotation</p:attrName>
                                        </p:attrNameLst>
                                      </p:cBhvr>
                                      <p:tavLst>
                                        <p:tav tm="0">
                                          <p:val>
                                            <p:fltVal val="90"/>
                                          </p:val>
                                        </p:tav>
                                        <p:tav tm="100000">
                                          <p:val>
                                            <p:fltVal val="0"/>
                                          </p:val>
                                        </p:tav>
                                      </p:tavLst>
                                    </p:anim>
                                    <p:animEffect transition="in" filter="fade">
                                      <p:cBhvr>
                                        <p:cTn id="37" dur="1000"/>
                                        <p:tgtEl>
                                          <p:spTgt spid="10"/>
                                        </p:tgtEl>
                                      </p:cBhvr>
                                    </p:animEffect>
                                  </p:childTnLst>
                                </p:cTn>
                              </p:par>
                            </p:childTnLst>
                          </p:cTn>
                        </p:par>
                        <p:par>
                          <p:cTn id="38" fill="hold">
                            <p:stCondLst>
                              <p:cond delay="5750"/>
                            </p:stCondLst>
                            <p:childTnLst>
                              <p:par>
                                <p:cTn id="39" presetID="10" presetClass="entr" presetSubtype="0" fill="hold" grpId="0" nodeType="afterEffect">
                                  <p:stCondLst>
                                    <p:cond delay="0"/>
                                  </p:stCondLst>
                                  <p:iterate type="lt">
                                    <p:tmPct val="13000"/>
                                  </p:iterate>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6835"/>
                            </p:stCondLst>
                            <p:childTnLst>
                              <p:par>
                                <p:cTn id="43" presetID="16" presetClass="entr" presetSubtype="2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6" fill="hold" display="0">
                  <p:stCondLst>
                    <p:cond delay="indefinite"/>
                  </p:stCondLst>
                  <p:endCondLst>
                    <p:cond evt="onStopAudio" delay="0">
                      <p:tgtEl>
                        <p:sldTgt/>
                      </p:tgtEl>
                    </p:cond>
                  </p:endCondLst>
                </p:cTn>
                <p:tgtEl>
                  <p:spTgt spid="11"/>
                </p:tgtEl>
              </p:cMediaNode>
            </p:video>
          </p:childTnLst>
        </p:cTn>
      </p:par>
    </p:tnLst>
    <p:bldLst>
      <p:bldP spid="9" grpId="0"/>
      <p:bldP spid="13" grpId="0"/>
    </p:bldLst>
  </p:timing>
  <p:extLst mod="1">
    <p:ext uri="{E180D4A7-C9FB-4DFB-919C-405C955672EB}">
      <p14:showEvtLst xmlns:p14="http://schemas.microsoft.com/office/powerpoint/2010/main" xmlns="">
        <p14:playEvt time="133" objId="11"/>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3087292" y="1911028"/>
            <a:ext cx="2174081" cy="2172890"/>
            <a:chOff x="3868719" y="1776670"/>
            <a:chExt cx="2628619" cy="2628031"/>
          </a:xfrm>
        </p:grpSpPr>
        <p:sp>
          <p:nvSpPr>
            <p:cNvPr id="27"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EE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28" name="Oval 5"/>
            <p:cNvSpPr>
              <a:spLocks noChangeArrowheads="1"/>
            </p:cNvSpPr>
            <p:nvPr/>
          </p:nvSpPr>
          <p:spPr bwMode="auto">
            <a:xfrm>
              <a:off x="4274672" y="2176995"/>
              <a:ext cx="1822471" cy="182738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6026" rtl="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500" b="0" i="0" u="none" strike="noStrike" kern="0" cap="none" spc="0" normalizeH="0" baseline="0" noProof="0" dirty="0">
                <a:ln>
                  <a:noFill/>
                </a:ln>
                <a:solidFill>
                  <a:prstClr val="black"/>
                </a:solidFill>
                <a:effectLst/>
                <a:uLnTx/>
                <a:uFillTx/>
                <a:latin typeface="Calibri"/>
                <a:ea typeface="微软雅黑"/>
                <a:cs typeface="+mn-cs"/>
              </a:endParaRPr>
            </a:p>
          </p:txBody>
        </p:sp>
      </p:grpSp>
      <p:grpSp>
        <p:nvGrpSpPr>
          <p:cNvPr id="29" name="组合 28"/>
          <p:cNvGrpSpPr>
            <a:grpSpLocks/>
          </p:cNvGrpSpPr>
          <p:nvPr/>
        </p:nvGrpSpPr>
        <p:grpSpPr bwMode="auto">
          <a:xfrm>
            <a:off x="5000626" y="1512169"/>
            <a:ext cx="1481138" cy="1479947"/>
            <a:chOff x="6012485" y="1170407"/>
            <a:chExt cx="1487948" cy="1487615"/>
          </a:xfrm>
        </p:grpSpPr>
        <p:sp>
          <p:nvSpPr>
            <p:cNvPr id="30"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C0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31" name="Oval 7"/>
            <p:cNvSpPr>
              <a:spLocks noChangeArrowheads="1"/>
            </p:cNvSpPr>
            <p:nvPr/>
          </p:nvSpPr>
          <p:spPr bwMode="auto">
            <a:xfrm>
              <a:off x="6307921" y="1468409"/>
              <a:ext cx="897075" cy="89161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altLang="zh-CN" sz="900" b="0" i="0" u="none" strike="noStrike" kern="0" cap="none" spc="0" normalizeH="0" baseline="0" noProof="0" dirty="0">
                <a:ln>
                  <a:noFill/>
                </a:ln>
                <a:solidFill>
                  <a:prstClr val="black"/>
                </a:solidFill>
                <a:effectLst/>
                <a:uLnTx/>
                <a:uFillTx/>
                <a:latin typeface="Calibri"/>
                <a:ea typeface="微软雅黑"/>
                <a:cs typeface="+mn-cs"/>
              </a:endParaRPr>
            </a:p>
          </p:txBody>
        </p:sp>
      </p:grpSp>
      <p:grpSp>
        <p:nvGrpSpPr>
          <p:cNvPr id="32" name="组合 31"/>
          <p:cNvGrpSpPr>
            <a:grpSpLocks/>
          </p:cNvGrpSpPr>
          <p:nvPr/>
        </p:nvGrpSpPr>
        <p:grpSpPr bwMode="auto">
          <a:xfrm>
            <a:off x="1490665" y="1733624"/>
            <a:ext cx="1715690" cy="1720454"/>
            <a:chOff x="2057536" y="1194444"/>
            <a:chExt cx="2075647" cy="2080525"/>
          </a:xfrm>
        </p:grpSpPr>
        <p:sp>
          <p:nvSpPr>
            <p:cNvPr id="3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E6E02"/>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34" name="Oval 9"/>
            <p:cNvSpPr>
              <a:spLocks noChangeArrowheads="1"/>
            </p:cNvSpPr>
            <p:nvPr/>
          </p:nvSpPr>
          <p:spPr bwMode="auto">
            <a:xfrm>
              <a:off x="2404677" y="1544318"/>
              <a:ext cx="1378484" cy="1377897"/>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125" b="0" i="0" u="none" strike="noStrike" kern="0" cap="none" spc="0" normalizeH="0" baseline="0" noProof="0" dirty="0">
                <a:ln>
                  <a:noFill/>
                </a:ln>
                <a:solidFill>
                  <a:prstClr val="black"/>
                </a:solidFill>
                <a:effectLst/>
                <a:uLnTx/>
                <a:uFillTx/>
                <a:latin typeface="Calibri"/>
                <a:ea typeface="微软雅黑"/>
                <a:cs typeface="+mn-cs"/>
              </a:endParaRPr>
            </a:p>
          </p:txBody>
        </p:sp>
      </p:grpSp>
      <p:sp>
        <p:nvSpPr>
          <p:cNvPr id="35" name="TextBox 53"/>
          <p:cNvSpPr txBox="1">
            <a:spLocks noChangeArrowheads="1"/>
          </p:cNvSpPr>
          <p:nvPr/>
        </p:nvSpPr>
        <p:spPr bwMode="auto">
          <a:xfrm>
            <a:off x="1539479" y="1427634"/>
            <a:ext cx="1428750"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36" name="TextBox 53"/>
          <p:cNvSpPr txBox="1">
            <a:spLocks noChangeArrowheads="1"/>
          </p:cNvSpPr>
          <p:nvPr/>
        </p:nvSpPr>
        <p:spPr bwMode="auto">
          <a:xfrm>
            <a:off x="3384948" y="1622897"/>
            <a:ext cx="1429941"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37" name="TextBox 53"/>
          <p:cNvSpPr txBox="1">
            <a:spLocks noChangeArrowheads="1"/>
          </p:cNvSpPr>
          <p:nvPr/>
        </p:nvSpPr>
        <p:spPr bwMode="auto">
          <a:xfrm>
            <a:off x="6303171" y="1903884"/>
            <a:ext cx="1250156"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grpSp>
        <p:nvGrpSpPr>
          <p:cNvPr id="38" name="组合 37"/>
          <p:cNvGrpSpPr>
            <a:grpSpLocks/>
          </p:cNvGrpSpPr>
          <p:nvPr/>
        </p:nvGrpSpPr>
        <p:grpSpPr bwMode="auto">
          <a:xfrm>
            <a:off x="6243639" y="2274168"/>
            <a:ext cx="1369219" cy="1372791"/>
            <a:chOff x="2057536" y="1194444"/>
            <a:chExt cx="2075647" cy="2080525"/>
          </a:xfrm>
        </p:grpSpPr>
        <p:sp>
          <p:nvSpPr>
            <p:cNvPr id="3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8D8D8">
                <a:lumMod val="50000"/>
              </a:srgbClr>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40" name="Oval 9"/>
            <p:cNvSpPr>
              <a:spLocks noChangeArrowheads="1"/>
            </p:cNvSpPr>
            <p:nvPr/>
          </p:nvSpPr>
          <p:spPr bwMode="auto">
            <a:xfrm>
              <a:off x="2404079" y="1544506"/>
              <a:ext cx="1378952" cy="1378596"/>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900" b="0" i="0" u="none" strike="noStrike" kern="0" cap="none" spc="0" normalizeH="0" baseline="0" noProof="0" dirty="0">
                <a:ln>
                  <a:noFill/>
                </a:ln>
                <a:solidFill>
                  <a:prstClr val="black"/>
                </a:solidFill>
                <a:effectLst/>
                <a:uLnTx/>
                <a:uFillTx/>
                <a:latin typeface="Calibri"/>
                <a:ea typeface="微软雅黑"/>
                <a:cs typeface="+mn-cs"/>
              </a:endParaRPr>
            </a:p>
          </p:txBody>
        </p:sp>
      </p:grpSp>
      <p:sp>
        <p:nvSpPr>
          <p:cNvPr id="41" name="TextBox 53"/>
          <p:cNvSpPr txBox="1">
            <a:spLocks noChangeArrowheads="1"/>
          </p:cNvSpPr>
          <p:nvPr/>
        </p:nvSpPr>
        <p:spPr bwMode="auto">
          <a:xfrm>
            <a:off x="5000627" y="1206178"/>
            <a:ext cx="1429940"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Tree>
    <p:custDataLst>
      <p:tags r:id="rId1"/>
    </p:custDataLst>
    <p:extLst>
      <p:ext uri="{BB962C8B-B14F-4D97-AF65-F5344CB8AC3E}">
        <p14:creationId xmlns:p14="http://schemas.microsoft.com/office/powerpoint/2010/main" xmlns="" val="258333291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4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nodeType="withEffect">
                                  <p:stCondLst>
                                    <p:cond delay="1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1500"/>
                            </p:stCondLst>
                            <p:childTnLst>
                              <p:par>
                                <p:cTn id="18" presetID="8" presetClass="emph" presetSubtype="0" fill="hold" nodeType="afterEffect">
                                  <p:stCondLst>
                                    <p:cond delay="0"/>
                                  </p:stCondLst>
                                  <p:childTnLst>
                                    <p:animRot by="21600000">
                                      <p:cBhvr>
                                        <p:cTn id="19" dur="2000" fill="hold"/>
                                        <p:tgtEl>
                                          <p:spTgt spid="26"/>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32"/>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29"/>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38"/>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anim calcmode="lin" valueType="num">
                                      <p:cBhvr>
                                        <p:cTn id="29" dur="500" fill="hold"/>
                                        <p:tgtEl>
                                          <p:spTgt spid="35"/>
                                        </p:tgtEl>
                                        <p:attrNameLst>
                                          <p:attrName>ppt_x</p:attrName>
                                        </p:attrNameLst>
                                      </p:cBhvr>
                                      <p:tavLst>
                                        <p:tav tm="0">
                                          <p:val>
                                            <p:strVal val="#ppt_x"/>
                                          </p:val>
                                        </p:tav>
                                        <p:tav tm="100000">
                                          <p:val>
                                            <p:strVal val="#ppt_x"/>
                                          </p:val>
                                        </p:tav>
                                      </p:tavLst>
                                    </p:anim>
                                    <p:anim calcmode="lin" valueType="num">
                                      <p:cBhvr>
                                        <p:cTn id="30" dur="500" fill="hold"/>
                                        <p:tgtEl>
                                          <p:spTgt spid="3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anim calcmode="lin" valueType="num">
                                      <p:cBhvr>
                                        <p:cTn id="34" dur="500" fill="hold"/>
                                        <p:tgtEl>
                                          <p:spTgt spid="36"/>
                                        </p:tgtEl>
                                        <p:attrNameLst>
                                          <p:attrName>ppt_x</p:attrName>
                                        </p:attrNameLst>
                                      </p:cBhvr>
                                      <p:tavLst>
                                        <p:tav tm="0">
                                          <p:val>
                                            <p:strVal val="#ppt_x"/>
                                          </p:val>
                                        </p:tav>
                                        <p:tav tm="100000">
                                          <p:val>
                                            <p:strVal val="#ppt_x"/>
                                          </p:val>
                                        </p:tav>
                                      </p:tavLst>
                                    </p:anim>
                                    <p:anim calcmode="lin" valueType="num">
                                      <p:cBhvr>
                                        <p:cTn id="35" dur="500" fill="hold"/>
                                        <p:tgtEl>
                                          <p:spTgt spid="3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anim calcmode="lin" valueType="num">
                                      <p:cBhvr>
                                        <p:cTn id="39" dur="500" fill="hold"/>
                                        <p:tgtEl>
                                          <p:spTgt spid="37"/>
                                        </p:tgtEl>
                                        <p:attrNameLst>
                                          <p:attrName>ppt_x</p:attrName>
                                        </p:attrNameLst>
                                      </p:cBhvr>
                                      <p:tavLst>
                                        <p:tav tm="0">
                                          <p:val>
                                            <p:strVal val="#ppt_x"/>
                                          </p:val>
                                        </p:tav>
                                        <p:tav tm="100000">
                                          <p:val>
                                            <p:strVal val="#ppt_x"/>
                                          </p:val>
                                        </p:tav>
                                      </p:tavLst>
                                    </p:anim>
                                    <p:anim calcmode="lin" valueType="num">
                                      <p:cBhvr>
                                        <p:cTn id="40" dur="500" fill="hold"/>
                                        <p:tgtEl>
                                          <p:spTgt spid="3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anim calcmode="lin" valueType="num">
                                      <p:cBhvr>
                                        <p:cTn id="44" dur="500" fill="hold"/>
                                        <p:tgtEl>
                                          <p:spTgt spid="41"/>
                                        </p:tgtEl>
                                        <p:attrNameLst>
                                          <p:attrName>ppt_x</p:attrName>
                                        </p:attrNameLst>
                                      </p:cBhvr>
                                      <p:tavLst>
                                        <p:tav tm="0">
                                          <p:val>
                                            <p:strVal val="#ppt_x"/>
                                          </p:val>
                                        </p:tav>
                                        <p:tav tm="100000">
                                          <p:val>
                                            <p:strVal val="#ppt_x"/>
                                          </p:val>
                                        </p:tav>
                                      </p:tavLst>
                                    </p:anim>
                                    <p:anim calcmode="lin" valueType="num">
                                      <p:cBhvr>
                                        <p:cTn id="4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786686" y="1102942"/>
            <a:ext cx="3672408" cy="3039539"/>
            <a:chOff x="555625" y="285751"/>
            <a:chExt cx="7940675" cy="6572250"/>
          </a:xfrm>
          <a:gradFill flip="none" rotWithShape="1">
            <a:gsLst>
              <a:gs pos="0">
                <a:srgbClr val="EE0000">
                  <a:shade val="30000"/>
                  <a:satMod val="115000"/>
                </a:srgbClr>
              </a:gs>
              <a:gs pos="50000">
                <a:srgbClr val="EE0000">
                  <a:shade val="67500"/>
                  <a:satMod val="115000"/>
                </a:srgbClr>
              </a:gs>
              <a:gs pos="100000">
                <a:srgbClr val="EE0000">
                  <a:shade val="100000"/>
                  <a:satMod val="115000"/>
                </a:srgbClr>
              </a:gs>
            </a:gsLst>
            <a:lin ang="16200000" scaled="1"/>
            <a:tileRect/>
          </a:gradFill>
          <a:effectLst>
            <a:outerShdw blurRad="50800" dist="38100" dir="2700000" algn="tl" rotWithShape="0">
              <a:prstClr val="black">
                <a:alpha val="40000"/>
              </a:prstClr>
            </a:outerShdw>
          </a:effectLst>
        </p:grpSpPr>
        <p:sp>
          <p:nvSpPr>
            <p:cNvPr id="49"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0"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1"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2"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8"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1">
                <a:lumMod val="50000"/>
                <a:lumOff val="50000"/>
              </a:schemeClr>
            </a:solid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9"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0"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1"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2"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3"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4"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5"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6"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7"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8"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9" name="Freeform 28"/>
            <p:cNvSpPr>
              <a:spLocks/>
            </p:cNvSpPr>
            <p:nvPr/>
          </p:nvSpPr>
          <p:spPr bwMode="auto">
            <a:xfrm>
              <a:off x="2630488" y="2922587"/>
              <a:ext cx="1962150" cy="1428751"/>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0"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1"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2"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3"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4"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5"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6"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7"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8"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9"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0"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1"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2"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3"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4"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5"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6"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7"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8"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9"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0"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1"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2"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4"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5"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6"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8"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9"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0"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1"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3"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4"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5"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6"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8"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9"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0"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1"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3"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4"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15" name="组合 114"/>
          <p:cNvGrpSpPr>
            <a:grpSpLocks/>
          </p:cNvGrpSpPr>
          <p:nvPr/>
        </p:nvGrpSpPr>
        <p:grpSpPr bwMode="auto">
          <a:xfrm>
            <a:off x="4373231" y="2593159"/>
            <a:ext cx="3137703" cy="1209675"/>
            <a:chOff x="4132708" y="2666947"/>
            <a:chExt cx="4183708" cy="1612725"/>
          </a:xfrm>
        </p:grpSpPr>
        <p:cxnSp>
          <p:nvCxnSpPr>
            <p:cNvPr id="116" name="直接连接符 115"/>
            <p:cNvCxnSpPr>
              <a:stCxn id="88" idx="0"/>
              <a:endCxn id="117" idx="1"/>
            </p:cNvCxnSpPr>
            <p:nvPr/>
          </p:nvCxnSpPr>
          <p:spPr>
            <a:xfrm flipV="1">
              <a:off x="4132708" y="3473310"/>
              <a:ext cx="1591255" cy="155076"/>
            </a:xfrm>
            <a:prstGeom prst="line">
              <a:avLst/>
            </a:prstGeom>
            <a:noFill/>
            <a:ln w="19050" cap="flat" cmpd="sng" algn="ctr">
              <a:solidFill>
                <a:srgbClr val="EE0000"/>
              </a:solidFill>
              <a:prstDash val="sysDash"/>
              <a:headEnd type="oval"/>
            </a:ln>
            <a:effectLst/>
          </p:spPr>
        </p:cxnSp>
        <p:sp>
          <p:nvSpPr>
            <p:cNvPr id="117" name="圆角矩形 116"/>
            <p:cNvSpPr/>
            <p:nvPr/>
          </p:nvSpPr>
          <p:spPr>
            <a:xfrm>
              <a:off x="5723963" y="2666947"/>
              <a:ext cx="2592453" cy="1612725"/>
            </a:xfrm>
            <a:prstGeom prst="roundRect">
              <a:avLst>
                <a:gd name="adj" fmla="val 0"/>
              </a:avLst>
            </a:prstGeom>
            <a:solidFill>
              <a:srgbClr val="D8D8D8"/>
            </a:solidFill>
            <a:ln w="19050" cap="flat" cmpd="sng" algn="ctr">
              <a:noFill/>
              <a:prstDash val="sysDash"/>
              <a:headEnd type="oval"/>
            </a:ln>
            <a:effectLst/>
          </p:spPr>
          <p:txBody>
            <a:bodyPr anchor="ct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p:txBody>
        </p:sp>
      </p:grpSp>
      <p:sp>
        <p:nvSpPr>
          <p:cNvPr id="118" name="矩形 117"/>
          <p:cNvSpPr/>
          <p:nvPr/>
        </p:nvSpPr>
        <p:spPr>
          <a:xfrm>
            <a:off x="5786907" y="2119289"/>
            <a:ext cx="1454944" cy="333375"/>
          </a:xfrm>
          <a:prstGeom prst="rect">
            <a:avLst/>
          </a:prstGeom>
          <a:solidFill>
            <a:srgbClr val="EE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75" b="1" i="0" u="none" strike="noStrike" kern="0" cap="none" spc="0" normalizeH="0" baseline="0" noProof="0" dirty="0">
                <a:ln>
                  <a:noFill/>
                </a:ln>
                <a:solidFill>
                  <a:srgbClr val="FFFFFF"/>
                </a:solidFill>
                <a:effectLst/>
                <a:uLnTx/>
                <a:uFillTx/>
                <a:latin typeface="微软雅黑" panose="020B0503020204020204" pitchFamily="34" charset="-122"/>
                <a:ea typeface="微软雅黑"/>
                <a:cs typeface="+mn-cs"/>
              </a:rPr>
              <a:t>单击添加标题</a:t>
            </a:r>
          </a:p>
        </p:txBody>
      </p:sp>
    </p:spTree>
    <p:custDataLst>
      <p:tags r:id="rId1"/>
    </p:custDataLst>
    <p:extLst>
      <p:ext uri="{BB962C8B-B14F-4D97-AF65-F5344CB8AC3E}">
        <p14:creationId xmlns:p14="http://schemas.microsoft.com/office/powerpoint/2010/main" xmlns="" val="4078101270"/>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wipe(left)">
                                      <p:cBhvr>
                                        <p:cTn id="13" dur="500"/>
                                        <p:tgtEl>
                                          <p:spTgt spid="115"/>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500"/>
                                        <p:tgtEl>
                                          <p:spTgt spid="118"/>
                                        </p:tgtEl>
                                      </p:cBhvr>
                                    </p:animEffect>
                                    <p:anim calcmode="lin" valueType="num">
                                      <p:cBhvr>
                                        <p:cTn id="18" dur="500" fill="hold"/>
                                        <p:tgtEl>
                                          <p:spTgt spid="118"/>
                                        </p:tgtEl>
                                        <p:attrNameLst>
                                          <p:attrName>ppt_x</p:attrName>
                                        </p:attrNameLst>
                                      </p:cBhvr>
                                      <p:tavLst>
                                        <p:tav tm="0">
                                          <p:val>
                                            <p:strVal val="#ppt_x"/>
                                          </p:val>
                                        </p:tav>
                                        <p:tav tm="100000">
                                          <p:val>
                                            <p:strVal val="#ppt_x"/>
                                          </p:val>
                                        </p:tav>
                                      </p:tavLst>
                                    </p:anim>
                                    <p:anim calcmode="lin" valueType="num">
                                      <p:cBhvr>
                                        <p:cTn id="19"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711949" y="1473619"/>
            <a:ext cx="3873103" cy="2636326"/>
            <a:chOff x="1978026" y="1575135"/>
            <a:chExt cx="5164137" cy="4218121"/>
          </a:xfrm>
        </p:grpSpPr>
        <p:sp>
          <p:nvSpPr>
            <p:cNvPr id="39" name="AutoShape 2"/>
            <p:cNvSpPr>
              <a:spLocks noChangeArrowheads="1"/>
            </p:cNvSpPr>
            <p:nvPr/>
          </p:nvSpPr>
          <p:spPr bwMode="auto">
            <a:xfrm>
              <a:off x="1978026" y="1705310"/>
              <a:ext cx="5164137" cy="3972396"/>
            </a:xfrm>
            <a:prstGeom prst="roundRect">
              <a:avLst>
                <a:gd name="adj" fmla="val 9694"/>
              </a:avLst>
            </a:prstGeom>
            <a:noFill/>
            <a:ln w="19050" algn="ctr">
              <a:solidFill>
                <a:srgbClr val="C00000"/>
              </a:solidFill>
              <a:prstDash val="sysDot"/>
              <a:round/>
              <a:headEnd/>
              <a:tailEnd/>
            </a:ln>
            <a:extLst>
              <a:ext uri="{909E8E84-426E-40DD-AFC4-6F175D3DCCD1}">
                <a14:hiddenFill xmlns:a14="http://schemas.microsoft.com/office/drawing/2010/main" xmlns="">
                  <a:solidFill>
                    <a:srgbClr val="FFFFFF"/>
                  </a:solidFill>
                </a14:hiddenFill>
              </a:ext>
            </a:extLst>
          </p:spPr>
          <p:txBody>
            <a:bodyPr wrap="none" lIns="65485" tIns="33338" rIns="65485" bIns="33338"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0" name="AutoShape 51"/>
            <p:cNvSpPr>
              <a:spLocks noChangeArrowheads="1"/>
            </p:cNvSpPr>
            <p:nvPr/>
          </p:nvSpPr>
          <p:spPr bwMode="auto">
            <a:xfrm rot="16200000">
              <a:off x="6564313" y="5517031"/>
              <a:ext cx="246062" cy="306387"/>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1" name="AutoShape 52"/>
            <p:cNvSpPr>
              <a:spLocks noChangeArrowheads="1"/>
            </p:cNvSpPr>
            <p:nvPr/>
          </p:nvSpPr>
          <p:spPr bwMode="auto">
            <a:xfrm rot="5400000">
              <a:off x="6564313" y="1544973"/>
              <a:ext cx="246063" cy="306387"/>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2" name="AutoShape 52"/>
            <p:cNvSpPr>
              <a:spLocks noChangeArrowheads="1"/>
            </p:cNvSpPr>
            <p:nvPr/>
          </p:nvSpPr>
          <p:spPr bwMode="auto">
            <a:xfrm rot="5400000">
              <a:off x="2346325" y="1544973"/>
              <a:ext cx="246063" cy="306388"/>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3" name="AutoShape 51"/>
            <p:cNvSpPr>
              <a:spLocks noChangeArrowheads="1"/>
            </p:cNvSpPr>
            <p:nvPr/>
          </p:nvSpPr>
          <p:spPr bwMode="auto">
            <a:xfrm rot="16200000">
              <a:off x="2346325" y="5517031"/>
              <a:ext cx="246062" cy="306387"/>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44" name="组合 43"/>
          <p:cNvGrpSpPr/>
          <p:nvPr/>
        </p:nvGrpSpPr>
        <p:grpSpPr>
          <a:xfrm>
            <a:off x="1979714" y="2224086"/>
            <a:ext cx="2383631" cy="861219"/>
            <a:chOff x="1001713" y="2775884"/>
            <a:chExt cx="3178175" cy="1377950"/>
          </a:xfrm>
        </p:grpSpPr>
        <p:pic>
          <p:nvPicPr>
            <p:cNvPr id="45" name="Picture 21" descr="阴影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01713" y="3987146"/>
              <a:ext cx="3178175" cy="16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 name="AutoShape 22"/>
            <p:cNvSpPr>
              <a:spLocks noChangeArrowheads="1"/>
            </p:cNvSpPr>
            <p:nvPr/>
          </p:nvSpPr>
          <p:spPr bwMode="auto">
            <a:xfrm>
              <a:off x="1023938" y="3285471"/>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47" name="Oval 8"/>
            <p:cNvSpPr>
              <a:spLocks noChangeAspect="1" noChangeArrowheads="1"/>
            </p:cNvSpPr>
            <p:nvPr/>
          </p:nvSpPr>
          <p:spPr bwMode="gray">
            <a:xfrm>
              <a:off x="1139826" y="3226734"/>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rc 9"/>
            <p:cNvSpPr>
              <a:spLocks/>
            </p:cNvSpPr>
            <p:nvPr/>
          </p:nvSpPr>
          <p:spPr bwMode="auto">
            <a:xfrm>
              <a:off x="1150938" y="3109259"/>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9" name="Oval 10"/>
            <p:cNvSpPr>
              <a:spLocks noChangeAspect="1" noChangeArrowheads="1"/>
            </p:cNvSpPr>
            <p:nvPr/>
          </p:nvSpPr>
          <p:spPr bwMode="gray">
            <a:xfrm>
              <a:off x="1139826" y="2996546"/>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50" name="Group 11"/>
            <p:cNvGrpSpPr>
              <a:grpSpLocks/>
            </p:cNvGrpSpPr>
            <p:nvPr/>
          </p:nvGrpSpPr>
          <p:grpSpPr bwMode="auto">
            <a:xfrm>
              <a:off x="1363663" y="2775884"/>
              <a:ext cx="128588" cy="355600"/>
              <a:chOff x="3288" y="2455"/>
              <a:chExt cx="203" cy="567"/>
            </a:xfrm>
          </p:grpSpPr>
          <p:grpSp>
            <p:nvGrpSpPr>
              <p:cNvPr id="52" name="Group 12"/>
              <p:cNvGrpSpPr>
                <a:grpSpLocks/>
              </p:cNvGrpSpPr>
              <p:nvPr/>
            </p:nvGrpSpPr>
            <p:grpSpPr bwMode="auto">
              <a:xfrm>
                <a:off x="3335" y="2700"/>
                <a:ext cx="108" cy="322"/>
                <a:chOff x="3243" y="2500"/>
                <a:chExt cx="567" cy="1701"/>
              </a:xfrm>
            </p:grpSpPr>
            <p:sp>
              <p:nvSpPr>
                <p:cNvPr id="55"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6"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53"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4"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51" name="AutoShape 32"/>
            <p:cNvSpPr>
              <a:spLocks noChangeArrowheads="1"/>
            </p:cNvSpPr>
            <p:nvPr/>
          </p:nvSpPr>
          <p:spPr bwMode="auto">
            <a:xfrm>
              <a:off x="1870076" y="3075921"/>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grpSp>
        <p:nvGrpSpPr>
          <p:cNvPr id="57" name="组合 56"/>
          <p:cNvGrpSpPr/>
          <p:nvPr/>
        </p:nvGrpSpPr>
        <p:grpSpPr>
          <a:xfrm>
            <a:off x="4951514" y="2224086"/>
            <a:ext cx="2383631" cy="861219"/>
            <a:chOff x="4964113" y="2775884"/>
            <a:chExt cx="3178175" cy="1377950"/>
          </a:xfrm>
        </p:grpSpPr>
        <p:pic>
          <p:nvPicPr>
            <p:cNvPr id="58" name="Picture 47" descr="阴影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64113" y="3987146"/>
              <a:ext cx="3178175" cy="16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 name="AutoShape 48"/>
            <p:cNvSpPr>
              <a:spLocks noChangeArrowheads="1"/>
            </p:cNvSpPr>
            <p:nvPr/>
          </p:nvSpPr>
          <p:spPr bwMode="auto">
            <a:xfrm>
              <a:off x="4986338" y="3285471"/>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60" name="Oval 8"/>
            <p:cNvSpPr>
              <a:spLocks noChangeAspect="1" noChangeArrowheads="1"/>
            </p:cNvSpPr>
            <p:nvPr/>
          </p:nvSpPr>
          <p:spPr bwMode="gray">
            <a:xfrm>
              <a:off x="5102226" y="3226734"/>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61" name="Arc 9"/>
            <p:cNvSpPr>
              <a:spLocks/>
            </p:cNvSpPr>
            <p:nvPr/>
          </p:nvSpPr>
          <p:spPr bwMode="auto">
            <a:xfrm>
              <a:off x="5113338" y="3109259"/>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2" name="Oval 10"/>
            <p:cNvSpPr>
              <a:spLocks noChangeAspect="1" noChangeArrowheads="1"/>
            </p:cNvSpPr>
            <p:nvPr/>
          </p:nvSpPr>
          <p:spPr bwMode="gray">
            <a:xfrm>
              <a:off x="5102226" y="2996546"/>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63" name="Group 11"/>
            <p:cNvGrpSpPr>
              <a:grpSpLocks/>
            </p:cNvGrpSpPr>
            <p:nvPr/>
          </p:nvGrpSpPr>
          <p:grpSpPr bwMode="auto">
            <a:xfrm>
              <a:off x="5326063" y="2775884"/>
              <a:ext cx="128588" cy="355600"/>
              <a:chOff x="3288" y="2455"/>
              <a:chExt cx="203" cy="567"/>
            </a:xfrm>
          </p:grpSpPr>
          <p:grpSp>
            <p:nvGrpSpPr>
              <p:cNvPr id="65" name="Group 12"/>
              <p:cNvGrpSpPr>
                <a:grpSpLocks/>
              </p:cNvGrpSpPr>
              <p:nvPr/>
            </p:nvGrpSpPr>
            <p:grpSpPr bwMode="auto">
              <a:xfrm>
                <a:off x="3335" y="2700"/>
                <a:ext cx="108" cy="322"/>
                <a:chOff x="3243" y="2500"/>
                <a:chExt cx="567" cy="1701"/>
              </a:xfrm>
            </p:grpSpPr>
            <p:sp>
              <p:nvSpPr>
                <p:cNvPr id="68"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9"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66"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7"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64" name="AutoShape 58"/>
            <p:cNvSpPr>
              <a:spLocks noChangeArrowheads="1"/>
            </p:cNvSpPr>
            <p:nvPr/>
          </p:nvSpPr>
          <p:spPr bwMode="auto">
            <a:xfrm>
              <a:off x="5832476" y="3075921"/>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grpSp>
        <p:nvGrpSpPr>
          <p:cNvPr id="70" name="组合 69"/>
          <p:cNvGrpSpPr/>
          <p:nvPr/>
        </p:nvGrpSpPr>
        <p:grpSpPr>
          <a:xfrm>
            <a:off x="3408464" y="964626"/>
            <a:ext cx="2383631" cy="861219"/>
            <a:chOff x="2906713" y="760748"/>
            <a:chExt cx="3178175" cy="1377950"/>
          </a:xfrm>
        </p:grpSpPr>
        <p:pic>
          <p:nvPicPr>
            <p:cNvPr id="71" name="Picture 8" descr="阴影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06713" y="1972010"/>
              <a:ext cx="3178175" cy="16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 name="AutoShape 9"/>
            <p:cNvSpPr>
              <a:spLocks noChangeArrowheads="1"/>
            </p:cNvSpPr>
            <p:nvPr/>
          </p:nvSpPr>
          <p:spPr bwMode="auto">
            <a:xfrm>
              <a:off x="2928938" y="127033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73" name="Oval 8"/>
            <p:cNvSpPr>
              <a:spLocks noChangeAspect="1" noChangeArrowheads="1"/>
            </p:cNvSpPr>
            <p:nvPr/>
          </p:nvSpPr>
          <p:spPr bwMode="gray">
            <a:xfrm>
              <a:off x="3044826" y="1211598"/>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74" name="Arc 9"/>
            <p:cNvSpPr>
              <a:spLocks/>
            </p:cNvSpPr>
            <p:nvPr/>
          </p:nvSpPr>
          <p:spPr bwMode="auto">
            <a:xfrm>
              <a:off x="3055938" y="1094123"/>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5" name="Oval 10"/>
            <p:cNvSpPr>
              <a:spLocks noChangeAspect="1" noChangeArrowheads="1"/>
            </p:cNvSpPr>
            <p:nvPr/>
          </p:nvSpPr>
          <p:spPr bwMode="auto">
            <a:xfrm>
              <a:off x="3044826" y="981410"/>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76" name="Group 11"/>
            <p:cNvGrpSpPr>
              <a:grpSpLocks/>
            </p:cNvGrpSpPr>
            <p:nvPr/>
          </p:nvGrpSpPr>
          <p:grpSpPr bwMode="auto">
            <a:xfrm>
              <a:off x="3268663" y="760748"/>
              <a:ext cx="128588" cy="355600"/>
              <a:chOff x="3288" y="2455"/>
              <a:chExt cx="203" cy="567"/>
            </a:xfrm>
          </p:grpSpPr>
          <p:grpSp>
            <p:nvGrpSpPr>
              <p:cNvPr id="78" name="Group 12"/>
              <p:cNvGrpSpPr>
                <a:grpSpLocks/>
              </p:cNvGrpSpPr>
              <p:nvPr/>
            </p:nvGrpSpPr>
            <p:grpSpPr bwMode="auto">
              <a:xfrm>
                <a:off x="3335" y="2700"/>
                <a:ext cx="108" cy="322"/>
                <a:chOff x="3243" y="2500"/>
                <a:chExt cx="567" cy="1701"/>
              </a:xfrm>
            </p:grpSpPr>
            <p:sp>
              <p:nvSpPr>
                <p:cNvPr id="81"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2"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79"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0"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77" name="AutoShape 19"/>
            <p:cNvSpPr>
              <a:spLocks noChangeArrowheads="1"/>
            </p:cNvSpPr>
            <p:nvPr/>
          </p:nvSpPr>
          <p:spPr bwMode="auto">
            <a:xfrm>
              <a:off x="3775076" y="1060785"/>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grpSp>
        <p:nvGrpSpPr>
          <p:cNvPr id="83" name="组合 82"/>
          <p:cNvGrpSpPr/>
          <p:nvPr/>
        </p:nvGrpSpPr>
        <p:grpSpPr>
          <a:xfrm>
            <a:off x="3408464" y="3438723"/>
            <a:ext cx="2383631" cy="861219"/>
            <a:chOff x="2906713" y="4719303"/>
            <a:chExt cx="3178175" cy="1377950"/>
          </a:xfrm>
        </p:grpSpPr>
        <p:pic>
          <p:nvPicPr>
            <p:cNvPr id="84" name="Picture 21" descr="阴影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06713" y="5930565"/>
              <a:ext cx="3178175" cy="16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5" name="AutoShape 22"/>
            <p:cNvSpPr>
              <a:spLocks noChangeArrowheads="1"/>
            </p:cNvSpPr>
            <p:nvPr/>
          </p:nvSpPr>
          <p:spPr bwMode="auto">
            <a:xfrm>
              <a:off x="2928938" y="522889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86" name="Oval 8"/>
            <p:cNvSpPr>
              <a:spLocks noChangeAspect="1" noChangeArrowheads="1"/>
            </p:cNvSpPr>
            <p:nvPr/>
          </p:nvSpPr>
          <p:spPr bwMode="gray">
            <a:xfrm>
              <a:off x="3044826" y="5170153"/>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87" name="Arc 9"/>
            <p:cNvSpPr>
              <a:spLocks/>
            </p:cNvSpPr>
            <p:nvPr/>
          </p:nvSpPr>
          <p:spPr bwMode="auto">
            <a:xfrm>
              <a:off x="3055938" y="5052678"/>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8" name="Oval 10"/>
            <p:cNvSpPr>
              <a:spLocks noChangeAspect="1" noChangeArrowheads="1"/>
            </p:cNvSpPr>
            <p:nvPr/>
          </p:nvSpPr>
          <p:spPr bwMode="gray">
            <a:xfrm>
              <a:off x="3044826" y="4939965"/>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89" name="Group 11"/>
            <p:cNvGrpSpPr>
              <a:grpSpLocks/>
            </p:cNvGrpSpPr>
            <p:nvPr/>
          </p:nvGrpSpPr>
          <p:grpSpPr bwMode="auto">
            <a:xfrm>
              <a:off x="3268663" y="4719303"/>
              <a:ext cx="128588" cy="355600"/>
              <a:chOff x="3288" y="2455"/>
              <a:chExt cx="203" cy="567"/>
            </a:xfrm>
          </p:grpSpPr>
          <p:grpSp>
            <p:nvGrpSpPr>
              <p:cNvPr id="91" name="Group 12"/>
              <p:cNvGrpSpPr>
                <a:grpSpLocks/>
              </p:cNvGrpSpPr>
              <p:nvPr/>
            </p:nvGrpSpPr>
            <p:grpSpPr bwMode="auto">
              <a:xfrm>
                <a:off x="3335" y="2700"/>
                <a:ext cx="108" cy="322"/>
                <a:chOff x="3243" y="2500"/>
                <a:chExt cx="567" cy="1701"/>
              </a:xfrm>
            </p:grpSpPr>
            <p:sp>
              <p:nvSpPr>
                <p:cNvPr id="94"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95"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92"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93"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90" name="AutoShape 32"/>
            <p:cNvSpPr>
              <a:spLocks noChangeArrowheads="1"/>
            </p:cNvSpPr>
            <p:nvPr/>
          </p:nvSpPr>
          <p:spPr bwMode="auto">
            <a:xfrm>
              <a:off x="3775076" y="5019340"/>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spTree>
    <p:custDataLst>
      <p:tags r:id="rId1"/>
    </p:custDataLst>
    <p:extLst>
      <p:ext uri="{BB962C8B-B14F-4D97-AF65-F5344CB8AC3E}">
        <p14:creationId xmlns:p14="http://schemas.microsoft.com/office/powerpoint/2010/main" xmlns="" val="2125288249"/>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10" presetClass="entr" presetSubtype="0" fill="hold" nodeType="withEffect">
                                  <p:stCondLst>
                                    <p:cond delay="50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nodeType="withEffect">
                                  <p:stCondLst>
                                    <p:cond delay="80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par>
                                <p:cTn id="14" presetID="10" presetClass="entr" presetSubtype="0" fill="hold" nodeType="withEffect">
                                  <p:stCondLst>
                                    <p:cond delay="11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21" presetClass="entr" presetSubtype="1" fill="hold" nodeType="withEffect">
                                  <p:stCondLst>
                                    <p:cond delay="16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5"/>
          <p:cNvGrpSpPr>
            <a:grpSpLocks/>
          </p:cNvGrpSpPr>
          <p:nvPr/>
        </p:nvGrpSpPr>
        <p:grpSpPr bwMode="auto">
          <a:xfrm>
            <a:off x="2902648" y="1531926"/>
            <a:ext cx="3768329" cy="2312662"/>
            <a:chOff x="0" y="0"/>
            <a:chExt cx="2495" cy="1514"/>
          </a:xfrm>
        </p:grpSpPr>
        <p:sp>
          <p:nvSpPr>
            <p:cNvPr id="16" name="Oval 6"/>
            <p:cNvSpPr>
              <a:spLocks noChangeArrowheads="1"/>
            </p:cNvSpPr>
            <p:nvPr/>
          </p:nvSpPr>
          <p:spPr bwMode="auto">
            <a:xfrm flipV="1">
              <a:off x="0" y="839"/>
              <a:ext cx="930" cy="212"/>
            </a:xfrm>
            <a:prstGeom prst="ellipse">
              <a:avLst/>
            </a:prstGeom>
            <a:gradFill rotWithShape="1">
              <a:gsLst>
                <a:gs pos="0">
                  <a:srgbClr val="00000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7" name="Oval 7"/>
            <p:cNvSpPr>
              <a:spLocks noChangeArrowheads="1"/>
            </p:cNvSpPr>
            <p:nvPr/>
          </p:nvSpPr>
          <p:spPr bwMode="auto">
            <a:xfrm flipV="1">
              <a:off x="1075" y="486"/>
              <a:ext cx="1001" cy="170"/>
            </a:xfrm>
            <a:prstGeom prst="ellipse">
              <a:avLst/>
            </a:prstGeom>
            <a:gradFill rotWithShape="1">
              <a:gsLst>
                <a:gs pos="0">
                  <a:srgbClr val="00000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8" name="Oval 8"/>
            <p:cNvSpPr>
              <a:spLocks noChangeArrowheads="1"/>
            </p:cNvSpPr>
            <p:nvPr/>
          </p:nvSpPr>
          <p:spPr bwMode="auto">
            <a:xfrm flipV="1">
              <a:off x="1195" y="1293"/>
              <a:ext cx="1300" cy="221"/>
            </a:xfrm>
            <a:prstGeom prst="ellipse">
              <a:avLst/>
            </a:prstGeom>
            <a:gradFill rotWithShape="1">
              <a:gsLst>
                <a:gs pos="0">
                  <a:srgbClr val="00000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19" name="Group 9"/>
            <p:cNvGrpSpPr>
              <a:grpSpLocks/>
            </p:cNvGrpSpPr>
            <p:nvPr/>
          </p:nvGrpSpPr>
          <p:grpSpPr bwMode="auto">
            <a:xfrm rot="-4622526">
              <a:off x="1010" y="424"/>
              <a:ext cx="165" cy="654"/>
              <a:chOff x="0" y="0"/>
              <a:chExt cx="68" cy="636"/>
            </a:xfrm>
          </p:grpSpPr>
          <p:sp>
            <p:nvSpPr>
              <p:cNvPr id="29" name="Rectangle 10"/>
              <p:cNvSpPr>
                <a:spLocks noChangeArrowheads="1"/>
              </p:cNvSpPr>
              <p:nvPr/>
            </p:nvSpPr>
            <p:spPr bwMode="auto">
              <a:xfrm rot="16200000">
                <a:off x="-272" y="296"/>
                <a:ext cx="636" cy="44"/>
              </a:xfrm>
              <a:prstGeom prst="rect">
                <a:avLst/>
              </a:prstGeom>
              <a:solidFill>
                <a:srgbClr val="EAEAE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0" name="Rectangle 11"/>
              <p:cNvSpPr>
                <a:spLocks noChangeArrowheads="1"/>
              </p:cNvSpPr>
              <p:nvPr/>
            </p:nvSpPr>
            <p:spPr bwMode="auto">
              <a:xfrm rot="16200000">
                <a:off x="-284" y="281"/>
                <a:ext cx="636" cy="67"/>
              </a:xfrm>
              <a:prstGeom prst="rect">
                <a:avLst/>
              </a:prstGeom>
              <a:gradFill rotWithShape="1">
                <a:gsLst>
                  <a:gs pos="0">
                    <a:srgbClr val="C0C0C0">
                      <a:gamma/>
                      <a:shade val="46275"/>
                      <a:invGamma/>
                    </a:srgbClr>
                  </a:gs>
                  <a:gs pos="50000">
                    <a:srgbClr val="C0C0C0"/>
                  </a:gs>
                  <a:gs pos="100000">
                    <a:srgbClr val="C0C0C0">
                      <a:gamma/>
                      <a:shade val="46275"/>
                      <a:invGamma/>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20" name="Group 12"/>
            <p:cNvGrpSpPr>
              <a:grpSpLocks/>
            </p:cNvGrpSpPr>
            <p:nvPr/>
          </p:nvGrpSpPr>
          <p:grpSpPr bwMode="auto">
            <a:xfrm rot="-6154422">
              <a:off x="1008" y="95"/>
              <a:ext cx="90" cy="655"/>
              <a:chOff x="0" y="0"/>
              <a:chExt cx="68" cy="636"/>
            </a:xfrm>
          </p:grpSpPr>
          <p:sp>
            <p:nvSpPr>
              <p:cNvPr id="27" name="Rectangle 13"/>
              <p:cNvSpPr>
                <a:spLocks noChangeArrowheads="1"/>
              </p:cNvSpPr>
              <p:nvPr/>
            </p:nvSpPr>
            <p:spPr bwMode="auto">
              <a:xfrm rot="16200000">
                <a:off x="-272" y="296"/>
                <a:ext cx="636" cy="44"/>
              </a:xfrm>
              <a:prstGeom prst="rect">
                <a:avLst/>
              </a:prstGeom>
              <a:solidFill>
                <a:srgbClr val="EAEAE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8" name="Rectangle 14"/>
              <p:cNvSpPr>
                <a:spLocks noChangeArrowheads="1"/>
              </p:cNvSpPr>
              <p:nvPr/>
            </p:nvSpPr>
            <p:spPr bwMode="auto">
              <a:xfrm rot="16200000">
                <a:off x="-284" y="281"/>
                <a:ext cx="636" cy="67"/>
              </a:xfrm>
              <a:prstGeom prst="rect">
                <a:avLst/>
              </a:prstGeom>
              <a:gradFill rotWithShape="1">
                <a:gsLst>
                  <a:gs pos="0">
                    <a:srgbClr val="C0C0C0">
                      <a:gamma/>
                      <a:shade val="46275"/>
                      <a:invGamma/>
                    </a:srgbClr>
                  </a:gs>
                  <a:gs pos="50000">
                    <a:srgbClr val="C0C0C0"/>
                  </a:gs>
                  <a:gs pos="100000">
                    <a:srgbClr val="C0C0C0">
                      <a:gamma/>
                      <a:shade val="46275"/>
                      <a:invGamma/>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21" name="Oval 15"/>
            <p:cNvSpPr>
              <a:spLocks noChangeArrowheads="1"/>
            </p:cNvSpPr>
            <p:nvPr/>
          </p:nvSpPr>
          <p:spPr bwMode="auto">
            <a:xfrm>
              <a:off x="114" y="249"/>
              <a:ext cx="709" cy="708"/>
            </a:xfrm>
            <a:prstGeom prst="ellipse">
              <a:avLst/>
            </a:prstGeom>
            <a:gradFill rotWithShape="1">
              <a:gsLst>
                <a:gs pos="0">
                  <a:srgbClr val="777777"/>
                </a:gs>
                <a:gs pos="100000">
                  <a:srgbClr val="777777">
                    <a:gamma/>
                    <a:shade val="47451"/>
                    <a:invGamma/>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sy="50000" kx="-2453608" rotWithShape="0">
                      <a:schemeClr val="bg2">
                        <a:alpha val="50000"/>
                      </a:scheme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2" name="未知"/>
            <p:cNvSpPr>
              <a:spLocks/>
            </p:cNvSpPr>
            <p:nvPr/>
          </p:nvSpPr>
          <p:spPr bwMode="auto">
            <a:xfrm>
              <a:off x="196" y="269"/>
              <a:ext cx="547" cy="266"/>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3" name="Oval 17"/>
            <p:cNvSpPr>
              <a:spLocks noChangeArrowheads="1"/>
            </p:cNvSpPr>
            <p:nvPr/>
          </p:nvSpPr>
          <p:spPr bwMode="auto">
            <a:xfrm>
              <a:off x="1242" y="0"/>
              <a:ext cx="581" cy="580"/>
            </a:xfrm>
            <a:prstGeom prst="ellipse">
              <a:avLst/>
            </a:prstGeom>
            <a:gradFill rotWithShape="1">
              <a:gsLst>
                <a:gs pos="0">
                  <a:srgbClr val="777777"/>
                </a:gs>
                <a:gs pos="100000">
                  <a:srgbClr val="777777">
                    <a:gamma/>
                    <a:shade val="47451"/>
                    <a:invGamma/>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sy="50000" kx="-2453608" rotWithShape="0">
                      <a:schemeClr val="bg2">
                        <a:alpha val="50000"/>
                      </a:scheme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4" name="未知"/>
            <p:cNvSpPr>
              <a:spLocks/>
            </p:cNvSpPr>
            <p:nvPr/>
          </p:nvSpPr>
          <p:spPr bwMode="auto">
            <a:xfrm>
              <a:off x="1309" y="13"/>
              <a:ext cx="447" cy="21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5" name="Oval 19"/>
            <p:cNvSpPr>
              <a:spLocks noChangeArrowheads="1"/>
            </p:cNvSpPr>
            <p:nvPr/>
          </p:nvSpPr>
          <p:spPr bwMode="auto">
            <a:xfrm>
              <a:off x="1376" y="449"/>
              <a:ext cx="960" cy="959"/>
            </a:xfrm>
            <a:prstGeom prst="ellipse">
              <a:avLst/>
            </a:prstGeom>
            <a:gradFill rotWithShape="1">
              <a:gsLst>
                <a:gs pos="0">
                  <a:srgbClr val="BC000D"/>
                </a:gs>
                <a:gs pos="100000">
                  <a:srgbClr val="C00000"/>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sy="50000" kx="-2453608" rotWithShape="0">
                      <a:schemeClr val="bg2">
                        <a:alpha val="50000"/>
                      </a:scheme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6" name="未知"/>
            <p:cNvSpPr>
              <a:spLocks/>
            </p:cNvSpPr>
            <p:nvPr/>
          </p:nvSpPr>
          <p:spPr bwMode="auto">
            <a:xfrm>
              <a:off x="1486" y="471"/>
              <a:ext cx="740" cy="361"/>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31" name="Text Box 21"/>
          <p:cNvSpPr txBox="1">
            <a:spLocks noChangeArrowheads="1"/>
          </p:cNvSpPr>
          <p:nvPr/>
        </p:nvSpPr>
        <p:spPr bwMode="auto">
          <a:xfrm>
            <a:off x="1710833" y="1729243"/>
            <a:ext cx="1556147" cy="300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350" b="1" i="0" u="none" strike="noStrike" kern="0" cap="none" spc="0" normalizeH="0" baseline="0" noProof="0">
                <a:ln>
                  <a:noFill/>
                </a:ln>
                <a:solidFill>
                  <a:sysClr val="windowText" lastClr="000000"/>
                </a:solidFill>
                <a:effectLst/>
                <a:uLnTx/>
                <a:uFillTx/>
                <a:latin typeface="等线"/>
                <a:ea typeface="微软雅黑"/>
                <a:cs typeface="+mn-cs"/>
              </a:rPr>
              <a:t>此处添加内容</a:t>
            </a:r>
          </a:p>
        </p:txBody>
      </p:sp>
      <p:sp>
        <p:nvSpPr>
          <p:cNvPr id="32" name="Rectangle 22"/>
          <p:cNvSpPr>
            <a:spLocks noChangeArrowheads="1"/>
          </p:cNvSpPr>
          <p:nvPr/>
        </p:nvSpPr>
        <p:spPr bwMode="auto">
          <a:xfrm>
            <a:off x="1707263" y="2061626"/>
            <a:ext cx="1602581" cy="4801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dirty="0">
                <a:ln>
                  <a:noFill/>
                </a:ln>
                <a:solidFill>
                  <a:srgbClr val="000000"/>
                </a:solidFill>
                <a:effectLst/>
                <a:uLnTx/>
                <a:uFillTx/>
                <a:latin typeface="等线"/>
                <a:ea typeface="微软雅黑"/>
                <a:cs typeface="+mn-cs"/>
              </a:rPr>
              <a:t>单击添加段落文字</a:t>
            </a:r>
          </a:p>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dirty="0">
                <a:ln>
                  <a:noFill/>
                </a:ln>
                <a:solidFill>
                  <a:srgbClr val="000000"/>
                </a:solidFill>
                <a:effectLst/>
                <a:uLnTx/>
                <a:uFillTx/>
                <a:latin typeface="等线"/>
                <a:ea typeface="微软雅黑"/>
                <a:cs typeface="+mn-cs"/>
              </a:rPr>
              <a:t>单击添加段落文字</a:t>
            </a:r>
          </a:p>
        </p:txBody>
      </p:sp>
      <p:sp>
        <p:nvSpPr>
          <p:cNvPr id="33" name="Text Box 23"/>
          <p:cNvSpPr txBox="1">
            <a:spLocks noChangeArrowheads="1"/>
          </p:cNvSpPr>
          <p:nvPr/>
        </p:nvSpPr>
        <p:spPr bwMode="auto">
          <a:xfrm>
            <a:off x="6267357" y="1729243"/>
            <a:ext cx="1556147" cy="300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350" b="1" i="0" u="none" strike="noStrike" kern="0" cap="none" spc="0" normalizeH="0" baseline="0" noProof="0">
                <a:ln>
                  <a:noFill/>
                </a:ln>
                <a:solidFill>
                  <a:sysClr val="windowText" lastClr="000000"/>
                </a:solidFill>
                <a:effectLst/>
                <a:uLnTx/>
                <a:uFillTx/>
                <a:latin typeface="等线"/>
                <a:ea typeface="微软雅黑"/>
                <a:cs typeface="+mn-cs"/>
              </a:rPr>
              <a:t>此处添加内容</a:t>
            </a:r>
          </a:p>
        </p:txBody>
      </p:sp>
      <p:sp>
        <p:nvSpPr>
          <p:cNvPr id="34" name="Rectangle 24"/>
          <p:cNvSpPr>
            <a:spLocks noChangeArrowheads="1"/>
          </p:cNvSpPr>
          <p:nvPr/>
        </p:nvSpPr>
        <p:spPr bwMode="auto">
          <a:xfrm>
            <a:off x="6263785" y="2061626"/>
            <a:ext cx="1602581" cy="4801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p:txBody>
      </p:sp>
      <p:sp>
        <p:nvSpPr>
          <p:cNvPr id="35" name="Text Box 25"/>
          <p:cNvSpPr txBox="1">
            <a:spLocks noChangeArrowheads="1"/>
          </p:cNvSpPr>
          <p:nvPr/>
        </p:nvSpPr>
        <p:spPr bwMode="auto">
          <a:xfrm>
            <a:off x="3231263" y="3348493"/>
            <a:ext cx="1556147" cy="300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350" b="1" i="0" u="none" strike="noStrike" kern="0" cap="none" spc="0" normalizeH="0" baseline="0" noProof="0">
                <a:ln>
                  <a:noFill/>
                </a:ln>
                <a:solidFill>
                  <a:sysClr val="windowText" lastClr="000000"/>
                </a:solidFill>
                <a:effectLst/>
                <a:uLnTx/>
                <a:uFillTx/>
                <a:latin typeface="等线"/>
                <a:ea typeface="微软雅黑"/>
                <a:cs typeface="+mn-cs"/>
              </a:rPr>
              <a:t>此处添加内容</a:t>
            </a:r>
          </a:p>
        </p:txBody>
      </p:sp>
      <p:sp>
        <p:nvSpPr>
          <p:cNvPr id="36" name="Rectangle 26"/>
          <p:cNvSpPr>
            <a:spLocks noChangeArrowheads="1"/>
          </p:cNvSpPr>
          <p:nvPr/>
        </p:nvSpPr>
        <p:spPr bwMode="auto">
          <a:xfrm>
            <a:off x="3227692" y="3680876"/>
            <a:ext cx="1602581" cy="4801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p:txBody>
      </p:sp>
      <p:sp>
        <p:nvSpPr>
          <p:cNvPr id="37" name="Rectangle 27"/>
          <p:cNvSpPr>
            <a:spLocks noChangeArrowheads="1"/>
          </p:cNvSpPr>
          <p:nvPr/>
        </p:nvSpPr>
        <p:spPr bwMode="auto">
          <a:xfrm>
            <a:off x="5217262" y="2606440"/>
            <a:ext cx="958415" cy="737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FFFFFF"/>
                </a:solidFill>
                <a:effectLst/>
                <a:uLnTx/>
                <a:uFillTx/>
                <a:latin typeface="等线"/>
                <a:ea typeface="微软雅黑"/>
                <a:cs typeface="+mn-cs"/>
              </a:rPr>
              <a:t>单击添加</a:t>
            </a:r>
          </a:p>
        </p:txBody>
      </p:sp>
      <p:sp>
        <p:nvSpPr>
          <p:cNvPr id="38" name="Rectangle 28"/>
          <p:cNvSpPr>
            <a:spLocks noChangeArrowheads="1"/>
          </p:cNvSpPr>
          <p:nvPr/>
        </p:nvSpPr>
        <p:spPr bwMode="auto">
          <a:xfrm>
            <a:off x="3179673" y="2089476"/>
            <a:ext cx="890588" cy="737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rgbClr val="FFFFFF"/>
                </a:solidFill>
                <a:effectLst/>
                <a:uLnTx/>
                <a:uFillTx/>
                <a:latin typeface="等线"/>
                <a:ea typeface="微软雅黑"/>
                <a:cs typeface="+mn-cs"/>
              </a:rPr>
              <a:t>单击添加</a:t>
            </a:r>
          </a:p>
        </p:txBody>
      </p:sp>
      <p:sp>
        <p:nvSpPr>
          <p:cNvPr id="39" name="Rectangle 29"/>
          <p:cNvSpPr>
            <a:spLocks noChangeArrowheads="1"/>
          </p:cNvSpPr>
          <p:nvPr/>
        </p:nvSpPr>
        <p:spPr bwMode="auto">
          <a:xfrm>
            <a:off x="4811703" y="1573838"/>
            <a:ext cx="890588" cy="737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等线"/>
                <a:ea typeface="微软雅黑"/>
                <a:cs typeface="+mn-cs"/>
              </a:rPr>
              <a:t>单击添加</a:t>
            </a:r>
          </a:p>
        </p:txBody>
      </p:sp>
    </p:spTree>
    <p:extLst>
      <p:ext uri="{BB962C8B-B14F-4D97-AF65-F5344CB8AC3E}">
        <p14:creationId xmlns:p14="http://schemas.microsoft.com/office/powerpoint/2010/main" xmlns="" val="313331430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2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42" presetClass="entr" presetSubtype="0" fill="hold" grpId="0" nodeType="withEffect">
                                  <p:stCondLst>
                                    <p:cond delay="12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60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par>
                                <p:cTn id="26" presetID="2" presetClass="entr" presetSubtype="8" fill="hold" grpId="0" nodeType="withEffect">
                                  <p:stCondLst>
                                    <p:cond delay="18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8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0-#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8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4" fill="hold" grpId="0" nodeType="withEffect">
                                  <p:stCondLst>
                                    <p:cond delay="18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ppt_x"/>
                                          </p:val>
                                        </p:tav>
                                        <p:tav tm="100000">
                                          <p:val>
                                            <p:strVal val="#ppt_x"/>
                                          </p:val>
                                        </p:tav>
                                      </p:tavLst>
                                    </p:anim>
                                    <p:anim calcmode="lin" valueType="num">
                                      <p:cBhvr additive="base">
                                        <p:cTn id="45" dur="500" fill="hold"/>
                                        <p:tgtEl>
                                          <p:spTgt spid="3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8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ppt_x"/>
                                          </p:val>
                                        </p:tav>
                                        <p:tav tm="100000">
                                          <p:val>
                                            <p:strVal val="#ppt_x"/>
                                          </p:val>
                                        </p:tav>
                                      </p:tavLst>
                                    </p:anim>
                                    <p:anim calcmode="lin" valueType="num">
                                      <p:cBhvr additive="base">
                                        <p:cTn id="4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872145" y="1689791"/>
            <a:ext cx="5616179" cy="553998"/>
            <a:chOff x="1019175" y="1435100"/>
            <a:chExt cx="7488238" cy="886397"/>
          </a:xfrm>
        </p:grpSpPr>
        <p:sp>
          <p:nvSpPr>
            <p:cNvPr id="37" name="Rectangle 4"/>
            <p:cNvSpPr>
              <a:spLocks noChangeArrowheads="1"/>
            </p:cNvSpPr>
            <p:nvPr/>
          </p:nvSpPr>
          <p:spPr bwMode="auto">
            <a:xfrm>
              <a:off x="1019175" y="1457325"/>
              <a:ext cx="7488238" cy="6572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单击此处添加段落文字内容</a:t>
              </a:r>
            </a:p>
          </p:txBody>
        </p:sp>
        <p:sp>
          <p:nvSpPr>
            <p:cNvPr id="38" name="Text Box 11"/>
            <p:cNvSpPr txBox="1">
              <a:spLocks noChangeArrowheads="1"/>
            </p:cNvSpPr>
            <p:nvPr/>
          </p:nvSpPr>
          <p:spPr bwMode="auto">
            <a:xfrm>
              <a:off x="1355726" y="1435100"/>
              <a:ext cx="746125" cy="8863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altLang="zh-CN" sz="3000" b="0" i="0" u="none" strike="noStrike" kern="0" cap="none" spc="0" normalizeH="0" baseline="0" noProof="0" dirty="0">
                  <a:ln>
                    <a:noFill/>
                  </a:ln>
                  <a:solidFill>
                    <a:srgbClr val="FF0000"/>
                  </a:solidFill>
                  <a:effectLst/>
                  <a:uLnTx/>
                  <a:uFillTx/>
                  <a:latin typeface="Impact" pitchFamily="34" charset="0"/>
                  <a:ea typeface="微软雅黑" pitchFamily="34" charset="-122"/>
                  <a:cs typeface="+mn-cs"/>
                </a:rPr>
                <a:t>1</a:t>
              </a:r>
            </a:p>
          </p:txBody>
        </p:sp>
      </p:grpSp>
      <p:grpSp>
        <p:nvGrpSpPr>
          <p:cNvPr id="39" name="组合 38"/>
          <p:cNvGrpSpPr/>
          <p:nvPr/>
        </p:nvGrpSpPr>
        <p:grpSpPr>
          <a:xfrm>
            <a:off x="1872145" y="2497705"/>
            <a:ext cx="5616179" cy="553998"/>
            <a:chOff x="1019175" y="2722563"/>
            <a:chExt cx="7488238" cy="886397"/>
          </a:xfrm>
        </p:grpSpPr>
        <p:sp>
          <p:nvSpPr>
            <p:cNvPr id="40" name="Rectangle 2"/>
            <p:cNvSpPr>
              <a:spLocks noChangeArrowheads="1"/>
            </p:cNvSpPr>
            <p:nvPr/>
          </p:nvSpPr>
          <p:spPr bwMode="auto">
            <a:xfrm>
              <a:off x="1019175" y="2744788"/>
              <a:ext cx="7488238" cy="6572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单击此处添加段落文字内容</a:t>
              </a:r>
            </a:p>
          </p:txBody>
        </p:sp>
        <p:sp>
          <p:nvSpPr>
            <p:cNvPr id="41" name="Text Box 12"/>
            <p:cNvSpPr txBox="1">
              <a:spLocks noChangeArrowheads="1"/>
            </p:cNvSpPr>
            <p:nvPr/>
          </p:nvSpPr>
          <p:spPr bwMode="auto">
            <a:xfrm>
              <a:off x="1355726" y="2722563"/>
              <a:ext cx="746125" cy="8863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altLang="zh-CN" sz="3000" b="0" i="0" u="none" strike="noStrike" kern="0" cap="none" spc="0" normalizeH="0" baseline="0" noProof="0" dirty="0">
                  <a:ln>
                    <a:noFill/>
                  </a:ln>
                  <a:solidFill>
                    <a:srgbClr val="FF0000"/>
                  </a:solidFill>
                  <a:effectLst/>
                  <a:uLnTx/>
                  <a:uFillTx/>
                  <a:latin typeface="Impact" pitchFamily="34" charset="0"/>
                  <a:ea typeface="微软雅黑" pitchFamily="34" charset="-122"/>
                  <a:cs typeface="+mn-cs"/>
                </a:rPr>
                <a:t>2</a:t>
              </a:r>
            </a:p>
          </p:txBody>
        </p:sp>
      </p:grpSp>
      <p:grpSp>
        <p:nvGrpSpPr>
          <p:cNvPr id="42" name="组合 41"/>
          <p:cNvGrpSpPr/>
          <p:nvPr/>
        </p:nvGrpSpPr>
        <p:grpSpPr>
          <a:xfrm>
            <a:off x="1872145" y="3305617"/>
            <a:ext cx="5616179" cy="553998"/>
            <a:chOff x="1019175" y="4020421"/>
            <a:chExt cx="7488238" cy="886397"/>
          </a:xfrm>
        </p:grpSpPr>
        <p:sp>
          <p:nvSpPr>
            <p:cNvPr id="43" name="Rectangle 2"/>
            <p:cNvSpPr>
              <a:spLocks noChangeArrowheads="1"/>
            </p:cNvSpPr>
            <p:nvPr/>
          </p:nvSpPr>
          <p:spPr bwMode="auto">
            <a:xfrm>
              <a:off x="1019175" y="4042646"/>
              <a:ext cx="7488238" cy="6572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单击此处添加段落文字内容</a:t>
              </a:r>
            </a:p>
          </p:txBody>
        </p:sp>
        <p:sp>
          <p:nvSpPr>
            <p:cNvPr id="44" name="Text Box 12"/>
            <p:cNvSpPr txBox="1">
              <a:spLocks noChangeArrowheads="1"/>
            </p:cNvSpPr>
            <p:nvPr/>
          </p:nvSpPr>
          <p:spPr bwMode="auto">
            <a:xfrm>
              <a:off x="1355726" y="4020421"/>
              <a:ext cx="746125" cy="8863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altLang="zh-CN" sz="3000" b="0" i="0" u="none" strike="noStrike" kern="0" cap="none" spc="0" normalizeH="0" baseline="0" noProof="0" dirty="0">
                  <a:ln>
                    <a:noFill/>
                  </a:ln>
                  <a:solidFill>
                    <a:srgbClr val="FF0000"/>
                  </a:solidFill>
                  <a:effectLst/>
                  <a:uLnTx/>
                  <a:uFillTx/>
                  <a:latin typeface="Impact" pitchFamily="34" charset="0"/>
                  <a:ea typeface="微软雅黑" pitchFamily="34" charset="-122"/>
                  <a:cs typeface="+mn-cs"/>
                </a:rPr>
                <a:t>3</a:t>
              </a:r>
            </a:p>
          </p:txBody>
        </p:sp>
      </p:grpSp>
      <p:sp>
        <p:nvSpPr>
          <p:cNvPr id="45" name="矩形 1"/>
          <p:cNvSpPr/>
          <p:nvPr/>
        </p:nvSpPr>
        <p:spPr>
          <a:xfrm>
            <a:off x="2705583" y="1450676"/>
            <a:ext cx="1757363" cy="973336"/>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46" name="矩形 18"/>
          <p:cNvSpPr/>
          <p:nvPr/>
        </p:nvSpPr>
        <p:spPr>
          <a:xfrm>
            <a:off x="2705583" y="2245414"/>
            <a:ext cx="1757363" cy="973337"/>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47" name="矩形 19"/>
          <p:cNvSpPr/>
          <p:nvPr/>
        </p:nvSpPr>
        <p:spPr>
          <a:xfrm>
            <a:off x="2705583" y="3056575"/>
            <a:ext cx="1757363" cy="973337"/>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Tree>
    <p:custDataLst>
      <p:tags r:id="rId1"/>
    </p:custDataLst>
    <p:extLst>
      <p:ext uri="{BB962C8B-B14F-4D97-AF65-F5344CB8AC3E}">
        <p14:creationId xmlns:p14="http://schemas.microsoft.com/office/powerpoint/2010/main" xmlns="" val="2823904703"/>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1" fill="hold" grpId="0" nodeType="withEffect">
                                  <p:stCondLst>
                                    <p:cond delay="7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22" presetClass="entr" presetSubtype="8" fill="hold" nodeType="withEffect">
                                  <p:stCondLst>
                                    <p:cond delay="120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par>
                                <p:cTn id="14" presetID="22" presetClass="entr" presetSubtype="1" fill="hold" grpId="0" nodeType="withEffect">
                                  <p:stCondLst>
                                    <p:cond delay="1700"/>
                                  </p:stCondLst>
                                  <p:childTnLst>
                                    <p:set>
                                      <p:cBhvr>
                                        <p:cTn id="15" dur="1" fill="hold">
                                          <p:stCondLst>
                                            <p:cond delay="0"/>
                                          </p:stCondLst>
                                        </p:cTn>
                                        <p:tgtEl>
                                          <p:spTgt spid="46"/>
                                        </p:tgtEl>
                                        <p:attrNameLst>
                                          <p:attrName>style.visibility</p:attrName>
                                        </p:attrNameLst>
                                      </p:cBhvr>
                                      <p:to>
                                        <p:strVal val="visible"/>
                                      </p:to>
                                    </p:set>
                                    <p:animEffect transition="in" filter="wipe(up)">
                                      <p:cBhvr>
                                        <p:cTn id="16" dur="500"/>
                                        <p:tgtEl>
                                          <p:spTgt spid="46"/>
                                        </p:tgtEl>
                                      </p:cBhvr>
                                    </p:animEffect>
                                  </p:childTnLst>
                                </p:cTn>
                              </p:par>
                              <p:par>
                                <p:cTn id="17" presetID="22" presetClass="entr" presetSubtype="8" fill="hold" nodeType="withEffect">
                                  <p:stCondLst>
                                    <p:cond delay="220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par>
                                <p:cTn id="20" presetID="22" presetClass="entr" presetSubtype="1" fill="hold" grpId="0" nodeType="withEffect">
                                  <p:stCondLst>
                                    <p:cond delay="2700"/>
                                  </p:stCondLst>
                                  <p:childTnLst>
                                    <p:set>
                                      <p:cBhvr>
                                        <p:cTn id="21" dur="1" fill="hold">
                                          <p:stCondLst>
                                            <p:cond delay="0"/>
                                          </p:stCondLst>
                                        </p:cTn>
                                        <p:tgtEl>
                                          <p:spTgt spid="47"/>
                                        </p:tgtEl>
                                        <p:attrNameLst>
                                          <p:attrName>style.visibility</p:attrName>
                                        </p:attrNameLst>
                                      </p:cBhvr>
                                      <p:to>
                                        <p:strVal val="visible"/>
                                      </p:to>
                                    </p:set>
                                    <p:animEffect transition="in" filter="wipe(up)">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stretch>
            <a:fillRect/>
          </a:stretch>
        </p:blipFill>
        <p:spPr>
          <a:xfrm>
            <a:off x="-6493" y="-985"/>
            <a:ext cx="9156986" cy="5145470"/>
          </a:xfrm>
          <a:prstGeom prst="rect">
            <a:avLst/>
          </a:prstGeom>
        </p:spPr>
      </p:pic>
      <p:sp>
        <p:nvSpPr>
          <p:cNvPr id="19" name="AutoShape 19"/>
          <p:cNvSpPr>
            <a:spLocks noChangeArrowheads="1"/>
          </p:cNvSpPr>
          <p:nvPr/>
        </p:nvSpPr>
        <p:spPr bwMode="auto">
          <a:xfrm>
            <a:off x="1850067" y="2487532"/>
            <a:ext cx="4947988"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2411760" y="2499742"/>
            <a:ext cx="417362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单击添加第三部分文字内容</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Oval 25"/>
          <p:cNvSpPr>
            <a:spLocks noChangeArrowheads="1"/>
          </p:cNvSpPr>
          <p:nvPr/>
        </p:nvSpPr>
        <p:spPr bwMode="auto">
          <a:xfrm>
            <a:off x="1716099" y="2575637"/>
            <a:ext cx="288845" cy="288845"/>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3517537" y="754891"/>
            <a:ext cx="1528414" cy="1612883"/>
            <a:chOff x="1249559" y="2969916"/>
            <a:chExt cx="1942000" cy="2150510"/>
          </a:xfrm>
        </p:grpSpPr>
        <p:grpSp>
          <p:nvGrpSpPr>
            <p:cNvPr id="35" name="组合 34"/>
            <p:cNvGrpSpPr/>
            <p:nvPr/>
          </p:nvGrpSpPr>
          <p:grpSpPr>
            <a:xfrm>
              <a:off x="1249559" y="2969916"/>
              <a:ext cx="1848235" cy="2150510"/>
              <a:chOff x="1176534" y="3687482"/>
              <a:chExt cx="1848235" cy="2150510"/>
            </a:xfrm>
          </p:grpSpPr>
          <p:pic>
            <p:nvPicPr>
              <p:cNvPr id="41" name="Picture 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xmlns=""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03</a:t>
                </a:r>
                <a:endParaRPr kumimoji="0" lang="zh-CN" altLang="en-US" sz="4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5" cstate="print">
                <a:extLst>
                  <a:ext uri="{28A0092B-C50C-407E-A947-70E740481C1C}">
                    <a14:useLocalDpi xmlns:a14="http://schemas.microsoft.com/office/drawing/2010/main" xmlns="" val="0"/>
                  </a:ext>
                </a:extLst>
              </a:blip>
              <a:srcRect t="14285"/>
              <a:stretch>
                <a:fillRect/>
              </a:stretch>
            </p:blipFill>
            <p:spPr bwMode="gray">
              <a:xfrm>
                <a:off x="1176534" y="3687482"/>
                <a:ext cx="1326480" cy="1139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xmlns="" val="2091503109"/>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1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lide(fromLeft)">
                                      <p:cBhvr>
                                        <p:cTn id="12" dur="500"/>
                                        <p:tgtEl>
                                          <p:spTgt spid="2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slide(from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P spid="20" grpId="0" bldLvl="0" autoUpdateAnimBg="0"/>
      <p:bldP spid="25"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3" descr="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50682" y="3003798"/>
            <a:ext cx="2033213" cy="178358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7" name="Text Box 18"/>
          <p:cNvSpPr txBox="1">
            <a:spLocks noChangeArrowheads="1"/>
          </p:cNvSpPr>
          <p:nvPr/>
        </p:nvSpPr>
        <p:spPr bwMode="auto">
          <a:xfrm>
            <a:off x="2022256" y="1142737"/>
            <a:ext cx="2037085" cy="986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0" cap="rnd" algn="ctr">
                <a:solidFill>
                  <a:srgbClr val="000000"/>
                </a:solidFill>
                <a:prstDash val="sysDot"/>
                <a:miter lim="800000"/>
                <a:headEnd/>
                <a:tailEnd/>
              </a14:hiddenLine>
            </a:ext>
          </a:extLst>
        </p:spPr>
        <p:txBody>
          <a:bodyPr wrap="square">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013" b="0" i="0" u="none" strike="noStrike" kern="1200" cap="none" spc="0" normalizeH="0" baseline="0" noProof="0" dirty="0">
                <a:ln>
                  <a:noFill/>
                </a:ln>
                <a:solidFill>
                  <a:prstClr val="black"/>
                </a:solidFill>
                <a:effectLst/>
                <a:uLnTx/>
                <a:uFillTx/>
                <a:latin typeface="Arial Black" pitchFamily="34" charset="0"/>
                <a:ea typeface="微软雅黑"/>
                <a:cs typeface="+mn-cs"/>
              </a:rPr>
              <a:t>文字标题内容</a:t>
            </a:r>
          </a:p>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200" b="0" i="0" u="none" strike="noStrike" kern="1200" cap="none" spc="0" normalizeH="0" baseline="0" noProof="0" dirty="0">
                <a:ln>
                  <a:noFill/>
                </a:ln>
                <a:solidFill>
                  <a:prstClr val="black"/>
                </a:solidFill>
                <a:effectLst/>
                <a:uLnTx/>
                <a:uFillTx/>
                <a:latin typeface="Arial" charset="0"/>
                <a:ea typeface="微软雅黑"/>
                <a:cs typeface="+mn-cs"/>
              </a:rPr>
              <a:t>文字内容</a:t>
            </a:r>
            <a:r>
              <a:rPr kumimoji="1" lang="zh-CN" altLang="en-US" sz="1200" b="0" i="0" u="none" strike="noStrike" kern="1200" cap="none" spc="0" normalizeH="0" baseline="0" noProof="0" dirty="0">
                <a:ln>
                  <a:noFill/>
                </a:ln>
                <a:solidFill>
                  <a:prstClr val="black"/>
                </a:solidFill>
                <a:effectLst/>
                <a:uLnTx/>
                <a:uFillTx/>
                <a:latin typeface="Verdana" pitchFamily="34" charset="0"/>
                <a:ea typeface="微软雅黑"/>
                <a:cs typeface="+mn-cs"/>
              </a:rPr>
              <a:t>文字内容文字内容文字内容文字内容文字内容文字内容</a:t>
            </a:r>
          </a:p>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dirty="0">
              <a:ln>
                <a:noFill/>
              </a:ln>
              <a:solidFill>
                <a:srgbClr val="9E9E9E"/>
              </a:solidFill>
              <a:effectLst/>
              <a:uLnTx/>
              <a:uFillTx/>
              <a:latin typeface="Arial" charset="0"/>
              <a:ea typeface="微软雅黑"/>
              <a:cs typeface="+mn-cs"/>
            </a:endParaRPr>
          </a:p>
        </p:txBody>
      </p:sp>
      <p:grpSp>
        <p:nvGrpSpPr>
          <p:cNvPr id="28" name="组合 27"/>
          <p:cNvGrpSpPr/>
          <p:nvPr/>
        </p:nvGrpSpPr>
        <p:grpSpPr>
          <a:xfrm>
            <a:off x="3005826" y="2034075"/>
            <a:ext cx="1613696" cy="1621205"/>
            <a:chOff x="912813" y="2513013"/>
            <a:chExt cx="2501900" cy="2262187"/>
          </a:xfrm>
        </p:grpSpPr>
        <p:sp>
          <p:nvSpPr>
            <p:cNvPr id="29" name="Oval 3"/>
            <p:cNvSpPr>
              <a:spLocks noChangeArrowheads="1"/>
            </p:cNvSpPr>
            <p:nvPr/>
          </p:nvSpPr>
          <p:spPr bwMode="auto">
            <a:xfrm>
              <a:off x="912813" y="4402138"/>
              <a:ext cx="2501900" cy="373062"/>
            </a:xfrm>
            <a:prstGeom prst="ellipse">
              <a:avLst/>
            </a:prstGeom>
            <a:gradFill rotWithShape="1">
              <a:gsLst>
                <a:gs pos="0">
                  <a:srgbClr val="CC3300"/>
                </a:gs>
                <a:gs pos="100000">
                  <a:srgbClr val="CC3300">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30" name="Group 12"/>
            <p:cNvGrpSpPr>
              <a:grpSpLocks/>
            </p:cNvGrpSpPr>
            <p:nvPr/>
          </p:nvGrpSpPr>
          <p:grpSpPr bwMode="auto">
            <a:xfrm>
              <a:off x="1100138" y="2513013"/>
              <a:ext cx="2168525" cy="2111375"/>
              <a:chOff x="0" y="0"/>
              <a:chExt cx="1089" cy="1062"/>
            </a:xfrm>
          </p:grpSpPr>
          <p:grpSp>
            <p:nvGrpSpPr>
              <p:cNvPr id="31" name="Group 13"/>
              <p:cNvGrpSpPr>
                <a:grpSpLocks/>
              </p:cNvGrpSpPr>
              <p:nvPr/>
            </p:nvGrpSpPr>
            <p:grpSpPr bwMode="auto">
              <a:xfrm>
                <a:off x="0" y="0"/>
                <a:ext cx="1089" cy="1062"/>
                <a:chOff x="0" y="0"/>
                <a:chExt cx="1042" cy="1019"/>
              </a:xfrm>
            </p:grpSpPr>
            <p:grpSp>
              <p:nvGrpSpPr>
                <p:cNvPr id="33" name="Group 14"/>
                <p:cNvGrpSpPr>
                  <a:grpSpLocks/>
                </p:cNvGrpSpPr>
                <p:nvPr/>
              </p:nvGrpSpPr>
              <p:grpSpPr bwMode="auto">
                <a:xfrm>
                  <a:off x="0" y="0"/>
                  <a:ext cx="1042" cy="1019"/>
                  <a:chOff x="0" y="0"/>
                  <a:chExt cx="1042" cy="1019"/>
                </a:xfrm>
              </p:grpSpPr>
              <p:pic>
                <p:nvPicPr>
                  <p:cNvPr id="35" name="Picture 15" descr="circuler_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Oval 16"/>
                  <p:cNvSpPr>
                    <a:spLocks noChangeArrowheads="1"/>
                  </p:cNvSpPr>
                  <p:nvPr/>
                </p:nvSpPr>
                <p:spPr bwMode="auto">
                  <a:xfrm>
                    <a:off x="0" y="0"/>
                    <a:ext cx="1035" cy="1019"/>
                  </a:xfrm>
                  <a:prstGeom prst="ellipse">
                    <a:avLst/>
                  </a:prstGeom>
                  <a:gradFill rotWithShape="1">
                    <a:gsLst>
                      <a:gs pos="0">
                        <a:srgbClr val="990000"/>
                      </a:gs>
                      <a:gs pos="100000">
                        <a:srgbClr val="FF9900"/>
                      </a:gs>
                    </a:gsLst>
                    <a:lin ang="5400000" scaled="1"/>
                  </a:gra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34" name="Picture 17"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2" name="WordArt 18"/>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grpSp>
      <p:sp>
        <p:nvSpPr>
          <p:cNvPr id="37" name="Line 35"/>
          <p:cNvSpPr>
            <a:spLocks noChangeShapeType="1"/>
          </p:cNvSpPr>
          <p:nvPr/>
        </p:nvSpPr>
        <p:spPr bwMode="auto">
          <a:xfrm flipV="1">
            <a:off x="4524998" y="2733374"/>
            <a:ext cx="378118" cy="1"/>
          </a:xfrm>
          <a:prstGeom prst="line">
            <a:avLst/>
          </a:prstGeom>
          <a:noFill/>
          <a:ln w="19050" cmpd="sng">
            <a:solidFill>
              <a:srgbClr val="FF0517"/>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8" name="Line 36"/>
          <p:cNvSpPr>
            <a:spLocks noChangeShapeType="1"/>
          </p:cNvSpPr>
          <p:nvPr/>
        </p:nvSpPr>
        <p:spPr bwMode="auto">
          <a:xfrm flipV="1">
            <a:off x="4460704" y="1816497"/>
            <a:ext cx="510935" cy="543815"/>
          </a:xfrm>
          <a:prstGeom prst="line">
            <a:avLst/>
          </a:prstGeom>
          <a:noFill/>
          <a:ln w="19050" cmpd="sng">
            <a:solidFill>
              <a:srgbClr val="FF0517"/>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9" name="Line 37"/>
          <p:cNvSpPr>
            <a:spLocks noChangeShapeType="1"/>
          </p:cNvSpPr>
          <p:nvPr/>
        </p:nvSpPr>
        <p:spPr bwMode="auto">
          <a:xfrm>
            <a:off x="4460704" y="3187040"/>
            <a:ext cx="510935" cy="543815"/>
          </a:xfrm>
          <a:prstGeom prst="line">
            <a:avLst/>
          </a:prstGeom>
          <a:noFill/>
          <a:ln w="19050" cmpd="sng">
            <a:solidFill>
              <a:srgbClr val="FF0517"/>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40" name="组合 39"/>
          <p:cNvGrpSpPr/>
          <p:nvPr/>
        </p:nvGrpSpPr>
        <p:grpSpPr>
          <a:xfrm>
            <a:off x="4903230" y="1208598"/>
            <a:ext cx="2674476" cy="864643"/>
            <a:chOff x="3937000" y="1573213"/>
            <a:chExt cx="4146550" cy="1206500"/>
          </a:xfrm>
        </p:grpSpPr>
        <p:sp>
          <p:nvSpPr>
            <p:cNvPr id="41" name="AutoShape 19"/>
            <p:cNvSpPr>
              <a:spLocks noChangeArrowheads="1"/>
            </p:cNvSpPr>
            <p:nvPr/>
          </p:nvSpPr>
          <p:spPr bwMode="auto">
            <a:xfrm>
              <a:off x="3937000" y="1573213"/>
              <a:ext cx="4146550" cy="1206500"/>
            </a:xfrm>
            <a:prstGeom prst="roundRect">
              <a:avLst>
                <a:gd name="adj" fmla="val 50000"/>
              </a:avLst>
            </a:prstGeom>
            <a:gradFill rotWithShape="1">
              <a:gsLst>
                <a:gs pos="0">
                  <a:srgbClr val="DDDDDD"/>
                </a:gs>
                <a:gs pos="100000">
                  <a:srgbClr val="FFFFFF"/>
                </a:gs>
              </a:gsLst>
              <a:lin ang="5400000" scaled="1"/>
            </a:gradFill>
            <a:ln w="9525" cmpd="sng">
              <a:solidFill>
                <a:srgbClr val="FF0517"/>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42" name="Group 20"/>
            <p:cNvGrpSpPr>
              <a:grpSpLocks/>
            </p:cNvGrpSpPr>
            <p:nvPr/>
          </p:nvGrpSpPr>
          <p:grpSpPr bwMode="auto">
            <a:xfrm>
              <a:off x="4033838" y="1655763"/>
              <a:ext cx="1063625" cy="1036637"/>
              <a:chOff x="0" y="0"/>
              <a:chExt cx="1089" cy="1062"/>
            </a:xfrm>
          </p:grpSpPr>
          <p:grpSp>
            <p:nvGrpSpPr>
              <p:cNvPr id="44" name="Group 21"/>
              <p:cNvGrpSpPr>
                <a:grpSpLocks/>
              </p:cNvGrpSpPr>
              <p:nvPr/>
            </p:nvGrpSpPr>
            <p:grpSpPr bwMode="auto">
              <a:xfrm>
                <a:off x="0" y="0"/>
                <a:ext cx="1089" cy="1062"/>
                <a:chOff x="0" y="0"/>
                <a:chExt cx="1042" cy="1019"/>
              </a:xfrm>
            </p:grpSpPr>
            <p:grpSp>
              <p:nvGrpSpPr>
                <p:cNvPr id="46" name="Group 22"/>
                <p:cNvGrpSpPr>
                  <a:grpSpLocks/>
                </p:cNvGrpSpPr>
                <p:nvPr/>
              </p:nvGrpSpPr>
              <p:grpSpPr bwMode="auto">
                <a:xfrm>
                  <a:off x="0" y="0"/>
                  <a:ext cx="1042" cy="1019"/>
                  <a:chOff x="0" y="0"/>
                  <a:chExt cx="1042" cy="1019"/>
                </a:xfrm>
              </p:grpSpPr>
              <p:pic>
                <p:nvPicPr>
                  <p:cNvPr id="48" name="Picture 23" descr="circuler_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 name="Oval 24"/>
                  <p:cNvSpPr>
                    <a:spLocks noChangeArrowheads="1"/>
                  </p:cNvSpPr>
                  <p:nvPr/>
                </p:nvSpPr>
                <p:spPr bwMode="auto">
                  <a:xfrm>
                    <a:off x="0" y="0"/>
                    <a:ext cx="1035" cy="1019"/>
                  </a:xfrm>
                  <a:prstGeom prst="ellipse">
                    <a:avLst/>
                  </a:prstGeom>
                  <a:gradFill rotWithShape="1">
                    <a:gsLst>
                      <a:gs pos="0">
                        <a:srgbClr val="BC000D"/>
                      </a:gs>
                      <a:gs pos="100000">
                        <a:srgbClr val="FF0517"/>
                      </a:gs>
                    </a:gsLst>
                    <a:lin ang="5400000" scaled="1"/>
                  </a:gra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47" name="Picture 25"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5" name="WordArt 26"/>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43" name="Rectangle 38"/>
            <p:cNvSpPr>
              <a:spLocks noChangeArrowheads="1"/>
            </p:cNvSpPr>
            <p:nvPr/>
          </p:nvSpPr>
          <p:spPr bwMode="auto">
            <a:xfrm>
              <a:off x="5097463" y="1592263"/>
              <a:ext cx="255905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50" name="组合 49"/>
          <p:cNvGrpSpPr/>
          <p:nvPr/>
        </p:nvGrpSpPr>
        <p:grpSpPr>
          <a:xfrm>
            <a:off x="4903231" y="2368028"/>
            <a:ext cx="2674475" cy="868055"/>
            <a:chOff x="3937000" y="2963863"/>
            <a:chExt cx="4146550" cy="1211262"/>
          </a:xfrm>
        </p:grpSpPr>
        <p:sp>
          <p:nvSpPr>
            <p:cNvPr id="51" name="AutoShape 4"/>
            <p:cNvSpPr>
              <a:spLocks noChangeArrowheads="1"/>
            </p:cNvSpPr>
            <p:nvPr/>
          </p:nvSpPr>
          <p:spPr bwMode="auto">
            <a:xfrm>
              <a:off x="3937000" y="2968625"/>
              <a:ext cx="4146550" cy="1206500"/>
            </a:xfrm>
            <a:prstGeom prst="roundRect">
              <a:avLst>
                <a:gd name="adj" fmla="val 50000"/>
              </a:avLst>
            </a:prstGeom>
            <a:gradFill rotWithShape="1">
              <a:gsLst>
                <a:gs pos="0">
                  <a:srgbClr val="DDDDDD"/>
                </a:gs>
                <a:gs pos="100000">
                  <a:srgbClr val="FFFFFF"/>
                </a:gs>
              </a:gsLst>
              <a:lin ang="5400000" scaled="1"/>
            </a:gradFill>
            <a:ln w="9525" cmpd="sng">
              <a:solidFill>
                <a:srgbClr val="FF0517"/>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52" name="Group 5"/>
            <p:cNvGrpSpPr>
              <a:grpSpLocks/>
            </p:cNvGrpSpPr>
            <p:nvPr/>
          </p:nvGrpSpPr>
          <p:grpSpPr bwMode="auto">
            <a:xfrm>
              <a:off x="4033838" y="3051175"/>
              <a:ext cx="1063625" cy="1036638"/>
              <a:chOff x="0" y="0"/>
              <a:chExt cx="1089" cy="1062"/>
            </a:xfrm>
          </p:grpSpPr>
          <p:grpSp>
            <p:nvGrpSpPr>
              <p:cNvPr id="54" name="Group 6"/>
              <p:cNvGrpSpPr>
                <a:grpSpLocks/>
              </p:cNvGrpSpPr>
              <p:nvPr/>
            </p:nvGrpSpPr>
            <p:grpSpPr bwMode="auto">
              <a:xfrm>
                <a:off x="0" y="0"/>
                <a:ext cx="1089" cy="1062"/>
                <a:chOff x="0" y="0"/>
                <a:chExt cx="1042" cy="1019"/>
              </a:xfrm>
            </p:grpSpPr>
            <p:grpSp>
              <p:nvGrpSpPr>
                <p:cNvPr id="56" name="Group 7"/>
                <p:cNvGrpSpPr>
                  <a:grpSpLocks/>
                </p:cNvGrpSpPr>
                <p:nvPr/>
              </p:nvGrpSpPr>
              <p:grpSpPr bwMode="auto">
                <a:xfrm>
                  <a:off x="0" y="0"/>
                  <a:ext cx="1042" cy="1019"/>
                  <a:chOff x="0" y="0"/>
                  <a:chExt cx="1042" cy="1019"/>
                </a:xfrm>
              </p:grpSpPr>
              <p:pic>
                <p:nvPicPr>
                  <p:cNvPr id="58" name="Picture 8" descr="circuler_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 name="Oval 9"/>
                  <p:cNvSpPr>
                    <a:spLocks noChangeArrowheads="1"/>
                  </p:cNvSpPr>
                  <p:nvPr/>
                </p:nvSpPr>
                <p:spPr bwMode="auto">
                  <a:xfrm>
                    <a:off x="0" y="0"/>
                    <a:ext cx="1035" cy="1019"/>
                  </a:xfrm>
                  <a:prstGeom prst="ellipse">
                    <a:avLst/>
                  </a:prstGeom>
                  <a:gradFill rotWithShape="1">
                    <a:gsLst>
                      <a:gs pos="0">
                        <a:srgbClr val="BC000D"/>
                      </a:gs>
                      <a:gs pos="100000">
                        <a:srgbClr val="FF0517"/>
                      </a:gs>
                    </a:gsLst>
                    <a:lin ang="5400000" scaled="1"/>
                  </a:gra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57" name="Picture 10"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5" name="WordArt 11"/>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53" name="Rectangle 39"/>
            <p:cNvSpPr>
              <a:spLocks noChangeArrowheads="1"/>
            </p:cNvSpPr>
            <p:nvPr/>
          </p:nvSpPr>
          <p:spPr bwMode="auto">
            <a:xfrm>
              <a:off x="5097463" y="2963863"/>
              <a:ext cx="255905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lvl="0" algn="ctr" defTabSz="685800">
                <a:lnSpc>
                  <a:spcPct val="120000"/>
                </a:lnSpc>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a:t>
              </a:r>
              <a:r>
                <a:rPr lang="zh-CN" altLang="en-US" sz="900" kern="0" dirty="0" smtClean="0">
                  <a:solidFill>
                    <a:sysClr val="windowText" lastClr="000000"/>
                  </a:solidFill>
                </a:rPr>
                <a:t>处亮亮图文旗舰店</a:t>
              </a:r>
              <a:r>
                <a:rPr lang="en-US" altLang="zh-CN" sz="900" kern="0" dirty="0" smtClean="0">
                  <a:solidFill>
                    <a:sysClr val="windowText" lastClr="000000"/>
                  </a:solidFill>
                </a:rPr>
                <a:t>https://liangliangtuwen.tmall.com</a:t>
              </a:r>
              <a:r>
                <a:rPr kumimoji="0" lang="zh-CN" altLang="en-US" sz="900" b="0" i="0" u="none" strike="noStrike" kern="0" cap="none" spc="0" normalizeH="0" baseline="0" noProof="0" dirty="0" smtClean="0">
                  <a:ln>
                    <a:noFill/>
                  </a:ln>
                  <a:solidFill>
                    <a:sysClr val="windowText" lastClr="000000"/>
                  </a:solidFill>
                  <a:effectLst/>
                  <a:uLnTx/>
                  <a:uFillTx/>
                  <a:latin typeface="等线"/>
                  <a:ea typeface="微软雅黑"/>
                  <a:cs typeface="+mn-cs"/>
                </a:rPr>
                <a:t>容</a:t>
              </a:r>
              <a:endPar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endParaRPr>
            </a:p>
          </p:txBody>
        </p:sp>
      </p:grpSp>
      <p:grpSp>
        <p:nvGrpSpPr>
          <p:cNvPr id="60" name="组合 59"/>
          <p:cNvGrpSpPr/>
          <p:nvPr/>
        </p:nvGrpSpPr>
        <p:grpSpPr>
          <a:xfrm>
            <a:off x="4903230" y="3489306"/>
            <a:ext cx="2674476" cy="864643"/>
            <a:chOff x="3937000" y="4310063"/>
            <a:chExt cx="4146550" cy="1206500"/>
          </a:xfrm>
        </p:grpSpPr>
        <p:sp>
          <p:nvSpPr>
            <p:cNvPr id="61" name="AutoShape 27"/>
            <p:cNvSpPr>
              <a:spLocks noChangeArrowheads="1"/>
            </p:cNvSpPr>
            <p:nvPr/>
          </p:nvSpPr>
          <p:spPr bwMode="auto">
            <a:xfrm>
              <a:off x="3937000" y="4310063"/>
              <a:ext cx="4146550" cy="1206500"/>
            </a:xfrm>
            <a:prstGeom prst="roundRect">
              <a:avLst>
                <a:gd name="adj" fmla="val 50000"/>
              </a:avLst>
            </a:prstGeom>
            <a:gradFill rotWithShape="1">
              <a:gsLst>
                <a:gs pos="0">
                  <a:srgbClr val="DDDDDD"/>
                </a:gs>
                <a:gs pos="100000">
                  <a:srgbClr val="FFFFFF"/>
                </a:gs>
              </a:gsLst>
              <a:lin ang="5400000" scaled="1"/>
            </a:gradFill>
            <a:ln w="9525" cmpd="sng">
              <a:solidFill>
                <a:srgbClr val="FF0517"/>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62" name="Group 28"/>
            <p:cNvGrpSpPr>
              <a:grpSpLocks/>
            </p:cNvGrpSpPr>
            <p:nvPr/>
          </p:nvGrpSpPr>
          <p:grpSpPr bwMode="auto">
            <a:xfrm>
              <a:off x="4033838" y="4392613"/>
              <a:ext cx="1063625" cy="1036637"/>
              <a:chOff x="0" y="0"/>
              <a:chExt cx="1089" cy="1062"/>
            </a:xfrm>
          </p:grpSpPr>
          <p:grpSp>
            <p:nvGrpSpPr>
              <p:cNvPr id="64" name="Group 29"/>
              <p:cNvGrpSpPr>
                <a:grpSpLocks/>
              </p:cNvGrpSpPr>
              <p:nvPr/>
            </p:nvGrpSpPr>
            <p:grpSpPr bwMode="auto">
              <a:xfrm>
                <a:off x="0" y="0"/>
                <a:ext cx="1089" cy="1062"/>
                <a:chOff x="0" y="0"/>
                <a:chExt cx="1042" cy="1019"/>
              </a:xfrm>
            </p:grpSpPr>
            <p:grpSp>
              <p:nvGrpSpPr>
                <p:cNvPr id="66" name="Group 30"/>
                <p:cNvGrpSpPr>
                  <a:grpSpLocks/>
                </p:cNvGrpSpPr>
                <p:nvPr/>
              </p:nvGrpSpPr>
              <p:grpSpPr bwMode="auto">
                <a:xfrm>
                  <a:off x="0" y="0"/>
                  <a:ext cx="1042" cy="1019"/>
                  <a:chOff x="0" y="0"/>
                  <a:chExt cx="1042" cy="1019"/>
                </a:xfrm>
              </p:grpSpPr>
              <p:pic>
                <p:nvPicPr>
                  <p:cNvPr id="68" name="Picture 31" descr="circuler_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 name="Oval 32"/>
                  <p:cNvSpPr>
                    <a:spLocks noChangeArrowheads="1"/>
                  </p:cNvSpPr>
                  <p:nvPr/>
                </p:nvSpPr>
                <p:spPr bwMode="auto">
                  <a:xfrm>
                    <a:off x="0" y="0"/>
                    <a:ext cx="1035" cy="1019"/>
                  </a:xfrm>
                  <a:prstGeom prst="ellipse">
                    <a:avLst/>
                  </a:prstGeom>
                  <a:gradFill rotWithShape="1">
                    <a:gsLst>
                      <a:gs pos="0">
                        <a:srgbClr val="BC000D"/>
                      </a:gs>
                      <a:gs pos="100000">
                        <a:srgbClr val="FF0517"/>
                      </a:gs>
                    </a:gsLst>
                    <a:lin ang="5400000" scaled="1"/>
                  </a:gra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67" name="Picture 33"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65" name="WordArt 34"/>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63" name="Rectangle 40"/>
            <p:cNvSpPr>
              <a:spLocks noChangeArrowheads="1"/>
            </p:cNvSpPr>
            <p:nvPr/>
          </p:nvSpPr>
          <p:spPr bwMode="auto">
            <a:xfrm>
              <a:off x="5097463" y="4310063"/>
              <a:ext cx="255905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单击此处添加段落文字内容</a:t>
              </a:r>
            </a:p>
          </p:txBody>
        </p:sp>
      </p:grpSp>
    </p:spTree>
    <p:extLst>
      <p:ext uri="{BB962C8B-B14F-4D97-AF65-F5344CB8AC3E}">
        <p14:creationId xmlns:p14="http://schemas.microsoft.com/office/powerpoint/2010/main" xmlns="" val="407445159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par>
                                <p:cTn id="14" presetID="53" presetClass="entr" presetSubtype="16" fill="hold" nodeType="withEffect">
                                  <p:stCondLst>
                                    <p:cond delay="20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1" presetClass="entr" presetSubtype="0" fill="hold" grpId="0" nodeType="withEffect">
                                  <p:stCondLst>
                                    <p:cond delay="500"/>
                                  </p:stCondLst>
                                  <p:childTnLst>
                                    <p:set>
                                      <p:cBhvr>
                                        <p:cTn id="20" dur="1" fill="hold">
                                          <p:stCondLst>
                                            <p:cond delay="249"/>
                                          </p:stCondLst>
                                        </p:cTn>
                                        <p:tgtEl>
                                          <p:spTgt spid="38"/>
                                        </p:tgtEl>
                                        <p:attrNameLst>
                                          <p:attrName>style.visibility</p:attrName>
                                        </p:attrNameLst>
                                      </p:cBhvr>
                                      <p:to>
                                        <p:strVal val="visible"/>
                                      </p:to>
                                    </p:set>
                                  </p:childTnLst>
                                </p:cTn>
                              </p:par>
                              <p:par>
                                <p:cTn id="21" presetID="1" presetClass="entr" presetSubtype="0" fill="hold" grpId="0" nodeType="withEffect">
                                  <p:stCondLst>
                                    <p:cond delay="600"/>
                                  </p:stCondLst>
                                  <p:childTnLst>
                                    <p:set>
                                      <p:cBhvr>
                                        <p:cTn id="22" dur="1" fill="hold">
                                          <p:stCondLst>
                                            <p:cond delay="249"/>
                                          </p:stCondLst>
                                        </p:cTn>
                                        <p:tgtEl>
                                          <p:spTgt spid="37"/>
                                        </p:tgtEl>
                                        <p:attrNameLst>
                                          <p:attrName>style.visibility</p:attrName>
                                        </p:attrNameLst>
                                      </p:cBhvr>
                                      <p:to>
                                        <p:strVal val="visible"/>
                                      </p:to>
                                    </p:set>
                                  </p:childTnLst>
                                </p:cTn>
                              </p:par>
                              <p:par>
                                <p:cTn id="23" presetID="1" presetClass="entr" presetSubtype="0" fill="hold" grpId="0" nodeType="withEffect">
                                  <p:stCondLst>
                                    <p:cond delay="700"/>
                                  </p:stCondLst>
                                  <p:childTnLst>
                                    <p:set>
                                      <p:cBhvr>
                                        <p:cTn id="24" dur="1" fill="hold">
                                          <p:stCondLst>
                                            <p:cond delay="249"/>
                                          </p:stCondLst>
                                        </p:cTn>
                                        <p:tgtEl>
                                          <p:spTgt spid="39"/>
                                        </p:tgtEl>
                                        <p:attrNameLst>
                                          <p:attrName>style.visibility</p:attrName>
                                        </p:attrNameLst>
                                      </p:cBhvr>
                                      <p:to>
                                        <p:strVal val="visible"/>
                                      </p:to>
                                    </p:set>
                                  </p:childTnLst>
                                </p:cTn>
                              </p:par>
                              <p:par>
                                <p:cTn id="25" presetID="16" presetClass="entr" presetSubtype="37" fill="hold" nodeType="withEffect">
                                  <p:stCondLst>
                                    <p:cond delay="600"/>
                                  </p:stCondLst>
                                  <p:childTnLst>
                                    <p:set>
                                      <p:cBhvr>
                                        <p:cTn id="26" dur="1" fill="hold">
                                          <p:stCondLst>
                                            <p:cond delay="0"/>
                                          </p:stCondLst>
                                        </p:cTn>
                                        <p:tgtEl>
                                          <p:spTgt spid="40"/>
                                        </p:tgtEl>
                                        <p:attrNameLst>
                                          <p:attrName>style.visibility</p:attrName>
                                        </p:attrNameLst>
                                      </p:cBhvr>
                                      <p:to>
                                        <p:strVal val="visible"/>
                                      </p:to>
                                    </p:set>
                                    <p:animEffect transition="in" filter="barn(outVertical)">
                                      <p:cBhvr>
                                        <p:cTn id="27" dur="500"/>
                                        <p:tgtEl>
                                          <p:spTgt spid="40"/>
                                        </p:tgtEl>
                                      </p:cBhvr>
                                    </p:animEffect>
                                  </p:childTnLst>
                                </p:cTn>
                              </p:par>
                              <p:par>
                                <p:cTn id="28" presetID="16" presetClass="entr" presetSubtype="37"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transition="in" filter="barn(outVertical)">
                                      <p:cBhvr>
                                        <p:cTn id="30" dur="500"/>
                                        <p:tgtEl>
                                          <p:spTgt spid="50"/>
                                        </p:tgtEl>
                                      </p:cBhvr>
                                    </p:animEffect>
                                  </p:childTnLst>
                                </p:cTn>
                              </p:par>
                              <p:par>
                                <p:cTn id="31" presetID="16" presetClass="entr" presetSubtype="37" fill="hold" nodeType="withEffect">
                                  <p:stCondLst>
                                    <p:cond delay="100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7" grpId="0" animBg="1"/>
      <p:bldP spid="38" grpId="0" animBg="1"/>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p:cNvGrpSpPr>
          <p:nvPr/>
        </p:nvGrpSpPr>
        <p:grpSpPr bwMode="auto">
          <a:xfrm>
            <a:off x="3943367" y="2416188"/>
            <a:ext cx="1559719" cy="1559719"/>
            <a:chOff x="4380657" y="2035895"/>
            <a:chExt cx="2079625" cy="2079625"/>
          </a:xfrm>
        </p:grpSpPr>
        <p:grpSp>
          <p:nvGrpSpPr>
            <p:cNvPr id="7" name="Group 8"/>
            <p:cNvGrpSpPr>
              <a:grpSpLocks/>
            </p:cNvGrpSpPr>
            <p:nvPr/>
          </p:nvGrpSpPr>
          <p:grpSpPr bwMode="auto">
            <a:xfrm>
              <a:off x="4380657" y="2035895"/>
              <a:ext cx="2079625" cy="2079625"/>
              <a:chOff x="3242" y="1969"/>
              <a:chExt cx="1310" cy="1310"/>
            </a:xfrm>
          </p:grpSpPr>
          <p:sp>
            <p:nvSpPr>
              <p:cNvPr id="13" name="Freeform 9"/>
              <p:cNvSpPr>
                <a:spLocks/>
              </p:cNvSpPr>
              <p:nvPr/>
            </p:nvSpPr>
            <p:spPr bwMode="auto">
              <a:xfrm>
                <a:off x="3242" y="1969"/>
                <a:ext cx="1310" cy="327"/>
              </a:xfrm>
              <a:custGeom>
                <a:avLst/>
                <a:gdLst>
                  <a:gd name="T0" fmla="*/ 558 w 2304"/>
                  <a:gd name="T1" fmla="*/ 0 h 576"/>
                  <a:gd name="T2" fmla="*/ 0 w 2304"/>
                  <a:gd name="T3" fmla="*/ 0 h 576"/>
                  <a:gd name="T4" fmla="*/ 186 w 2304"/>
                  <a:gd name="T5" fmla="*/ 186 h 576"/>
                  <a:gd name="T6" fmla="*/ 745 w 2304"/>
                  <a:gd name="T7" fmla="*/ 186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EE000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 name="Rectangle 10"/>
              <p:cNvSpPr>
                <a:spLocks noChangeArrowheads="1"/>
              </p:cNvSpPr>
              <p:nvPr/>
            </p:nvSpPr>
            <p:spPr bwMode="auto">
              <a:xfrm>
                <a:off x="3569" y="2296"/>
                <a:ext cx="983" cy="983"/>
              </a:xfrm>
              <a:prstGeom prst="rect">
                <a:avLst/>
              </a:prstGeom>
              <a:solidFill>
                <a:srgbClr val="EE0000">
                  <a:lumMod val="75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15" name="Freeform 11"/>
              <p:cNvSpPr>
                <a:spLocks/>
              </p:cNvSpPr>
              <p:nvPr/>
            </p:nvSpPr>
            <p:spPr bwMode="auto">
              <a:xfrm>
                <a:off x="3242" y="1969"/>
                <a:ext cx="327" cy="1310"/>
              </a:xfrm>
              <a:custGeom>
                <a:avLst/>
                <a:gdLst>
                  <a:gd name="T0" fmla="*/ 0 w 576"/>
                  <a:gd name="T1" fmla="*/ 0 h 2304"/>
                  <a:gd name="T2" fmla="*/ 0 w 576"/>
                  <a:gd name="T3" fmla="*/ 1728 h 2304"/>
                  <a:gd name="T4" fmla="*/ 576 w 576"/>
                  <a:gd name="T5" fmla="*/ 2304 h 2304"/>
                  <a:gd name="T6" fmla="*/ 576 w 576"/>
                  <a:gd name="T7" fmla="*/ 576 h 2304"/>
                  <a:gd name="T8" fmla="*/ 0 w 576"/>
                  <a:gd name="T9" fmla="*/ 0 h 2304"/>
                </a:gdLst>
                <a:ahLst/>
                <a:cxnLst>
                  <a:cxn ang="0">
                    <a:pos x="T0" y="T1"/>
                  </a:cxn>
                  <a:cxn ang="0">
                    <a:pos x="T2" y="T3"/>
                  </a:cxn>
                  <a:cxn ang="0">
                    <a:pos x="T4" y="T5"/>
                  </a:cxn>
                  <a:cxn ang="0">
                    <a:pos x="T6" y="T7"/>
                  </a:cxn>
                  <a:cxn ang="0">
                    <a:pos x="T8" y="T9"/>
                  </a:cxn>
                </a:cxnLst>
                <a:rect l="0" t="0" r="r" b="b"/>
                <a:pathLst>
                  <a:path w="576" h="2304">
                    <a:moveTo>
                      <a:pt x="0" y="0"/>
                    </a:moveTo>
                    <a:lnTo>
                      <a:pt x="0" y="1728"/>
                    </a:lnTo>
                    <a:lnTo>
                      <a:pt x="576" y="2304"/>
                    </a:lnTo>
                    <a:lnTo>
                      <a:pt x="576" y="576"/>
                    </a:lnTo>
                    <a:lnTo>
                      <a:pt x="0" y="0"/>
                    </a:lnTo>
                    <a:close/>
                  </a:path>
                </a:pathLst>
              </a:custGeom>
              <a:solidFill>
                <a:srgbClr val="EE0000">
                  <a:lumMod val="50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2" name="Text Box 25"/>
            <p:cNvSpPr txBox="1">
              <a:spLocks noChangeArrowheads="1"/>
            </p:cNvSpPr>
            <p:nvPr/>
          </p:nvSpPr>
          <p:spPr bwMode="auto">
            <a:xfrm>
              <a:off x="5137896" y="3723877"/>
              <a:ext cx="1116013" cy="369332"/>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200" b="0" i="0" u="none" strike="noStrike" kern="0" cap="none" spc="0" normalizeH="0" baseline="0" noProof="0">
                <a:ln>
                  <a:noFill/>
                </a:ln>
                <a:solidFill>
                  <a:sysClr val="windowText" lastClr="000000"/>
                </a:solidFill>
                <a:effectLst/>
                <a:uLnTx/>
                <a:uFillTx/>
                <a:latin typeface="Arial Black" pitchFamily="34" charset="0"/>
                <a:ea typeface="微软雅黑" pitchFamily="34" charset="-122"/>
                <a:cs typeface="+mn-cs"/>
              </a:endParaRPr>
            </a:p>
          </p:txBody>
        </p:sp>
      </p:grpSp>
      <p:sp>
        <p:nvSpPr>
          <p:cNvPr id="16" name="Arc 23"/>
          <p:cNvSpPr>
            <a:spLocks/>
          </p:cNvSpPr>
          <p:nvPr/>
        </p:nvSpPr>
        <p:spPr bwMode="auto">
          <a:xfrm>
            <a:off x="3565938" y="2142344"/>
            <a:ext cx="734616" cy="458390"/>
          </a:xfrm>
          <a:custGeom>
            <a:avLst/>
            <a:gdLst>
              <a:gd name="T0" fmla="*/ 8285 w 35703"/>
              <a:gd name="T1" fmla="*/ 16767671 h 22278"/>
              <a:gd name="T2" fmla="*/ 26871595 w 35703"/>
              <a:gd name="T3" fmla="*/ 3943910 h 22278"/>
              <a:gd name="T4" fmla="*/ 16257092 w 35703"/>
              <a:gd name="T5" fmla="*/ 16257361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EE0000"/>
            </a:solidFill>
            <a:prstDash val="sysDot"/>
            <a:round/>
            <a:headEnd/>
            <a:tailEnd type="triangle" w="med" len="med"/>
          </a:ln>
        </p:spPr>
        <p:txBody>
          <a:bodyPr lIns="68571" tIns="34286" rIns="68571" bIns="34286"/>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17" name="组合 16"/>
          <p:cNvGrpSpPr>
            <a:grpSpLocks/>
          </p:cNvGrpSpPr>
          <p:nvPr/>
        </p:nvGrpSpPr>
        <p:grpSpPr bwMode="auto">
          <a:xfrm>
            <a:off x="2772982" y="2805522"/>
            <a:ext cx="1559719" cy="1170385"/>
            <a:chOff x="2820145" y="2555007"/>
            <a:chExt cx="2079625" cy="1560513"/>
          </a:xfrm>
        </p:grpSpPr>
        <p:grpSp>
          <p:nvGrpSpPr>
            <p:cNvPr id="18" name="Group 12"/>
            <p:cNvGrpSpPr>
              <a:grpSpLocks/>
            </p:cNvGrpSpPr>
            <p:nvPr/>
          </p:nvGrpSpPr>
          <p:grpSpPr bwMode="auto">
            <a:xfrm>
              <a:off x="2820145" y="2555007"/>
              <a:ext cx="2079625" cy="1560513"/>
              <a:chOff x="2259" y="2296"/>
              <a:chExt cx="1310" cy="983"/>
            </a:xfrm>
          </p:grpSpPr>
          <p:sp>
            <p:nvSpPr>
              <p:cNvPr id="20" name="Freeform 13"/>
              <p:cNvSpPr>
                <a:spLocks/>
              </p:cNvSpPr>
              <p:nvPr/>
            </p:nvSpPr>
            <p:spPr bwMode="auto">
              <a:xfrm>
                <a:off x="2259" y="2296"/>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EE000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1" name="Rectangle 14"/>
              <p:cNvSpPr>
                <a:spLocks noChangeArrowheads="1"/>
              </p:cNvSpPr>
              <p:nvPr/>
            </p:nvSpPr>
            <p:spPr bwMode="auto">
              <a:xfrm>
                <a:off x="2586" y="2624"/>
                <a:ext cx="983" cy="655"/>
              </a:xfrm>
              <a:prstGeom prst="rect">
                <a:avLst/>
              </a:prstGeom>
              <a:solidFill>
                <a:srgbClr val="EE0000"/>
              </a:solidFill>
              <a:ln w="9525">
                <a:no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pitchFamily="34" charset="-122"/>
                  <a:cs typeface="+mn-cs"/>
                </a:endParaRPr>
              </a:p>
            </p:txBody>
          </p:sp>
          <p:sp>
            <p:nvSpPr>
              <p:cNvPr id="22" name="Freeform 15"/>
              <p:cNvSpPr>
                <a:spLocks/>
              </p:cNvSpPr>
              <p:nvPr/>
            </p:nvSpPr>
            <p:spPr bwMode="auto">
              <a:xfrm>
                <a:off x="2259" y="2296"/>
                <a:ext cx="327" cy="983"/>
              </a:xfrm>
              <a:custGeom>
                <a:avLst/>
                <a:gdLst>
                  <a:gd name="T0" fmla="*/ 0 w 576"/>
                  <a:gd name="T1" fmla="*/ 0 h 1728"/>
                  <a:gd name="T2" fmla="*/ 0 w 576"/>
                  <a:gd name="T3" fmla="*/ 1152 h 1728"/>
                  <a:gd name="T4" fmla="*/ 576 w 576"/>
                  <a:gd name="T5" fmla="*/ 1728 h 1728"/>
                  <a:gd name="T6" fmla="*/ 576 w 576"/>
                  <a:gd name="T7" fmla="*/ 576 h 1728"/>
                  <a:gd name="T8" fmla="*/ 0 w 576"/>
                  <a:gd name="T9" fmla="*/ 0 h 1728"/>
                </a:gdLst>
                <a:ahLst/>
                <a:cxnLst>
                  <a:cxn ang="0">
                    <a:pos x="T0" y="T1"/>
                  </a:cxn>
                  <a:cxn ang="0">
                    <a:pos x="T2" y="T3"/>
                  </a:cxn>
                  <a:cxn ang="0">
                    <a:pos x="T4" y="T5"/>
                  </a:cxn>
                  <a:cxn ang="0">
                    <a:pos x="T6" y="T7"/>
                  </a:cxn>
                  <a:cxn ang="0">
                    <a:pos x="T8" y="T9"/>
                  </a:cxn>
                </a:cxnLst>
                <a:rect l="0" t="0" r="r" b="b"/>
                <a:pathLst>
                  <a:path w="576" h="1728">
                    <a:moveTo>
                      <a:pt x="0" y="0"/>
                    </a:moveTo>
                    <a:lnTo>
                      <a:pt x="0" y="1152"/>
                    </a:lnTo>
                    <a:lnTo>
                      <a:pt x="576" y="1728"/>
                    </a:lnTo>
                    <a:lnTo>
                      <a:pt x="576" y="576"/>
                    </a:lnTo>
                    <a:lnTo>
                      <a:pt x="0" y="0"/>
                    </a:lnTo>
                    <a:close/>
                  </a:path>
                </a:pathLst>
              </a:custGeom>
              <a:solidFill>
                <a:srgbClr val="EE0000">
                  <a:lumMod val="75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9" name="Text Box 24"/>
            <p:cNvSpPr txBox="1">
              <a:spLocks noChangeArrowheads="1"/>
            </p:cNvSpPr>
            <p:nvPr/>
          </p:nvSpPr>
          <p:spPr bwMode="auto">
            <a:xfrm>
              <a:off x="3374182" y="3723877"/>
              <a:ext cx="1439862" cy="369332"/>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a:t>
              </a:r>
              <a:r>
                <a:rPr kumimoji="0" lang="zh-CN" altLang="en-US"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200" b="0" i="0" u="none" strike="noStrike" kern="0" cap="none" spc="0" normalizeH="0" baseline="0" noProof="0">
                <a:ln>
                  <a:noFill/>
                </a:ln>
                <a:solidFill>
                  <a:sysClr val="windowText" lastClr="000000"/>
                </a:solidFill>
                <a:effectLst/>
                <a:uLnTx/>
                <a:uFillTx/>
                <a:latin typeface="Arial Black" pitchFamily="34" charset="0"/>
                <a:ea typeface="微软雅黑" pitchFamily="34" charset="-122"/>
                <a:cs typeface="+mn-cs"/>
              </a:endParaRPr>
            </a:p>
          </p:txBody>
        </p:sp>
      </p:grpSp>
      <p:grpSp>
        <p:nvGrpSpPr>
          <p:cNvPr id="23" name="组合 22"/>
          <p:cNvGrpSpPr>
            <a:grpSpLocks/>
          </p:cNvGrpSpPr>
          <p:nvPr/>
        </p:nvGrpSpPr>
        <p:grpSpPr bwMode="auto">
          <a:xfrm>
            <a:off x="1602598" y="3196047"/>
            <a:ext cx="1559719" cy="779860"/>
            <a:chOff x="1259632" y="3075707"/>
            <a:chExt cx="2079625" cy="1039813"/>
          </a:xfrm>
        </p:grpSpPr>
        <p:grpSp>
          <p:nvGrpSpPr>
            <p:cNvPr id="24" name="Group 16"/>
            <p:cNvGrpSpPr>
              <a:grpSpLocks/>
            </p:cNvGrpSpPr>
            <p:nvPr/>
          </p:nvGrpSpPr>
          <p:grpSpPr bwMode="auto">
            <a:xfrm>
              <a:off x="1259632" y="3075707"/>
              <a:ext cx="2079625" cy="1039813"/>
              <a:chOff x="1276" y="2624"/>
              <a:chExt cx="1310" cy="655"/>
            </a:xfrm>
          </p:grpSpPr>
          <p:sp>
            <p:nvSpPr>
              <p:cNvPr id="26" name="Freeform 17"/>
              <p:cNvSpPr>
                <a:spLocks/>
              </p:cNvSpPr>
              <p:nvPr/>
            </p:nvSpPr>
            <p:spPr bwMode="auto">
              <a:xfrm>
                <a:off x="1276" y="2624"/>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7" name="Rectangle 18"/>
              <p:cNvSpPr>
                <a:spLocks noChangeArrowheads="1"/>
              </p:cNvSpPr>
              <p:nvPr/>
            </p:nvSpPr>
            <p:spPr bwMode="auto">
              <a:xfrm>
                <a:off x="1603" y="2952"/>
                <a:ext cx="983" cy="327"/>
              </a:xfrm>
              <a:prstGeom prst="rect">
                <a:avLst/>
              </a:prstGeom>
              <a:solidFill>
                <a:srgbClr val="FFFFFF">
                  <a:lumMod val="75000"/>
                </a:srgbClr>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28" name="Freeform 19"/>
              <p:cNvSpPr>
                <a:spLocks/>
              </p:cNvSpPr>
              <p:nvPr/>
            </p:nvSpPr>
            <p:spPr bwMode="auto">
              <a:xfrm>
                <a:off x="1276" y="2624"/>
                <a:ext cx="327" cy="655"/>
              </a:xfrm>
              <a:custGeom>
                <a:avLst/>
                <a:gdLst>
                  <a:gd name="T0" fmla="*/ 0 w 576"/>
                  <a:gd name="T1" fmla="*/ 0 h 1152"/>
                  <a:gd name="T2" fmla="*/ 0 w 576"/>
                  <a:gd name="T3" fmla="*/ 576 h 1152"/>
                  <a:gd name="T4" fmla="*/ 576 w 576"/>
                  <a:gd name="T5" fmla="*/ 1152 h 1152"/>
                  <a:gd name="T6" fmla="*/ 576 w 576"/>
                  <a:gd name="T7" fmla="*/ 576 h 1152"/>
                  <a:gd name="T8" fmla="*/ 0 w 576"/>
                  <a:gd name="T9" fmla="*/ 0 h 1152"/>
                </a:gdLst>
                <a:ahLst/>
                <a:cxnLst>
                  <a:cxn ang="0">
                    <a:pos x="T0" y="T1"/>
                  </a:cxn>
                  <a:cxn ang="0">
                    <a:pos x="T2" y="T3"/>
                  </a:cxn>
                  <a:cxn ang="0">
                    <a:pos x="T4" y="T5"/>
                  </a:cxn>
                  <a:cxn ang="0">
                    <a:pos x="T6" y="T7"/>
                  </a:cxn>
                  <a:cxn ang="0">
                    <a:pos x="T8" y="T9"/>
                  </a:cxn>
                </a:cxnLst>
                <a:rect l="0" t="0" r="r" b="b"/>
                <a:pathLst>
                  <a:path w="576" h="1152">
                    <a:moveTo>
                      <a:pt x="0" y="0"/>
                    </a:moveTo>
                    <a:lnTo>
                      <a:pt x="0" y="576"/>
                    </a:lnTo>
                    <a:lnTo>
                      <a:pt x="576" y="1152"/>
                    </a:lnTo>
                    <a:lnTo>
                      <a:pt x="576" y="576"/>
                    </a:lnTo>
                    <a:lnTo>
                      <a:pt x="0" y="0"/>
                    </a:lnTo>
                    <a:close/>
                  </a:path>
                </a:pathLst>
              </a:custGeom>
              <a:solidFill>
                <a:srgbClr val="FFFFFF">
                  <a:lumMod val="65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25" name="Text Box 26"/>
            <p:cNvSpPr txBox="1">
              <a:spLocks noChangeArrowheads="1"/>
            </p:cNvSpPr>
            <p:nvPr/>
          </p:nvSpPr>
          <p:spPr bwMode="auto">
            <a:xfrm>
              <a:off x="1980456" y="3723877"/>
              <a:ext cx="1295400" cy="369332"/>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a:t>
              </a:r>
              <a:r>
                <a:rPr kumimoji="0" lang="zh-CN" altLang="en-US"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29" name="Arc 28"/>
          <p:cNvSpPr>
            <a:spLocks/>
          </p:cNvSpPr>
          <p:nvPr/>
        </p:nvSpPr>
        <p:spPr bwMode="auto">
          <a:xfrm>
            <a:off x="2905142" y="2142344"/>
            <a:ext cx="445294" cy="477440"/>
          </a:xfrm>
          <a:custGeom>
            <a:avLst/>
            <a:gdLst>
              <a:gd name="T0" fmla="*/ 459367 w 21600"/>
              <a:gd name="T1" fmla="*/ 0 h 23193"/>
              <a:gd name="T2" fmla="*/ 16275295 w 21600"/>
              <a:gd name="T3" fmla="*/ 17472671 h 23193"/>
              <a:gd name="T4" fmla="*/ 0 w 21600"/>
              <a:gd name="T5" fmla="*/ 16265783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p:spPr>
        <p:txBody>
          <a:bodyPr lIns="68571" tIns="34286" rIns="68571" bIns="34286"/>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30" name="Group 20"/>
          <p:cNvGrpSpPr>
            <a:grpSpLocks/>
          </p:cNvGrpSpPr>
          <p:nvPr/>
        </p:nvGrpSpPr>
        <p:grpSpPr bwMode="auto">
          <a:xfrm>
            <a:off x="2009308" y="1683487"/>
            <a:ext cx="714375" cy="1749029"/>
            <a:chOff x="1618" y="1354"/>
            <a:chExt cx="600" cy="1469"/>
          </a:xfrm>
          <a:solidFill>
            <a:srgbClr val="EE0000"/>
          </a:solidFill>
        </p:grpSpPr>
        <p:sp>
          <p:nvSpPr>
            <p:cNvPr id="31" name="Freeform 21"/>
            <p:cNvSpPr>
              <a:spLocks/>
            </p:cNvSpPr>
            <p:nvPr/>
          </p:nvSpPr>
          <p:spPr bwMode="auto">
            <a:xfrm>
              <a:off x="1618" y="1594"/>
              <a:ext cx="600" cy="1229"/>
            </a:xfrm>
            <a:custGeom>
              <a:avLst/>
              <a:gdLst>
                <a:gd name="T0" fmla="*/ 844 w 1054"/>
                <a:gd name="T1" fmla="*/ 0 h 2160"/>
                <a:gd name="T2" fmla="*/ 886 w 1054"/>
                <a:gd name="T3" fmla="*/ 4 h 2160"/>
                <a:gd name="T4" fmla="*/ 926 w 1054"/>
                <a:gd name="T5" fmla="*/ 16 h 2160"/>
                <a:gd name="T6" fmla="*/ 962 w 1054"/>
                <a:gd name="T7" fmla="*/ 36 h 2160"/>
                <a:gd name="T8" fmla="*/ 992 w 1054"/>
                <a:gd name="T9" fmla="*/ 62 h 2160"/>
                <a:gd name="T10" fmla="*/ 1018 w 1054"/>
                <a:gd name="T11" fmla="*/ 92 h 2160"/>
                <a:gd name="T12" fmla="*/ 1038 w 1054"/>
                <a:gd name="T13" fmla="*/ 128 h 2160"/>
                <a:gd name="T14" fmla="*/ 1050 w 1054"/>
                <a:gd name="T15" fmla="*/ 168 h 2160"/>
                <a:gd name="T16" fmla="*/ 1054 w 1054"/>
                <a:gd name="T17" fmla="*/ 210 h 2160"/>
                <a:gd name="T18" fmla="*/ 1054 w 1054"/>
                <a:gd name="T19" fmla="*/ 894 h 2160"/>
                <a:gd name="T20" fmla="*/ 1046 w 1054"/>
                <a:gd name="T21" fmla="*/ 936 h 2160"/>
                <a:gd name="T22" fmla="*/ 1024 w 1054"/>
                <a:gd name="T23" fmla="*/ 970 h 2160"/>
                <a:gd name="T24" fmla="*/ 990 w 1054"/>
                <a:gd name="T25" fmla="*/ 992 h 2160"/>
                <a:gd name="T26" fmla="*/ 948 w 1054"/>
                <a:gd name="T27" fmla="*/ 1000 h 2160"/>
                <a:gd name="T28" fmla="*/ 928 w 1054"/>
                <a:gd name="T29" fmla="*/ 998 h 2160"/>
                <a:gd name="T30" fmla="*/ 890 w 1054"/>
                <a:gd name="T31" fmla="*/ 982 h 2160"/>
                <a:gd name="T32" fmla="*/ 862 w 1054"/>
                <a:gd name="T33" fmla="*/ 954 h 2160"/>
                <a:gd name="T34" fmla="*/ 846 w 1054"/>
                <a:gd name="T35" fmla="*/ 916 h 2160"/>
                <a:gd name="T36" fmla="*/ 844 w 1054"/>
                <a:gd name="T37" fmla="*/ 262 h 2160"/>
                <a:gd name="T38" fmla="*/ 790 w 1054"/>
                <a:gd name="T39" fmla="*/ 2040 h 2160"/>
                <a:gd name="T40" fmla="*/ 790 w 1054"/>
                <a:gd name="T41" fmla="*/ 2052 h 2160"/>
                <a:gd name="T42" fmla="*/ 782 w 1054"/>
                <a:gd name="T43" fmla="*/ 2086 h 2160"/>
                <a:gd name="T44" fmla="*/ 756 w 1054"/>
                <a:gd name="T45" fmla="*/ 2124 h 2160"/>
                <a:gd name="T46" fmla="*/ 718 w 1054"/>
                <a:gd name="T47" fmla="*/ 2150 h 2160"/>
                <a:gd name="T48" fmla="*/ 684 w 1054"/>
                <a:gd name="T49" fmla="*/ 2158 h 2160"/>
                <a:gd name="T50" fmla="*/ 672 w 1054"/>
                <a:gd name="T51" fmla="*/ 2160 h 2160"/>
                <a:gd name="T52" fmla="*/ 648 w 1054"/>
                <a:gd name="T53" fmla="*/ 2156 h 2160"/>
                <a:gd name="T54" fmla="*/ 606 w 1054"/>
                <a:gd name="T55" fmla="*/ 2138 h 2160"/>
                <a:gd name="T56" fmla="*/ 574 w 1054"/>
                <a:gd name="T57" fmla="*/ 2106 h 2160"/>
                <a:gd name="T58" fmla="*/ 556 w 1054"/>
                <a:gd name="T59" fmla="*/ 2064 h 2160"/>
                <a:gd name="T60" fmla="*/ 554 w 1054"/>
                <a:gd name="T61" fmla="*/ 2040 h 2160"/>
                <a:gd name="T62" fmla="*/ 500 w 1054"/>
                <a:gd name="T63" fmla="*/ 1000 h 2160"/>
                <a:gd name="T64" fmla="*/ 500 w 1054"/>
                <a:gd name="T65" fmla="*/ 2040 h 2160"/>
                <a:gd name="T66" fmla="*/ 498 w 1054"/>
                <a:gd name="T67" fmla="*/ 2064 h 2160"/>
                <a:gd name="T68" fmla="*/ 480 w 1054"/>
                <a:gd name="T69" fmla="*/ 2106 h 2160"/>
                <a:gd name="T70" fmla="*/ 448 w 1054"/>
                <a:gd name="T71" fmla="*/ 2138 h 2160"/>
                <a:gd name="T72" fmla="*/ 406 w 1054"/>
                <a:gd name="T73" fmla="*/ 2156 h 2160"/>
                <a:gd name="T74" fmla="*/ 382 w 1054"/>
                <a:gd name="T75" fmla="*/ 2160 h 2160"/>
                <a:gd name="T76" fmla="*/ 370 w 1054"/>
                <a:gd name="T77" fmla="*/ 2158 h 2160"/>
                <a:gd name="T78" fmla="*/ 336 w 1054"/>
                <a:gd name="T79" fmla="*/ 2150 h 2160"/>
                <a:gd name="T80" fmla="*/ 298 w 1054"/>
                <a:gd name="T81" fmla="*/ 2124 h 2160"/>
                <a:gd name="T82" fmla="*/ 274 w 1054"/>
                <a:gd name="T83" fmla="*/ 2086 h 2160"/>
                <a:gd name="T84" fmla="*/ 264 w 1054"/>
                <a:gd name="T85" fmla="*/ 2052 h 2160"/>
                <a:gd name="T86" fmla="*/ 264 w 1054"/>
                <a:gd name="T87" fmla="*/ 262 h 2160"/>
                <a:gd name="T88" fmla="*/ 212 w 1054"/>
                <a:gd name="T89" fmla="*/ 894 h 2160"/>
                <a:gd name="T90" fmla="*/ 210 w 1054"/>
                <a:gd name="T91" fmla="*/ 916 h 2160"/>
                <a:gd name="T92" fmla="*/ 194 w 1054"/>
                <a:gd name="T93" fmla="*/ 954 h 2160"/>
                <a:gd name="T94" fmla="*/ 164 w 1054"/>
                <a:gd name="T95" fmla="*/ 982 h 2160"/>
                <a:gd name="T96" fmla="*/ 128 w 1054"/>
                <a:gd name="T97" fmla="*/ 998 h 2160"/>
                <a:gd name="T98" fmla="*/ 106 w 1054"/>
                <a:gd name="T99" fmla="*/ 1000 h 2160"/>
                <a:gd name="T100" fmla="*/ 64 w 1054"/>
                <a:gd name="T101" fmla="*/ 992 h 2160"/>
                <a:gd name="T102" fmla="*/ 32 w 1054"/>
                <a:gd name="T103" fmla="*/ 970 h 2160"/>
                <a:gd name="T104" fmla="*/ 8 w 1054"/>
                <a:gd name="T105" fmla="*/ 936 h 2160"/>
                <a:gd name="T106" fmla="*/ 0 w 1054"/>
                <a:gd name="T107" fmla="*/ 894 h 2160"/>
                <a:gd name="T108" fmla="*/ 0 w 1054"/>
                <a:gd name="T109" fmla="*/ 210 h 2160"/>
                <a:gd name="T110" fmla="*/ 4 w 1054"/>
                <a:gd name="T111" fmla="*/ 168 h 2160"/>
                <a:gd name="T112" fmla="*/ 18 w 1054"/>
                <a:gd name="T113" fmla="*/ 128 h 2160"/>
                <a:gd name="T114" fmla="*/ 36 w 1054"/>
                <a:gd name="T115" fmla="*/ 92 h 2160"/>
                <a:gd name="T116" fmla="*/ 62 w 1054"/>
                <a:gd name="T117" fmla="*/ 62 h 2160"/>
                <a:gd name="T118" fmla="*/ 94 w 1054"/>
                <a:gd name="T119" fmla="*/ 36 h 2160"/>
                <a:gd name="T120" fmla="*/ 130 w 1054"/>
                <a:gd name="T121" fmla="*/ 16 h 2160"/>
                <a:gd name="T122" fmla="*/ 168 w 1054"/>
                <a:gd name="T123" fmla="*/ 4 h 2160"/>
                <a:gd name="T124" fmla="*/ 212 w 1054"/>
                <a:gd name="T12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4" y="894"/>
                  </a:lnTo>
                  <a:lnTo>
                    <a:pt x="1052" y="916"/>
                  </a:lnTo>
                  <a:lnTo>
                    <a:pt x="1046" y="936"/>
                  </a:lnTo>
                  <a:lnTo>
                    <a:pt x="1036" y="954"/>
                  </a:lnTo>
                  <a:lnTo>
                    <a:pt x="1024" y="970"/>
                  </a:lnTo>
                  <a:lnTo>
                    <a:pt x="1008" y="982"/>
                  </a:lnTo>
                  <a:lnTo>
                    <a:pt x="990" y="992"/>
                  </a:lnTo>
                  <a:lnTo>
                    <a:pt x="970" y="998"/>
                  </a:lnTo>
                  <a:lnTo>
                    <a:pt x="948" y="1000"/>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2" y="894"/>
                  </a:lnTo>
                  <a:lnTo>
                    <a:pt x="210" y="916"/>
                  </a:lnTo>
                  <a:lnTo>
                    <a:pt x="202" y="936"/>
                  </a:lnTo>
                  <a:lnTo>
                    <a:pt x="194" y="954"/>
                  </a:lnTo>
                  <a:lnTo>
                    <a:pt x="180" y="970"/>
                  </a:lnTo>
                  <a:lnTo>
                    <a:pt x="164" y="982"/>
                  </a:lnTo>
                  <a:lnTo>
                    <a:pt x="146" y="992"/>
                  </a:lnTo>
                  <a:lnTo>
                    <a:pt x="128" y="998"/>
                  </a:lnTo>
                  <a:lnTo>
                    <a:pt x="106" y="1000"/>
                  </a:lnTo>
                  <a:lnTo>
                    <a:pt x="106" y="1000"/>
                  </a:lnTo>
                  <a:lnTo>
                    <a:pt x="84" y="998"/>
                  </a:lnTo>
                  <a:lnTo>
                    <a:pt x="64" y="992"/>
                  </a:lnTo>
                  <a:lnTo>
                    <a:pt x="46" y="982"/>
                  </a:lnTo>
                  <a:lnTo>
                    <a:pt x="32" y="970"/>
                  </a:lnTo>
                  <a:lnTo>
                    <a:pt x="18" y="954"/>
                  </a:lnTo>
                  <a:lnTo>
                    <a:pt x="8" y="936"/>
                  </a:lnTo>
                  <a:lnTo>
                    <a:pt x="2" y="916"/>
                  </a:lnTo>
                  <a:lnTo>
                    <a:pt x="0" y="894"/>
                  </a:lnTo>
                  <a:lnTo>
                    <a:pt x="0" y="210"/>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grp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32" name="Freeform 22"/>
            <p:cNvSpPr>
              <a:spLocks/>
            </p:cNvSpPr>
            <p:nvPr/>
          </p:nvSpPr>
          <p:spPr bwMode="auto">
            <a:xfrm>
              <a:off x="1813" y="1354"/>
              <a:ext cx="210" cy="210"/>
            </a:xfrm>
            <a:custGeom>
              <a:avLst/>
              <a:gdLst>
                <a:gd name="T0" fmla="*/ 370 w 370"/>
                <a:gd name="T1" fmla="*/ 184 h 368"/>
                <a:gd name="T2" fmla="*/ 366 w 370"/>
                <a:gd name="T3" fmla="*/ 222 h 368"/>
                <a:gd name="T4" fmla="*/ 356 w 370"/>
                <a:gd name="T5" fmla="*/ 256 h 368"/>
                <a:gd name="T6" fmla="*/ 338 w 370"/>
                <a:gd name="T7" fmla="*/ 288 h 368"/>
                <a:gd name="T8" fmla="*/ 316 w 370"/>
                <a:gd name="T9" fmla="*/ 314 h 368"/>
                <a:gd name="T10" fmla="*/ 288 w 370"/>
                <a:gd name="T11" fmla="*/ 338 h 368"/>
                <a:gd name="T12" fmla="*/ 256 w 370"/>
                <a:gd name="T13" fmla="*/ 354 h 368"/>
                <a:gd name="T14" fmla="*/ 222 w 370"/>
                <a:gd name="T15" fmla="*/ 364 h 368"/>
                <a:gd name="T16" fmla="*/ 186 w 370"/>
                <a:gd name="T17" fmla="*/ 368 h 368"/>
                <a:gd name="T18" fmla="*/ 166 w 370"/>
                <a:gd name="T19" fmla="*/ 368 h 368"/>
                <a:gd name="T20" fmla="*/ 130 w 370"/>
                <a:gd name="T21" fmla="*/ 360 h 368"/>
                <a:gd name="T22" fmla="*/ 98 w 370"/>
                <a:gd name="T23" fmla="*/ 346 h 368"/>
                <a:gd name="T24" fmla="*/ 68 w 370"/>
                <a:gd name="T25" fmla="*/ 326 h 368"/>
                <a:gd name="T26" fmla="*/ 42 w 370"/>
                <a:gd name="T27" fmla="*/ 302 h 368"/>
                <a:gd name="T28" fmla="*/ 24 w 370"/>
                <a:gd name="T29" fmla="*/ 272 h 368"/>
                <a:gd name="T30" fmla="*/ 10 w 370"/>
                <a:gd name="T31" fmla="*/ 240 h 368"/>
                <a:gd name="T32" fmla="*/ 2 w 370"/>
                <a:gd name="T33" fmla="*/ 204 h 368"/>
                <a:gd name="T34" fmla="*/ 0 w 370"/>
                <a:gd name="T35" fmla="*/ 184 h 368"/>
                <a:gd name="T36" fmla="*/ 4 w 370"/>
                <a:gd name="T37" fmla="*/ 148 h 368"/>
                <a:gd name="T38" fmla="*/ 16 w 370"/>
                <a:gd name="T39" fmla="*/ 112 h 368"/>
                <a:gd name="T40" fmla="*/ 32 w 370"/>
                <a:gd name="T41" fmla="*/ 82 h 368"/>
                <a:gd name="T42" fmla="*/ 54 w 370"/>
                <a:gd name="T43" fmla="*/ 54 h 368"/>
                <a:gd name="T44" fmla="*/ 82 w 370"/>
                <a:gd name="T45" fmla="*/ 32 h 368"/>
                <a:gd name="T46" fmla="*/ 114 w 370"/>
                <a:gd name="T47" fmla="*/ 14 h 368"/>
                <a:gd name="T48" fmla="*/ 148 w 370"/>
                <a:gd name="T49" fmla="*/ 4 h 368"/>
                <a:gd name="T50" fmla="*/ 186 w 370"/>
                <a:gd name="T51" fmla="*/ 0 h 368"/>
                <a:gd name="T52" fmla="*/ 204 w 370"/>
                <a:gd name="T53" fmla="*/ 0 h 368"/>
                <a:gd name="T54" fmla="*/ 240 w 370"/>
                <a:gd name="T55" fmla="*/ 8 h 368"/>
                <a:gd name="T56" fmla="*/ 274 w 370"/>
                <a:gd name="T57" fmla="*/ 22 h 368"/>
                <a:gd name="T58" fmla="*/ 302 w 370"/>
                <a:gd name="T59" fmla="*/ 42 h 368"/>
                <a:gd name="T60" fmla="*/ 328 w 370"/>
                <a:gd name="T61" fmla="*/ 68 h 368"/>
                <a:gd name="T62" fmla="*/ 348 w 370"/>
                <a:gd name="T63" fmla="*/ 96 h 368"/>
                <a:gd name="T64" fmla="*/ 362 w 370"/>
                <a:gd name="T65" fmla="*/ 130 h 368"/>
                <a:gd name="T66" fmla="*/ 368 w 370"/>
                <a:gd name="T67" fmla="*/ 166 h 368"/>
                <a:gd name="T68" fmla="*/ 370 w 370"/>
                <a:gd name="T69"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lnTo>
                    <a:pt x="370" y="184"/>
                  </a:lnTo>
                  <a:close/>
                </a:path>
              </a:pathLst>
            </a:custGeom>
            <a:grp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grpSp>
        <p:nvGrpSpPr>
          <p:cNvPr id="33" name="组合 32"/>
          <p:cNvGrpSpPr/>
          <p:nvPr/>
        </p:nvGrpSpPr>
        <p:grpSpPr>
          <a:xfrm>
            <a:off x="5706571" y="1575475"/>
            <a:ext cx="1862930" cy="2397503"/>
            <a:chOff x="467544" y="1772816"/>
            <a:chExt cx="2088232" cy="2687455"/>
          </a:xfrm>
          <a:effectLst>
            <a:outerShdw blurRad="50800" dist="38100" dir="2700000" algn="tl" rotWithShape="0">
              <a:prstClr val="black">
                <a:alpha val="40000"/>
              </a:prstClr>
            </a:outerShdw>
          </a:effectLst>
        </p:grpSpPr>
        <p:sp>
          <p:nvSpPr>
            <p:cNvPr id="34" name="圆角矩形 33"/>
            <p:cNvSpPr/>
            <p:nvPr/>
          </p:nvSpPr>
          <p:spPr>
            <a:xfrm>
              <a:off x="467544" y="1772816"/>
              <a:ext cx="2088232" cy="432048"/>
            </a:xfrm>
            <a:prstGeom prst="roundRect">
              <a:avLst>
                <a:gd name="adj" fmla="val 0"/>
              </a:avLst>
            </a:prstGeom>
            <a:solidFill>
              <a:srgbClr val="EE0000"/>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75" b="1" i="0" u="none" strike="noStrike" kern="0" cap="none" spc="0" normalizeH="0" baseline="0" noProof="0" dirty="0">
                  <a:ln>
                    <a:noFill/>
                  </a:ln>
                  <a:solidFill>
                    <a:srgbClr val="FFFFFF"/>
                  </a:solidFill>
                  <a:effectLst/>
                  <a:uLnTx/>
                  <a:uFillTx/>
                  <a:latin typeface="微软雅黑" panose="020B0503020204020204" pitchFamily="34" charset="-122"/>
                  <a:ea typeface="微软雅黑"/>
                  <a:cs typeface="+mn-cs"/>
                </a:rPr>
                <a:t>单击此处添加标题</a:t>
              </a:r>
            </a:p>
          </p:txBody>
        </p:sp>
        <p:sp>
          <p:nvSpPr>
            <p:cNvPr id="35" name="矩形 34"/>
            <p:cNvSpPr/>
            <p:nvPr/>
          </p:nvSpPr>
          <p:spPr>
            <a:xfrm>
              <a:off x="467544" y="2204863"/>
              <a:ext cx="2088232" cy="2255408"/>
            </a:xfrm>
            <a:prstGeom prst="rect">
              <a:avLst/>
            </a:prstGeom>
            <a:solidFill>
              <a:srgbClr val="D8D8D8"/>
            </a:solidFill>
            <a:ln w="25400" cap="flat" cmpd="sng" algn="ctr">
              <a:noFill/>
              <a:prstDash val="sysDash"/>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lvl="0" algn="ctr" defTabSz="685800">
                <a:defRPr/>
              </a:pPr>
              <a:r>
                <a:rPr lang="zh-CN" altLang="en-US" sz="1050" kern="0" dirty="0" smtClean="0">
                  <a:solidFill>
                    <a:srgbClr val="D8D8D8">
                      <a:lumMod val="25000"/>
                    </a:srgbClr>
                  </a:solidFill>
                  <a:latin typeface="微软雅黑" panose="020B0503020204020204" pitchFamily="34" charset="-122"/>
                </a:rPr>
                <a:t>单亮亮图文旗舰店</a:t>
              </a:r>
              <a:r>
                <a:rPr lang="en-US" altLang="zh-CN" sz="1050" kern="0" dirty="0" smtClean="0">
                  <a:solidFill>
                    <a:srgbClr val="D8D8D8">
                      <a:lumMod val="25000"/>
                    </a:srgbClr>
                  </a:solidFill>
                  <a:latin typeface="微软雅黑" panose="020B0503020204020204" pitchFamily="34" charset="-122"/>
                </a:rPr>
                <a:t>https://liangliangtuwen.tmall.com</a:t>
              </a:r>
              <a:r>
                <a:rPr kumimoji="0" lang="zh-CN" altLang="en-US" sz="1050" b="0" i="0" u="none" strike="noStrike" kern="0" cap="none" spc="0" normalizeH="0" baseline="0" noProof="0" dirty="0" smtClean="0">
                  <a:ln>
                    <a:noFill/>
                  </a:ln>
                  <a:solidFill>
                    <a:srgbClr val="D8D8D8">
                      <a:lumMod val="25000"/>
                    </a:srgbClr>
                  </a:solidFill>
                  <a:effectLst/>
                  <a:uLnTx/>
                  <a:uFillTx/>
                  <a:latin typeface="微软雅黑" panose="020B0503020204020204" pitchFamily="34" charset="-122"/>
                  <a:ea typeface="微软雅黑"/>
                  <a:cs typeface="+mn-cs"/>
                </a:rPr>
                <a:t>加</a:t>
              </a: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文本</a:t>
              </a:r>
              <a:endParaRPr kumimoji="0" lang="en-US" altLang="zh-CN"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p:txBody>
        </p:sp>
      </p:grpSp>
    </p:spTree>
    <p:custDataLst>
      <p:tags r:id="rId1"/>
    </p:custDataLst>
    <p:extLst>
      <p:ext uri="{BB962C8B-B14F-4D97-AF65-F5344CB8AC3E}">
        <p14:creationId xmlns:p14="http://schemas.microsoft.com/office/powerpoint/2010/main" xmlns="" val="2708189006"/>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anim calcmode="lin" valueType="num">
                                      <p:cBhvr>
                                        <p:cTn id="8" dur="750" fill="hold"/>
                                        <p:tgtEl>
                                          <p:spTgt spid="23"/>
                                        </p:tgtEl>
                                        <p:attrNameLst>
                                          <p:attrName>ppt_x</p:attrName>
                                        </p:attrNameLst>
                                      </p:cBhvr>
                                      <p:tavLst>
                                        <p:tav tm="0">
                                          <p:val>
                                            <p:strVal val="#ppt_x"/>
                                          </p:val>
                                        </p:tav>
                                        <p:tav tm="100000">
                                          <p:val>
                                            <p:strVal val="#ppt_x"/>
                                          </p:val>
                                        </p:tav>
                                      </p:tavLst>
                                    </p:anim>
                                    <p:anim calcmode="lin" valueType="num">
                                      <p:cBhvr>
                                        <p:cTn id="9" dur="75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750"/>
                                        <p:tgtEl>
                                          <p:spTgt spid="17"/>
                                        </p:tgtEl>
                                      </p:cBhvr>
                                    </p:animEffect>
                                    <p:anim calcmode="lin" valueType="num">
                                      <p:cBhvr>
                                        <p:cTn id="14" dur="750" fill="hold"/>
                                        <p:tgtEl>
                                          <p:spTgt spid="17"/>
                                        </p:tgtEl>
                                        <p:attrNameLst>
                                          <p:attrName>ppt_x</p:attrName>
                                        </p:attrNameLst>
                                      </p:cBhvr>
                                      <p:tavLst>
                                        <p:tav tm="0">
                                          <p:val>
                                            <p:strVal val="#ppt_x"/>
                                          </p:val>
                                        </p:tav>
                                        <p:tav tm="100000">
                                          <p:val>
                                            <p:strVal val="#ppt_x"/>
                                          </p:val>
                                        </p:tav>
                                      </p:tavLst>
                                    </p:anim>
                                    <p:anim calcmode="lin" valueType="num">
                                      <p:cBhvr>
                                        <p:cTn id="15" dur="75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500"/>
                            </p:stCondLst>
                            <p:childTnLst>
                              <p:par>
                                <p:cTn id="37" presetID="2" presetClass="entr" presetSubtype="2"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a:grpSpLocks/>
          </p:cNvGrpSpPr>
          <p:nvPr/>
        </p:nvGrpSpPr>
        <p:grpSpPr bwMode="auto">
          <a:xfrm>
            <a:off x="4082077" y="1492114"/>
            <a:ext cx="3512344" cy="1310878"/>
            <a:chOff x="4212010" y="1305485"/>
            <a:chExt cx="4248150" cy="1585912"/>
          </a:xfrm>
        </p:grpSpPr>
        <p:grpSp>
          <p:nvGrpSpPr>
            <p:cNvPr id="88" name="Group 2"/>
            <p:cNvGrpSpPr>
              <a:grpSpLocks/>
            </p:cNvGrpSpPr>
            <p:nvPr/>
          </p:nvGrpSpPr>
          <p:grpSpPr bwMode="auto">
            <a:xfrm>
              <a:off x="4212010" y="1305485"/>
              <a:ext cx="4248150" cy="1585912"/>
              <a:chOff x="612" y="1253"/>
              <a:chExt cx="3203" cy="1196"/>
            </a:xfrm>
          </p:grpSpPr>
          <p:sp>
            <p:nvSpPr>
              <p:cNvPr id="92" name="Oval 3"/>
              <p:cNvSpPr>
                <a:spLocks noChangeArrowheads="1"/>
              </p:cNvSpPr>
              <p:nvPr/>
            </p:nvSpPr>
            <p:spPr bwMode="auto">
              <a:xfrm>
                <a:off x="1696" y="2016"/>
                <a:ext cx="1048"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3" name="Oval 4"/>
              <p:cNvSpPr>
                <a:spLocks noChangeArrowheads="1"/>
              </p:cNvSpPr>
              <p:nvPr/>
            </p:nvSpPr>
            <p:spPr bwMode="auto">
              <a:xfrm>
                <a:off x="1705" y="1253"/>
                <a:ext cx="1009"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4"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5"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6"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7" name="Oval 8"/>
              <p:cNvSpPr>
                <a:spLocks noChangeArrowheads="1"/>
              </p:cNvSpPr>
              <p:nvPr/>
            </p:nvSpPr>
            <p:spPr bwMode="auto">
              <a:xfrm>
                <a:off x="621" y="1253"/>
                <a:ext cx="1011"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8" name="Oval 9"/>
              <p:cNvSpPr>
                <a:spLocks noChangeArrowheads="1"/>
              </p:cNvSpPr>
              <p:nvPr/>
            </p:nvSpPr>
            <p:spPr bwMode="auto">
              <a:xfrm>
                <a:off x="820" y="1379"/>
                <a:ext cx="168"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9"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0"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1" name="Oval 12"/>
              <p:cNvSpPr>
                <a:spLocks noChangeArrowheads="1"/>
              </p:cNvSpPr>
              <p:nvPr/>
            </p:nvSpPr>
            <p:spPr bwMode="auto">
              <a:xfrm>
                <a:off x="2778" y="1253"/>
                <a:ext cx="1009"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2"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3" name="Freeform 14"/>
              <p:cNvSpPr>
                <a:spLocks/>
              </p:cNvSpPr>
              <p:nvPr/>
            </p:nvSpPr>
            <p:spPr bwMode="auto">
              <a:xfrm>
                <a:off x="2846"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89" name="Text Box 36"/>
            <p:cNvSpPr txBox="1">
              <a:spLocks noChangeArrowheads="1"/>
            </p:cNvSpPr>
            <p:nvPr/>
          </p:nvSpPr>
          <p:spPr bwMode="auto">
            <a:xfrm>
              <a:off x="4284013" y="1661270"/>
              <a:ext cx="1224043" cy="29322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825"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0" name="Text Box 37"/>
            <p:cNvSpPr txBox="1">
              <a:spLocks noChangeArrowheads="1"/>
            </p:cNvSpPr>
            <p:nvPr/>
          </p:nvSpPr>
          <p:spPr bwMode="auto">
            <a:xfrm>
              <a:off x="5722622" y="1661270"/>
              <a:ext cx="1224043" cy="29322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975"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91" name="Text Box 38"/>
            <p:cNvSpPr txBox="1">
              <a:spLocks noChangeArrowheads="1"/>
            </p:cNvSpPr>
            <p:nvPr/>
          </p:nvSpPr>
          <p:spPr bwMode="auto">
            <a:xfrm>
              <a:off x="7128113" y="1661270"/>
              <a:ext cx="1224043" cy="29322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825"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grpSp>
      <p:grpSp>
        <p:nvGrpSpPr>
          <p:cNvPr id="104" name="组合 103"/>
          <p:cNvGrpSpPr>
            <a:grpSpLocks/>
          </p:cNvGrpSpPr>
          <p:nvPr/>
        </p:nvGrpSpPr>
        <p:grpSpPr bwMode="auto">
          <a:xfrm>
            <a:off x="4482127" y="2033848"/>
            <a:ext cx="2696765" cy="1521619"/>
            <a:chOff x="4696198" y="1961122"/>
            <a:chExt cx="3262312" cy="1839913"/>
          </a:xfrm>
        </p:grpSpPr>
        <p:grpSp>
          <p:nvGrpSpPr>
            <p:cNvPr id="105" name="Group 15"/>
            <p:cNvGrpSpPr>
              <a:grpSpLocks/>
            </p:cNvGrpSpPr>
            <p:nvPr/>
          </p:nvGrpSpPr>
          <p:grpSpPr bwMode="auto">
            <a:xfrm>
              <a:off x="6351960" y="1961122"/>
              <a:ext cx="1606550" cy="1839913"/>
              <a:chOff x="2449" y="2701"/>
              <a:chExt cx="1212" cy="1387"/>
            </a:xfrm>
          </p:grpSpPr>
          <p:sp>
            <p:nvSpPr>
              <p:cNvPr id="114"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115" name="Group 17"/>
              <p:cNvGrpSpPr>
                <a:grpSpLocks/>
              </p:cNvGrpSpPr>
              <p:nvPr/>
            </p:nvGrpSpPr>
            <p:grpSpPr bwMode="auto">
              <a:xfrm>
                <a:off x="2459" y="2701"/>
                <a:ext cx="1170" cy="1166"/>
                <a:chOff x="549" y="2205"/>
                <a:chExt cx="1406" cy="1402"/>
              </a:xfrm>
            </p:grpSpPr>
            <p:sp>
              <p:nvSpPr>
                <p:cNvPr id="117" name="Oval 18"/>
                <p:cNvSpPr>
                  <a:spLocks noChangeArrowheads="1"/>
                </p:cNvSpPr>
                <p:nvPr/>
              </p:nvSpPr>
              <p:spPr bwMode="auto">
                <a:xfrm>
                  <a:off x="547" y="2205"/>
                  <a:ext cx="1406" cy="1402"/>
                </a:xfrm>
                <a:prstGeom prst="ellipse">
                  <a:avLst/>
                </a:prstGeom>
                <a:gradFill rotWithShape="1">
                  <a:gsLst>
                    <a:gs pos="0">
                      <a:srgbClr val="B2B2B2">
                        <a:gamma/>
                        <a:tint val="39216"/>
                        <a:invGamma/>
                      </a:srgbClr>
                    </a:gs>
                    <a:gs pos="100000">
                      <a:srgbClr val="B2B2B2"/>
                    </a:gs>
                  </a:gsLst>
                  <a:lin ang="5400000" scaled="1"/>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18"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16" name="Freeform 20"/>
              <p:cNvSpPr>
                <a:spLocks/>
              </p:cNvSpPr>
              <p:nvPr/>
            </p:nvSpPr>
            <p:spPr bwMode="auto">
              <a:xfrm>
                <a:off x="2541" y="2721"/>
                <a:ext cx="996"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grpSp>
          <p:nvGrpSpPr>
            <p:cNvPr id="106" name="Group 21"/>
            <p:cNvGrpSpPr>
              <a:grpSpLocks/>
            </p:cNvGrpSpPr>
            <p:nvPr/>
          </p:nvGrpSpPr>
          <p:grpSpPr bwMode="auto">
            <a:xfrm>
              <a:off x="4696198" y="1961122"/>
              <a:ext cx="1608137" cy="1839913"/>
              <a:chOff x="2449" y="2701"/>
              <a:chExt cx="1212" cy="1387"/>
            </a:xfrm>
          </p:grpSpPr>
          <p:sp>
            <p:nvSpPr>
              <p:cNvPr id="109" name="Oval 22"/>
              <p:cNvSpPr>
                <a:spLocks noChangeArrowheads="1"/>
              </p:cNvSpPr>
              <p:nvPr/>
            </p:nvSpPr>
            <p:spPr bwMode="auto">
              <a:xfrm>
                <a:off x="2449" y="3586"/>
                <a:ext cx="1214"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110" name="Group 23"/>
              <p:cNvGrpSpPr>
                <a:grpSpLocks/>
              </p:cNvGrpSpPr>
              <p:nvPr/>
            </p:nvGrpSpPr>
            <p:grpSpPr bwMode="auto">
              <a:xfrm>
                <a:off x="2459" y="2701"/>
                <a:ext cx="1170" cy="1166"/>
                <a:chOff x="549" y="2205"/>
                <a:chExt cx="1406" cy="1402"/>
              </a:xfrm>
            </p:grpSpPr>
            <p:sp>
              <p:nvSpPr>
                <p:cNvPr id="112" name="Oval 24"/>
                <p:cNvSpPr>
                  <a:spLocks noChangeArrowheads="1"/>
                </p:cNvSpPr>
                <p:nvPr/>
              </p:nvSpPr>
              <p:spPr bwMode="auto">
                <a:xfrm>
                  <a:off x="546" y="2205"/>
                  <a:ext cx="1409" cy="1402"/>
                </a:xfrm>
                <a:prstGeom prst="ellipse">
                  <a:avLst/>
                </a:prstGeom>
                <a:gradFill rotWithShape="1">
                  <a:gsLst>
                    <a:gs pos="0">
                      <a:srgbClr val="B2B2B2">
                        <a:gamma/>
                        <a:tint val="39216"/>
                        <a:invGamma/>
                      </a:srgbClr>
                    </a:gs>
                    <a:gs pos="100000">
                      <a:srgbClr val="B2B2B2"/>
                    </a:gs>
                  </a:gsLst>
                  <a:lin ang="5400000" scaled="1"/>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13"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11" name="Freeform 26"/>
              <p:cNvSpPr>
                <a:spLocks/>
              </p:cNvSpPr>
              <p:nvPr/>
            </p:nvSpPr>
            <p:spPr bwMode="auto">
              <a:xfrm>
                <a:off x="2539" y="2721"/>
                <a:ext cx="1000"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07" name="Text Box 34"/>
            <p:cNvSpPr txBox="1">
              <a:spLocks noChangeArrowheads="1"/>
            </p:cNvSpPr>
            <p:nvPr/>
          </p:nvSpPr>
          <p:spPr bwMode="auto">
            <a:xfrm>
              <a:off x="4822946" y="2302328"/>
              <a:ext cx="1297723" cy="293074"/>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rPr>
                <a:t>单击添加文字</a:t>
              </a:r>
              <a:endParaRPr kumimoji="1" lang="en-US" altLang="ko-KR"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endParaRPr>
            </a:p>
          </p:txBody>
        </p:sp>
        <p:sp>
          <p:nvSpPr>
            <p:cNvPr id="108" name="Text Box 35"/>
            <p:cNvSpPr txBox="1">
              <a:spLocks noChangeArrowheads="1"/>
            </p:cNvSpPr>
            <p:nvPr/>
          </p:nvSpPr>
          <p:spPr bwMode="auto">
            <a:xfrm>
              <a:off x="6405850" y="2302328"/>
              <a:ext cx="1441755" cy="293074"/>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rPr>
                <a:t>单击添加文字</a:t>
              </a:r>
              <a:endParaRPr kumimoji="1" lang="en-US" altLang="ko-KR"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endParaRPr>
            </a:p>
          </p:txBody>
        </p:sp>
      </p:grpSp>
      <p:grpSp>
        <p:nvGrpSpPr>
          <p:cNvPr id="119" name="组合 118"/>
          <p:cNvGrpSpPr>
            <a:grpSpLocks/>
          </p:cNvGrpSpPr>
          <p:nvPr/>
        </p:nvGrpSpPr>
        <p:grpSpPr bwMode="auto">
          <a:xfrm>
            <a:off x="1493659" y="1620701"/>
            <a:ext cx="2858690" cy="2212462"/>
            <a:chOff x="611560" y="1280085"/>
            <a:chExt cx="3024188" cy="2675171"/>
          </a:xfrm>
        </p:grpSpPr>
        <p:sp>
          <p:nvSpPr>
            <p:cNvPr id="120" name="Rectangle 39"/>
            <p:cNvSpPr>
              <a:spLocks noChangeArrowheads="1"/>
            </p:cNvSpPr>
            <p:nvPr/>
          </p:nvSpPr>
          <p:spPr bwMode="auto">
            <a:xfrm>
              <a:off x="611560" y="1280085"/>
              <a:ext cx="3024188" cy="300119"/>
            </a:xfrm>
            <a:prstGeom prst="rect">
              <a:avLst/>
            </a:prstGeom>
            <a:noFill/>
            <a:ln>
              <a:noFill/>
            </a:ln>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rPr>
                <a:t>单击此处添加标题文字</a:t>
              </a:r>
            </a:p>
          </p:txBody>
        </p:sp>
        <p:sp>
          <p:nvSpPr>
            <p:cNvPr id="121" name="Rectangle 40"/>
            <p:cNvSpPr>
              <a:spLocks noChangeArrowheads="1"/>
            </p:cNvSpPr>
            <p:nvPr/>
          </p:nvSpPr>
          <p:spPr bwMode="auto">
            <a:xfrm>
              <a:off x="611560" y="1639992"/>
              <a:ext cx="3024188" cy="946177"/>
            </a:xfrm>
            <a:prstGeom prst="rect">
              <a:avLst/>
            </a:prstGeom>
            <a:noFill/>
            <a:ln>
              <a:noFill/>
            </a:ln>
            <a:extLst/>
          </p:spPr>
          <p:txBody>
            <a:bodyPr>
              <a:spAutoFit/>
            </a:bodyPr>
            <a:lstStyle/>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a:t>
              </a:r>
            </a:p>
          </p:txBody>
        </p:sp>
        <p:sp>
          <p:nvSpPr>
            <p:cNvPr id="122" name="Rectangle 41"/>
            <p:cNvSpPr>
              <a:spLocks noChangeArrowheads="1"/>
            </p:cNvSpPr>
            <p:nvPr/>
          </p:nvSpPr>
          <p:spPr bwMode="auto">
            <a:xfrm>
              <a:off x="611560" y="2649172"/>
              <a:ext cx="3024188" cy="300119"/>
            </a:xfrm>
            <a:prstGeom prst="rect">
              <a:avLst/>
            </a:prstGeom>
            <a:noFill/>
            <a:ln>
              <a:noFill/>
            </a:ln>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rPr>
                <a:t>单击此处添加标题文字</a:t>
              </a:r>
            </a:p>
          </p:txBody>
        </p:sp>
        <p:sp>
          <p:nvSpPr>
            <p:cNvPr id="123" name="Rectangle 42"/>
            <p:cNvSpPr>
              <a:spLocks noChangeArrowheads="1"/>
            </p:cNvSpPr>
            <p:nvPr/>
          </p:nvSpPr>
          <p:spPr bwMode="auto">
            <a:xfrm>
              <a:off x="611560" y="3009079"/>
              <a:ext cx="3024188" cy="946177"/>
            </a:xfrm>
            <a:prstGeom prst="rect">
              <a:avLst/>
            </a:prstGeom>
            <a:noFill/>
            <a:ln>
              <a:noFill/>
            </a:ln>
            <a:extLst/>
          </p:spPr>
          <p:txBody>
            <a:bodyPr>
              <a:spAutoFit/>
            </a:bodyPr>
            <a:lstStyle/>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a:t>
              </a:r>
            </a:p>
          </p:txBody>
        </p:sp>
      </p:grpSp>
      <p:grpSp>
        <p:nvGrpSpPr>
          <p:cNvPr id="124" name="组合 123"/>
          <p:cNvGrpSpPr>
            <a:grpSpLocks/>
          </p:cNvGrpSpPr>
          <p:nvPr/>
        </p:nvGrpSpPr>
        <p:grpSpPr bwMode="auto">
          <a:xfrm>
            <a:off x="5004811" y="2554152"/>
            <a:ext cx="1620441" cy="1853803"/>
            <a:chOff x="5328023" y="2589772"/>
            <a:chExt cx="1960562" cy="2241550"/>
          </a:xfrm>
        </p:grpSpPr>
        <p:sp>
          <p:nvSpPr>
            <p:cNvPr id="125" name="Oval 27"/>
            <p:cNvSpPr>
              <a:spLocks noChangeArrowheads="1"/>
            </p:cNvSpPr>
            <p:nvPr/>
          </p:nvSpPr>
          <p:spPr bwMode="auto">
            <a:xfrm>
              <a:off x="5328023" y="4020794"/>
              <a:ext cx="1960562" cy="810528"/>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126" name="Group 28"/>
            <p:cNvGrpSpPr>
              <a:grpSpLocks/>
            </p:cNvGrpSpPr>
            <p:nvPr/>
          </p:nvGrpSpPr>
          <p:grpSpPr bwMode="auto">
            <a:xfrm>
              <a:off x="5343898" y="2589772"/>
              <a:ext cx="1892300" cy="1884363"/>
              <a:chOff x="3275" y="2470"/>
              <a:chExt cx="1192" cy="1187"/>
            </a:xfrm>
          </p:grpSpPr>
          <p:grpSp>
            <p:nvGrpSpPr>
              <p:cNvPr id="127" name="Group 29"/>
              <p:cNvGrpSpPr>
                <a:grpSpLocks/>
              </p:cNvGrpSpPr>
              <p:nvPr/>
            </p:nvGrpSpPr>
            <p:grpSpPr bwMode="auto">
              <a:xfrm>
                <a:off x="3275" y="2470"/>
                <a:ext cx="1192" cy="1187"/>
                <a:chOff x="549" y="2205"/>
                <a:chExt cx="1406" cy="1402"/>
              </a:xfrm>
            </p:grpSpPr>
            <p:sp>
              <p:nvSpPr>
                <p:cNvPr id="130" name="Oval 30"/>
                <p:cNvSpPr>
                  <a:spLocks noChangeArrowheads="1"/>
                </p:cNvSpPr>
                <p:nvPr/>
              </p:nvSpPr>
              <p:spPr bwMode="auto">
                <a:xfrm>
                  <a:off x="549" y="2205"/>
                  <a:ext cx="1406" cy="1402"/>
                </a:xfrm>
                <a:prstGeom prst="ellipse">
                  <a:avLst/>
                </a:prstGeom>
                <a:gradFill rotWithShape="1">
                  <a:gsLst>
                    <a:gs pos="0">
                      <a:srgbClr val="FF0000"/>
                    </a:gs>
                    <a:gs pos="100000">
                      <a:srgbClr val="BC1310"/>
                    </a:gs>
                  </a:gsLst>
                  <a:lin ang="27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31" name="Oval 31"/>
                <p:cNvSpPr>
                  <a:spLocks noChangeArrowheads="1"/>
                </p:cNvSpPr>
                <p:nvPr/>
              </p:nvSpPr>
              <p:spPr bwMode="auto">
                <a:xfrm>
                  <a:off x="827" y="2381"/>
                  <a:ext cx="234" cy="237"/>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28" name="Text Box 32"/>
              <p:cNvSpPr txBox="1">
                <a:spLocks noChangeArrowheads="1"/>
              </p:cNvSpPr>
              <p:nvPr/>
            </p:nvSpPr>
            <p:spPr bwMode="auto">
              <a:xfrm>
                <a:off x="3476" y="2840"/>
                <a:ext cx="786" cy="457"/>
              </a:xfrm>
              <a:prstGeom prst="rect">
                <a:avLst/>
              </a:prstGeom>
              <a:noFill/>
              <a:ln>
                <a:noFill/>
              </a:ln>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65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65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添加文字</a:t>
                </a:r>
                <a:endParaRPr kumimoji="1" lang="en-US" altLang="ko-KR" sz="165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p:txBody>
          </p:sp>
          <p:sp>
            <p:nvSpPr>
              <p:cNvPr id="129"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xmlns="" val="1773046891"/>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fade">
                                      <p:cBhvr>
                                        <p:cTn id="11" dur="500"/>
                                        <p:tgtEl>
                                          <p:spTgt spid="10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fade">
                                      <p:cBhvr>
                                        <p:cTn id="15" dur="500"/>
                                        <p:tgtEl>
                                          <p:spTgt spid="12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500"/>
                                        <p:tgtEl>
                                          <p:spTgt spid="119"/>
                                        </p:tgtEl>
                                      </p:cBhvr>
                                    </p:animEffect>
                                    <p:anim calcmode="lin" valueType="num">
                                      <p:cBhvr>
                                        <p:cTn id="20" dur="500" fill="hold"/>
                                        <p:tgtEl>
                                          <p:spTgt spid="119"/>
                                        </p:tgtEl>
                                        <p:attrNameLst>
                                          <p:attrName>ppt_x</p:attrName>
                                        </p:attrNameLst>
                                      </p:cBhvr>
                                      <p:tavLst>
                                        <p:tav tm="0">
                                          <p:val>
                                            <p:strVal val="#ppt_x"/>
                                          </p:val>
                                        </p:tav>
                                        <p:tav tm="100000">
                                          <p:val>
                                            <p:strVal val="#ppt_x"/>
                                          </p:val>
                                        </p:tav>
                                      </p:tavLst>
                                    </p:anim>
                                    <p:anim calcmode="lin" valueType="num">
                                      <p:cBhvr>
                                        <p:cTn id="21"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348824" y="1832093"/>
            <a:ext cx="4536281" cy="677373"/>
            <a:chOff x="1500188" y="2309812"/>
            <a:chExt cx="6048374" cy="903164"/>
          </a:xfrm>
        </p:grpSpPr>
        <p:sp>
          <p:nvSpPr>
            <p:cNvPr id="41" name="Line 3"/>
            <p:cNvSpPr>
              <a:spLocks noChangeShapeType="1"/>
            </p:cNvSpPr>
            <p:nvPr/>
          </p:nvSpPr>
          <p:spPr bwMode="auto">
            <a:xfrm flipV="1">
              <a:off x="5580063" y="2924943"/>
              <a:ext cx="0" cy="288033"/>
            </a:xfrm>
            <a:prstGeom prst="line">
              <a:avLst/>
            </a:prstGeom>
            <a:noFill/>
            <a:ln w="28575" cmpd="sng">
              <a:solidFill>
                <a:srgbClr val="FF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2" name="Line 4"/>
            <p:cNvSpPr>
              <a:spLocks noChangeShapeType="1"/>
            </p:cNvSpPr>
            <p:nvPr/>
          </p:nvSpPr>
          <p:spPr bwMode="auto">
            <a:xfrm>
              <a:off x="4572000" y="2309812"/>
              <a:ext cx="0" cy="615132"/>
            </a:xfrm>
            <a:prstGeom prst="line">
              <a:avLst/>
            </a:prstGeom>
            <a:noFill/>
            <a:ln w="28575" cmpd="sng">
              <a:solidFill>
                <a:srgbClr val="FF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3" name="Line 5"/>
            <p:cNvSpPr>
              <a:spLocks noChangeShapeType="1"/>
            </p:cNvSpPr>
            <p:nvPr/>
          </p:nvSpPr>
          <p:spPr bwMode="auto">
            <a:xfrm flipV="1">
              <a:off x="3527425" y="2924944"/>
              <a:ext cx="0" cy="288032"/>
            </a:xfrm>
            <a:prstGeom prst="line">
              <a:avLst/>
            </a:prstGeom>
            <a:noFill/>
            <a:ln w="28575" cmpd="sng">
              <a:solidFill>
                <a:srgbClr val="FF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cxnSp>
          <p:nvCxnSpPr>
            <p:cNvPr id="44" name="AutoShape 15"/>
            <p:cNvCxnSpPr>
              <a:cxnSpLocks noChangeShapeType="1"/>
              <a:stCxn id="46" idx="0"/>
              <a:endCxn id="55" idx="0"/>
            </p:cNvCxnSpPr>
            <p:nvPr/>
          </p:nvCxnSpPr>
          <p:spPr bwMode="auto">
            <a:xfrm rot="5400000" flipH="1" flipV="1">
              <a:off x="4518025" y="116781"/>
              <a:ext cx="12700" cy="6048374"/>
            </a:xfrm>
            <a:prstGeom prst="bentConnector3">
              <a:avLst>
                <a:gd name="adj1" fmla="val 1800000"/>
              </a:avLst>
            </a:prstGeom>
            <a:noFill/>
            <a:ln w="28575" cmpd="sng">
              <a:solidFill>
                <a:srgbClr val="FF0000"/>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45" name="组合 44"/>
          <p:cNvGrpSpPr/>
          <p:nvPr/>
        </p:nvGrpSpPr>
        <p:grpSpPr>
          <a:xfrm>
            <a:off x="1682075" y="2455461"/>
            <a:ext cx="1323975" cy="1736470"/>
            <a:chOff x="611188" y="3140968"/>
            <a:chExt cx="1765300" cy="2315293"/>
          </a:xfrm>
        </p:grpSpPr>
        <p:sp>
          <p:nvSpPr>
            <p:cNvPr id="46" name="AutoShape 7"/>
            <p:cNvSpPr>
              <a:spLocks noChangeArrowheads="1"/>
            </p:cNvSpPr>
            <p:nvPr/>
          </p:nvSpPr>
          <p:spPr bwMode="auto">
            <a:xfrm>
              <a:off x="611188" y="3140968"/>
              <a:ext cx="1765300" cy="2315293"/>
            </a:xfrm>
            <a:prstGeom prst="roundRect">
              <a:avLst>
                <a:gd name="adj" fmla="val 188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47" name="Rectangle 8" descr="1"/>
            <p:cNvSpPr>
              <a:spLocks noChangeArrowheads="1"/>
            </p:cNvSpPr>
            <p:nvPr/>
          </p:nvSpPr>
          <p:spPr bwMode="auto">
            <a:xfrm>
              <a:off x="1079500" y="3321943"/>
              <a:ext cx="828675" cy="828675"/>
            </a:xfrm>
            <a:prstGeom prst="rect">
              <a:avLst/>
            </a:prstGeom>
            <a:blipFill dpi="0" rotWithShape="1">
              <a:blip r:embed="rId2"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48" name="组合 47"/>
          <p:cNvGrpSpPr/>
          <p:nvPr/>
        </p:nvGrpSpPr>
        <p:grpSpPr>
          <a:xfrm>
            <a:off x="3194168" y="2455461"/>
            <a:ext cx="1323975" cy="1736470"/>
            <a:chOff x="2627313" y="3140968"/>
            <a:chExt cx="1765300" cy="2315293"/>
          </a:xfrm>
        </p:grpSpPr>
        <p:sp>
          <p:nvSpPr>
            <p:cNvPr id="49" name="AutoShape 9"/>
            <p:cNvSpPr>
              <a:spLocks noChangeArrowheads="1"/>
            </p:cNvSpPr>
            <p:nvPr/>
          </p:nvSpPr>
          <p:spPr bwMode="auto">
            <a:xfrm>
              <a:off x="2627313" y="3140968"/>
              <a:ext cx="1765300" cy="2315293"/>
            </a:xfrm>
            <a:prstGeom prst="roundRect">
              <a:avLst>
                <a:gd name="adj" fmla="val 125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0" name="Rectangle 10" descr="8"/>
            <p:cNvSpPr>
              <a:spLocks noChangeArrowheads="1"/>
            </p:cNvSpPr>
            <p:nvPr/>
          </p:nvSpPr>
          <p:spPr bwMode="auto">
            <a:xfrm>
              <a:off x="3095625" y="3321943"/>
              <a:ext cx="828675" cy="828675"/>
            </a:xfrm>
            <a:prstGeom prst="rect">
              <a:avLst/>
            </a:prstGeom>
            <a:blipFill dpi="0" rotWithShape="1">
              <a:blip r:embed="rId3"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1" name="组合 50"/>
          <p:cNvGrpSpPr/>
          <p:nvPr/>
        </p:nvGrpSpPr>
        <p:grpSpPr>
          <a:xfrm>
            <a:off x="4706261" y="2455461"/>
            <a:ext cx="1323975" cy="1736470"/>
            <a:chOff x="4643438" y="3140968"/>
            <a:chExt cx="1765300" cy="2315293"/>
          </a:xfrm>
        </p:grpSpPr>
        <p:sp>
          <p:nvSpPr>
            <p:cNvPr id="52" name="AutoShape 11"/>
            <p:cNvSpPr>
              <a:spLocks noChangeArrowheads="1"/>
            </p:cNvSpPr>
            <p:nvPr/>
          </p:nvSpPr>
          <p:spPr bwMode="auto">
            <a:xfrm>
              <a:off x="4643438" y="3140968"/>
              <a:ext cx="1765300" cy="2315293"/>
            </a:xfrm>
            <a:prstGeom prst="roundRect">
              <a:avLst>
                <a:gd name="adj" fmla="val 1528"/>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3" name="Rectangle 12" descr="7"/>
            <p:cNvSpPr>
              <a:spLocks noChangeArrowheads="1"/>
            </p:cNvSpPr>
            <p:nvPr/>
          </p:nvSpPr>
          <p:spPr bwMode="auto">
            <a:xfrm>
              <a:off x="5111750" y="3321943"/>
              <a:ext cx="828675" cy="828675"/>
            </a:xfrm>
            <a:prstGeom prst="rect">
              <a:avLst/>
            </a:prstGeom>
            <a:blipFill dpi="0" rotWithShape="1">
              <a:blip r:embed="rId4"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4" name="组合 53"/>
          <p:cNvGrpSpPr/>
          <p:nvPr/>
        </p:nvGrpSpPr>
        <p:grpSpPr>
          <a:xfrm>
            <a:off x="6218355" y="2455461"/>
            <a:ext cx="1323975" cy="1736470"/>
            <a:chOff x="6659563" y="3140968"/>
            <a:chExt cx="1765300" cy="2315293"/>
          </a:xfrm>
        </p:grpSpPr>
        <p:sp>
          <p:nvSpPr>
            <p:cNvPr id="55" name="AutoShape 13"/>
            <p:cNvSpPr>
              <a:spLocks noChangeArrowheads="1"/>
            </p:cNvSpPr>
            <p:nvPr/>
          </p:nvSpPr>
          <p:spPr bwMode="auto">
            <a:xfrm>
              <a:off x="6659563" y="3140968"/>
              <a:ext cx="1765300" cy="2315293"/>
            </a:xfrm>
            <a:prstGeom prst="roundRect">
              <a:avLst>
                <a:gd name="adj" fmla="val 125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6" name="Rectangle 14" descr="6"/>
            <p:cNvSpPr>
              <a:spLocks noChangeArrowheads="1"/>
            </p:cNvSpPr>
            <p:nvPr/>
          </p:nvSpPr>
          <p:spPr bwMode="auto">
            <a:xfrm>
              <a:off x="7127875" y="3321943"/>
              <a:ext cx="828675" cy="828675"/>
            </a:xfrm>
            <a:prstGeom prst="rect">
              <a:avLst/>
            </a:prstGeom>
            <a:blipFill dpi="0" rotWithShape="1">
              <a:blip r:embed="rId5"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7" name="组合 56"/>
          <p:cNvGrpSpPr/>
          <p:nvPr/>
        </p:nvGrpSpPr>
        <p:grpSpPr>
          <a:xfrm>
            <a:off x="3194169" y="1374894"/>
            <a:ext cx="2836069" cy="511969"/>
            <a:chOff x="2627313" y="1700213"/>
            <a:chExt cx="3781425" cy="682625"/>
          </a:xfrm>
        </p:grpSpPr>
        <p:sp>
          <p:nvSpPr>
            <p:cNvPr id="58" name="AutoShape 6"/>
            <p:cNvSpPr>
              <a:spLocks noChangeArrowheads="1"/>
            </p:cNvSpPr>
            <p:nvPr/>
          </p:nvSpPr>
          <p:spPr bwMode="auto">
            <a:xfrm>
              <a:off x="2627313" y="1700213"/>
              <a:ext cx="3781425" cy="682625"/>
            </a:xfrm>
            <a:prstGeom prst="roundRect">
              <a:avLst>
                <a:gd name="adj" fmla="val 9769"/>
              </a:avLst>
            </a:prstGeom>
            <a:gradFill rotWithShape="1">
              <a:gsLst>
                <a:gs pos="0">
                  <a:srgbClr val="FF0517"/>
                </a:gs>
                <a:gs pos="100000">
                  <a:srgbClr val="BC000D"/>
                </a:gs>
              </a:gsLst>
              <a:lin ang="27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等线"/>
                <a:ea typeface="微软雅黑"/>
                <a:cs typeface="+mn-cs"/>
              </a:endParaRPr>
            </a:p>
          </p:txBody>
        </p:sp>
        <p:sp>
          <p:nvSpPr>
            <p:cNvPr id="59" name="WordArt 16"/>
            <p:cNvSpPr>
              <a:spLocks noChangeArrowheads="1" noChangeShapeType="1"/>
            </p:cNvSpPr>
            <p:nvPr/>
          </p:nvSpPr>
          <p:spPr bwMode="auto">
            <a:xfrm>
              <a:off x="3708400" y="1897063"/>
              <a:ext cx="1727200" cy="254000"/>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双击添加标题文字</a:t>
              </a:r>
            </a:p>
          </p:txBody>
        </p:sp>
      </p:grpSp>
    </p:spTree>
    <p:extLst>
      <p:ext uri="{BB962C8B-B14F-4D97-AF65-F5344CB8AC3E}">
        <p14:creationId xmlns:p14="http://schemas.microsoft.com/office/powerpoint/2010/main" xmlns="" val="169826956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22" presetClass="entr" presetSubtype="1" fill="hold" nodeType="withEffect">
                                  <p:stCondLst>
                                    <p:cond delay="700"/>
                                  </p:stCondLst>
                                  <p:childTnLst>
                                    <p:set>
                                      <p:cBhvr>
                                        <p:cTn id="11" dur="1" fill="hold">
                                          <p:stCondLst>
                                            <p:cond delay="0"/>
                                          </p:stCondLst>
                                        </p:cTn>
                                        <p:tgtEl>
                                          <p:spTgt spid="40"/>
                                        </p:tgtEl>
                                        <p:attrNameLst>
                                          <p:attrName>style.visibility</p:attrName>
                                        </p:attrNameLst>
                                      </p:cBhvr>
                                      <p:to>
                                        <p:strVal val="visible"/>
                                      </p:to>
                                    </p:set>
                                    <p:animEffect transition="in" filter="wipe(up)">
                                      <p:cBhvr>
                                        <p:cTn id="12" dur="500"/>
                                        <p:tgtEl>
                                          <p:spTgt spid="40"/>
                                        </p:tgtEl>
                                      </p:cBhvr>
                                    </p:animEffect>
                                  </p:childTnLst>
                                </p:cTn>
                              </p:par>
                              <p:par>
                                <p:cTn id="13" presetID="10" presetClass="entr" presetSubtype="0" fill="hold" nodeType="withEffect">
                                  <p:stCondLst>
                                    <p:cond delay="120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par>
                                <p:cTn id="16" presetID="10" presetClass="entr" presetSubtype="0" fill="hold" nodeType="withEffect">
                                  <p:stCondLst>
                                    <p:cond delay="140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10" presetClass="entr" presetSubtype="0" fill="hold" nodeType="withEffect">
                                  <p:stCondLst>
                                    <p:cond delay="160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180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stretch>
            <a:fillRect/>
          </a:stretch>
        </p:blipFill>
        <p:spPr>
          <a:xfrm>
            <a:off x="-6493" y="-985"/>
            <a:ext cx="9156986" cy="5145470"/>
          </a:xfrm>
          <a:prstGeom prst="rect">
            <a:avLst/>
          </a:prstGeom>
        </p:spPr>
      </p:pic>
      <p:sp>
        <p:nvSpPr>
          <p:cNvPr id="2" name="Line 2"/>
          <p:cNvSpPr>
            <a:spLocks noChangeShapeType="1"/>
          </p:cNvSpPr>
          <p:nvPr/>
        </p:nvSpPr>
        <p:spPr bwMode="auto">
          <a:xfrm flipV="1">
            <a:off x="1874777" y="966913"/>
            <a:ext cx="285750" cy="28575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3" name="Line 3"/>
          <p:cNvSpPr>
            <a:spLocks noChangeShapeType="1"/>
          </p:cNvSpPr>
          <p:nvPr/>
        </p:nvSpPr>
        <p:spPr bwMode="auto">
          <a:xfrm>
            <a:off x="1817627" y="2967163"/>
            <a:ext cx="342900" cy="22860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4" name="Line 4"/>
          <p:cNvSpPr>
            <a:spLocks noChangeShapeType="1"/>
          </p:cNvSpPr>
          <p:nvPr/>
        </p:nvSpPr>
        <p:spPr bwMode="auto">
          <a:xfrm>
            <a:off x="2160527" y="966913"/>
            <a:ext cx="45720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5" name="Line 5"/>
          <p:cNvSpPr>
            <a:spLocks noChangeShapeType="1"/>
          </p:cNvSpPr>
          <p:nvPr/>
        </p:nvSpPr>
        <p:spPr bwMode="auto">
          <a:xfrm>
            <a:off x="2160527" y="3195763"/>
            <a:ext cx="45720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6" name="Line 6"/>
          <p:cNvSpPr>
            <a:spLocks noChangeShapeType="1"/>
          </p:cNvSpPr>
          <p:nvPr/>
        </p:nvSpPr>
        <p:spPr bwMode="auto">
          <a:xfrm flipV="1">
            <a:off x="2103377" y="1538413"/>
            <a:ext cx="51435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7" name="Line 7"/>
          <p:cNvSpPr>
            <a:spLocks noChangeShapeType="1"/>
          </p:cNvSpPr>
          <p:nvPr/>
        </p:nvSpPr>
        <p:spPr bwMode="auto">
          <a:xfrm>
            <a:off x="2160527" y="2109913"/>
            <a:ext cx="45720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8" name="Line 8"/>
          <p:cNvSpPr>
            <a:spLocks noChangeShapeType="1"/>
          </p:cNvSpPr>
          <p:nvPr/>
        </p:nvSpPr>
        <p:spPr bwMode="auto">
          <a:xfrm flipV="1">
            <a:off x="2103377" y="2624263"/>
            <a:ext cx="51435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19" name="AutoShape 19"/>
          <p:cNvSpPr>
            <a:spLocks noChangeArrowheads="1"/>
          </p:cNvSpPr>
          <p:nvPr/>
        </p:nvSpPr>
        <p:spPr bwMode="auto">
          <a:xfrm>
            <a:off x="2612965" y="795463"/>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3133328" y="803083"/>
            <a:ext cx="295465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单击添加第一部分文字内容</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AutoShape 21"/>
          <p:cNvSpPr>
            <a:spLocks noChangeArrowheads="1"/>
          </p:cNvSpPr>
          <p:nvPr/>
        </p:nvSpPr>
        <p:spPr bwMode="auto">
          <a:xfrm>
            <a:off x="2612965" y="1357438"/>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2" name="Rectangle 22"/>
          <p:cNvSpPr>
            <a:spLocks noChangeArrowheads="1"/>
          </p:cNvSpPr>
          <p:nvPr/>
        </p:nvSpPr>
        <p:spPr bwMode="auto">
          <a:xfrm>
            <a:off x="3133327" y="1363152"/>
            <a:ext cx="295465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第二部分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23" name="AutoShape 23"/>
          <p:cNvSpPr>
            <a:spLocks noChangeArrowheads="1"/>
          </p:cNvSpPr>
          <p:nvPr/>
        </p:nvSpPr>
        <p:spPr bwMode="auto">
          <a:xfrm>
            <a:off x="2610583" y="1914650"/>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4" name="Rectangle 24"/>
          <p:cNvSpPr>
            <a:spLocks noChangeArrowheads="1"/>
          </p:cNvSpPr>
          <p:nvPr/>
        </p:nvSpPr>
        <p:spPr bwMode="auto">
          <a:xfrm>
            <a:off x="3133326" y="1920194"/>
            <a:ext cx="295465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第三部分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25" name="Oval 25"/>
          <p:cNvSpPr>
            <a:spLocks noChangeArrowheads="1"/>
          </p:cNvSpPr>
          <p:nvPr/>
        </p:nvSpPr>
        <p:spPr bwMode="auto">
          <a:xfrm>
            <a:off x="2546290" y="883569"/>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6" name="Oval 26"/>
          <p:cNvSpPr>
            <a:spLocks noChangeArrowheads="1"/>
          </p:cNvSpPr>
          <p:nvPr/>
        </p:nvSpPr>
        <p:spPr bwMode="auto">
          <a:xfrm>
            <a:off x="2555815" y="1457451"/>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7" name="Oval 27"/>
          <p:cNvSpPr>
            <a:spLocks noChangeArrowheads="1"/>
          </p:cNvSpPr>
          <p:nvPr/>
        </p:nvSpPr>
        <p:spPr bwMode="auto">
          <a:xfrm>
            <a:off x="2555815" y="2024188"/>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8" name="AutoShape 28"/>
          <p:cNvSpPr>
            <a:spLocks noChangeArrowheads="1"/>
          </p:cNvSpPr>
          <p:nvPr/>
        </p:nvSpPr>
        <p:spPr bwMode="auto">
          <a:xfrm>
            <a:off x="2612965" y="2463529"/>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9" name="Rectangle 29"/>
          <p:cNvSpPr>
            <a:spLocks noChangeArrowheads="1"/>
          </p:cNvSpPr>
          <p:nvPr/>
        </p:nvSpPr>
        <p:spPr bwMode="auto">
          <a:xfrm>
            <a:off x="3131841" y="2481447"/>
            <a:ext cx="295465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第四部分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30" name="Oval 30"/>
          <p:cNvSpPr>
            <a:spLocks noChangeArrowheads="1"/>
          </p:cNvSpPr>
          <p:nvPr/>
        </p:nvSpPr>
        <p:spPr bwMode="auto">
          <a:xfrm>
            <a:off x="2546290" y="2567113"/>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31" name="AutoShape 31"/>
          <p:cNvSpPr>
            <a:spLocks noChangeArrowheads="1"/>
          </p:cNvSpPr>
          <p:nvPr/>
        </p:nvSpPr>
        <p:spPr bwMode="auto">
          <a:xfrm>
            <a:off x="2612965" y="3055269"/>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32" name="Rectangle 32"/>
          <p:cNvSpPr>
            <a:spLocks noChangeArrowheads="1"/>
          </p:cNvSpPr>
          <p:nvPr/>
        </p:nvSpPr>
        <p:spPr bwMode="auto">
          <a:xfrm>
            <a:off x="3131840" y="3075806"/>
            <a:ext cx="295465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第五部分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33" name="Oval 33"/>
          <p:cNvSpPr>
            <a:spLocks noChangeArrowheads="1"/>
          </p:cNvSpPr>
          <p:nvPr/>
        </p:nvSpPr>
        <p:spPr bwMode="auto">
          <a:xfrm>
            <a:off x="2555815" y="3155282"/>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757123" y="1295899"/>
            <a:ext cx="1440969" cy="1581552"/>
            <a:chOff x="1270267" y="3011690"/>
            <a:chExt cx="1921292" cy="2108736"/>
          </a:xfrm>
        </p:grpSpPr>
        <p:grpSp>
          <p:nvGrpSpPr>
            <p:cNvPr id="35" name="组合 34"/>
            <p:cNvGrpSpPr/>
            <p:nvPr/>
          </p:nvGrpSpPr>
          <p:grpSpPr>
            <a:xfrm>
              <a:off x="1270267" y="3011690"/>
              <a:ext cx="1827527" cy="2108736"/>
              <a:chOff x="1197242" y="3729256"/>
              <a:chExt cx="1827527" cy="2108736"/>
            </a:xfrm>
          </p:grpSpPr>
          <p:pic>
            <p:nvPicPr>
              <p:cNvPr id="41" name="Picture 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xmlns=""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目录</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5" cstate="print">
                <a:extLst>
                  <a:ext uri="{28A0092B-C50C-407E-A947-70E740481C1C}">
                    <a14:useLocalDpi xmlns:a14="http://schemas.microsoft.com/office/drawing/2010/main" xmlns="" val="0"/>
                  </a:ext>
                </a:extLst>
              </a:blip>
              <a:srcRect t="14285"/>
              <a:stretch>
                <a:fillRect/>
              </a:stretch>
            </p:blipFill>
            <p:spPr bwMode="gray">
              <a:xfrm>
                <a:off x="1197242" y="3729256"/>
                <a:ext cx="1326480" cy="1139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xmlns="" val="278480040"/>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slide(fromLeft)">
                                      <p:cBhvr>
                                        <p:cTn id="18" dur="500"/>
                                        <p:tgtEl>
                                          <p:spTgt spid="4"/>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slide(fromLeft)">
                                      <p:cBhvr>
                                        <p:cTn id="21" dur="500"/>
                                        <p:tgtEl>
                                          <p:spTgt spid="25"/>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lide(fromLeft)">
                                      <p:cBhvr>
                                        <p:cTn id="24" dur="500"/>
                                        <p:tgtEl>
                                          <p:spTgt spid="19"/>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lide(fromLeft)">
                                      <p:cBhvr>
                                        <p:cTn id="27" dur="500"/>
                                        <p:tgtEl>
                                          <p:spTgt spid="20"/>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slide(fromBottom)">
                                      <p:cBhvr>
                                        <p:cTn id="31" dur="500"/>
                                        <p:tgtEl>
                                          <p:spTgt spid="6"/>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lide(fromBottom)">
                                      <p:cBhvr>
                                        <p:cTn id="34" dur="500"/>
                                        <p:tgtEl>
                                          <p:spTgt spid="2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slide(fromBottom)">
                                      <p:cBhvr>
                                        <p:cTn id="37" dur="500"/>
                                        <p:tgtEl>
                                          <p:spTgt spid="2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slide(fromBottom)">
                                      <p:cBhvr>
                                        <p:cTn id="40" dur="500"/>
                                        <p:tgtEl>
                                          <p:spTgt spid="26"/>
                                        </p:tgtEl>
                                      </p:cBhvr>
                                    </p:animEffect>
                                  </p:childTnLst>
                                </p:cTn>
                              </p:par>
                            </p:childTnLst>
                          </p:cTn>
                        </p:par>
                        <p:par>
                          <p:cTn id="41" fill="hold">
                            <p:stCondLst>
                              <p:cond delay="2000"/>
                            </p:stCondLst>
                            <p:childTnLst>
                              <p:par>
                                <p:cTn id="42" presetID="1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slide(fromBottom)">
                                      <p:cBhvr>
                                        <p:cTn id="44" dur="500"/>
                                        <p:tgtEl>
                                          <p:spTgt spid="7"/>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slide(fromBottom)">
                                      <p:cBhvr>
                                        <p:cTn id="47" dur="500"/>
                                        <p:tgtEl>
                                          <p:spTgt spid="2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slide(fromBottom)">
                                      <p:cBhvr>
                                        <p:cTn id="50" dur="500"/>
                                        <p:tgtEl>
                                          <p:spTgt spid="24"/>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slide(fromBottom)">
                                      <p:cBhvr>
                                        <p:cTn id="53" dur="500"/>
                                        <p:tgtEl>
                                          <p:spTgt spid="27"/>
                                        </p:tgtEl>
                                      </p:cBhvr>
                                    </p:animEffect>
                                  </p:childTnLst>
                                </p:cTn>
                              </p:par>
                            </p:childTnLst>
                          </p:cTn>
                        </p:par>
                        <p:par>
                          <p:cTn id="54" fill="hold">
                            <p:stCondLst>
                              <p:cond delay="2500"/>
                            </p:stCondLst>
                            <p:childTnLst>
                              <p:par>
                                <p:cTn id="55" presetID="1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lide(fromBottom)">
                                      <p:cBhvr>
                                        <p:cTn id="57" dur="500"/>
                                        <p:tgtEl>
                                          <p:spTgt spid="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slide(fromBottom)">
                                      <p:cBhvr>
                                        <p:cTn id="60" dur="500"/>
                                        <p:tgtEl>
                                          <p:spTgt spid="28"/>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slide(fromBottom)">
                                      <p:cBhvr>
                                        <p:cTn id="63" dur="500"/>
                                        <p:tgtEl>
                                          <p:spTgt spid="2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slide(fromBottom)">
                                      <p:cBhvr>
                                        <p:cTn id="66" dur="500"/>
                                        <p:tgtEl>
                                          <p:spTgt spid="30"/>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slide(fromBottom)">
                                      <p:cBhvr>
                                        <p:cTn id="70" dur="500"/>
                                        <p:tgtEl>
                                          <p:spTgt spid="3"/>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slide(fromBottom)">
                                      <p:cBhvr>
                                        <p:cTn id="73" dur="500"/>
                                        <p:tgtEl>
                                          <p:spTgt spid="5"/>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slide(fromBottom)">
                                      <p:cBhvr>
                                        <p:cTn id="76" dur="500"/>
                                        <p:tgtEl>
                                          <p:spTgt spid="31"/>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slide(fromBottom)">
                                      <p:cBhvr>
                                        <p:cTn id="79" dur="500"/>
                                        <p:tgtEl>
                                          <p:spTgt spid="32"/>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slide(fromBottom)">
                                      <p:cBhvr>
                                        <p:cTn id="8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9" grpId="0" animBg="1" autoUpdateAnimBg="0"/>
      <p:bldP spid="20" grpId="0" bldLvl="0" autoUpdateAnimBg="0"/>
      <p:bldP spid="21" grpId="0" animBg="1" autoUpdateAnimBg="0"/>
      <p:bldP spid="22" grpId="0" bldLvl="0" autoUpdateAnimBg="0"/>
      <p:bldP spid="23" grpId="0" animBg="1" autoUpdateAnimBg="0"/>
      <p:bldP spid="24" grpId="0" bldLvl="0" autoUpdateAnimBg="0"/>
      <p:bldP spid="25" grpId="0" animBg="1" autoUpdateAnimBg="0"/>
      <p:bldP spid="26" grpId="0" animBg="1" autoUpdateAnimBg="0"/>
      <p:bldP spid="27" grpId="0" animBg="1" autoUpdateAnimBg="0"/>
      <p:bldP spid="28" grpId="0" animBg="1" autoUpdateAnimBg="0"/>
      <p:bldP spid="29" grpId="0" bldLvl="0" autoUpdateAnimBg="0"/>
      <p:bldP spid="30" grpId="0" animBg="1" autoUpdateAnimBg="0"/>
      <p:bldP spid="31" grpId="0" animBg="1" autoUpdateAnimBg="0"/>
      <p:bldP spid="32" grpId="0" bldLvl="0" autoUpdateAnimBg="0"/>
      <p:bldP spid="33"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stretch>
            <a:fillRect/>
          </a:stretch>
        </p:blipFill>
        <p:spPr>
          <a:xfrm>
            <a:off x="-6493" y="-985"/>
            <a:ext cx="9156986" cy="5145470"/>
          </a:xfrm>
          <a:prstGeom prst="rect">
            <a:avLst/>
          </a:prstGeom>
        </p:spPr>
      </p:pic>
      <p:sp>
        <p:nvSpPr>
          <p:cNvPr id="19" name="AutoShape 19"/>
          <p:cNvSpPr>
            <a:spLocks noChangeArrowheads="1"/>
          </p:cNvSpPr>
          <p:nvPr/>
        </p:nvSpPr>
        <p:spPr bwMode="auto">
          <a:xfrm>
            <a:off x="1850067" y="2487532"/>
            <a:ext cx="4947988"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2411760" y="2499742"/>
            <a:ext cx="417362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单击添加第四部分文字内容</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Oval 25"/>
          <p:cNvSpPr>
            <a:spLocks noChangeArrowheads="1"/>
          </p:cNvSpPr>
          <p:nvPr/>
        </p:nvSpPr>
        <p:spPr bwMode="auto">
          <a:xfrm>
            <a:off x="1716099" y="2575637"/>
            <a:ext cx="288845" cy="288845"/>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3517537" y="754891"/>
            <a:ext cx="1528414" cy="1612883"/>
            <a:chOff x="1249559" y="2969916"/>
            <a:chExt cx="1942000" cy="2150510"/>
          </a:xfrm>
        </p:grpSpPr>
        <p:grpSp>
          <p:nvGrpSpPr>
            <p:cNvPr id="35" name="组合 34"/>
            <p:cNvGrpSpPr/>
            <p:nvPr/>
          </p:nvGrpSpPr>
          <p:grpSpPr>
            <a:xfrm>
              <a:off x="1249559" y="2969916"/>
              <a:ext cx="1848235" cy="2150510"/>
              <a:chOff x="1176534" y="3687482"/>
              <a:chExt cx="1848235" cy="2150510"/>
            </a:xfrm>
          </p:grpSpPr>
          <p:pic>
            <p:nvPicPr>
              <p:cNvPr id="41" name="Picture 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xmlns=""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04</a:t>
                </a:r>
                <a:endParaRPr kumimoji="0" lang="zh-CN" altLang="en-US" sz="4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5" cstate="print">
                <a:extLst>
                  <a:ext uri="{28A0092B-C50C-407E-A947-70E740481C1C}">
                    <a14:useLocalDpi xmlns:a14="http://schemas.microsoft.com/office/drawing/2010/main" xmlns="" val="0"/>
                  </a:ext>
                </a:extLst>
              </a:blip>
              <a:srcRect t="14285"/>
              <a:stretch>
                <a:fillRect/>
              </a:stretch>
            </p:blipFill>
            <p:spPr bwMode="gray">
              <a:xfrm>
                <a:off x="1176534" y="3687482"/>
                <a:ext cx="1326480" cy="1139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xmlns="" val="3272976451"/>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1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lide(fromLeft)">
                                      <p:cBhvr>
                                        <p:cTn id="12" dur="500"/>
                                        <p:tgtEl>
                                          <p:spTgt spid="2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slide(from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P spid="20" grpId="0" bldLvl="0" autoUpdateAnimBg="0"/>
      <p:bldP spid="25"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31"/>
          <p:cNvGrpSpPr>
            <a:grpSpLocks/>
          </p:cNvGrpSpPr>
          <p:nvPr/>
        </p:nvGrpSpPr>
        <p:grpSpPr bwMode="auto">
          <a:xfrm>
            <a:off x="1828873" y="1547737"/>
            <a:ext cx="2231160" cy="2295260"/>
            <a:chOff x="1222170" y="1373784"/>
            <a:chExt cx="2754000" cy="2754000"/>
          </a:xfrm>
        </p:grpSpPr>
        <p:grpSp>
          <p:nvGrpSpPr>
            <p:cNvPr id="23" name="组合 1"/>
            <p:cNvGrpSpPr>
              <a:grpSpLocks/>
            </p:cNvGrpSpPr>
            <p:nvPr/>
          </p:nvGrpSpPr>
          <p:grpSpPr bwMode="auto">
            <a:xfrm>
              <a:off x="1222170" y="1373784"/>
              <a:ext cx="2754000" cy="2754000"/>
              <a:chOff x="817310" y="2201172"/>
              <a:chExt cx="3060000" cy="3060000"/>
            </a:xfrm>
          </p:grpSpPr>
          <p:sp>
            <p:nvSpPr>
              <p:cNvPr id="25" name="椭圆 24"/>
              <p:cNvSpPr>
                <a:spLocks noChangeAspect="1"/>
              </p:cNvSpPr>
              <p:nvPr/>
            </p:nvSpPr>
            <p:spPr>
              <a:xfrm>
                <a:off x="817310" y="2201172"/>
                <a:ext cx="3060000" cy="3060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等线"/>
                  <a:ea typeface="微软雅黑"/>
                  <a:cs typeface="+mn-cs"/>
                </a:endParaRPr>
              </a:p>
            </p:txBody>
          </p:sp>
          <p:sp>
            <p:nvSpPr>
              <p:cNvPr id="29" name="椭圆 28"/>
              <p:cNvSpPr>
                <a:spLocks noChangeAspect="1"/>
              </p:cNvSpPr>
              <p:nvPr/>
            </p:nvSpPr>
            <p:spPr>
              <a:xfrm>
                <a:off x="1051881" y="2435742"/>
                <a:ext cx="2590856" cy="2590861"/>
              </a:xfrm>
              <a:prstGeom prst="ellipse">
                <a:avLst/>
              </a:prstGeom>
              <a:gradFill>
                <a:gsLst>
                  <a:gs pos="0">
                    <a:srgbClr val="F8F8F8"/>
                  </a:gs>
                  <a:gs pos="100000">
                    <a:srgbClr val="C0C0C0"/>
                  </a:gs>
                </a:gsLst>
                <a:lin ang="2700000" scaled="1"/>
              </a:gra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等线"/>
                  <a:ea typeface="微软雅黑"/>
                  <a:cs typeface="+mn-cs"/>
                </a:endParaRPr>
              </a:p>
            </p:txBody>
          </p:sp>
        </p:grpSp>
        <p:sp>
          <p:nvSpPr>
            <p:cNvPr id="24" name="Rectangle 13"/>
            <p:cNvSpPr>
              <a:spLocks noChangeArrowheads="1"/>
            </p:cNvSpPr>
            <p:nvPr/>
          </p:nvSpPr>
          <p:spPr bwMode="auto">
            <a:xfrm>
              <a:off x="1912655" y="2397605"/>
              <a:ext cx="1373032" cy="664722"/>
            </a:xfrm>
            <a:prstGeom prst="rect">
              <a:avLst/>
            </a:prstGeom>
            <a:noFill/>
            <a:ln w="9525">
              <a:noFill/>
              <a:miter lim="800000"/>
              <a:headEnd/>
              <a:tailEnd/>
            </a:ln>
            <a:effec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单击此处添加标题</a:t>
              </a:r>
            </a:p>
          </p:txBody>
        </p:sp>
      </p:grpSp>
      <p:grpSp>
        <p:nvGrpSpPr>
          <p:cNvPr id="31" name="组合 33"/>
          <p:cNvGrpSpPr>
            <a:grpSpLocks/>
          </p:cNvGrpSpPr>
          <p:nvPr/>
        </p:nvGrpSpPr>
        <p:grpSpPr bwMode="auto">
          <a:xfrm>
            <a:off x="3477172" y="1564935"/>
            <a:ext cx="3541564" cy="324115"/>
            <a:chOff x="3549824" y="1393310"/>
            <a:chExt cx="4372005" cy="388800"/>
          </a:xfrm>
        </p:grpSpPr>
        <p:sp>
          <p:nvSpPr>
            <p:cNvPr id="36" name="矩形 6"/>
            <p:cNvSpPr>
              <a:spLocks/>
            </p:cNvSpPr>
            <p:nvPr/>
          </p:nvSpPr>
          <p:spPr bwMode="auto">
            <a:xfrm>
              <a:off x="3549824" y="1393310"/>
              <a:ext cx="4372005" cy="388800"/>
            </a:xfrm>
            <a:prstGeom prst="rect">
              <a:avLst/>
            </a:prstGeom>
            <a:solidFill>
              <a:srgbClr val="FF0000"/>
            </a:solidFill>
            <a:ln w="12700" algn="ctr">
              <a:solidFill>
                <a:schemeClr val="bg1"/>
              </a:solidFill>
              <a:miter lim="800000"/>
              <a:headEnd/>
              <a:tailEnd/>
            </a:ln>
          </p:spPr>
          <p:txBody>
            <a:bodyPr wrap="none" anchor="ctr"/>
            <a:lstStyle/>
            <a:p>
              <a:pPr marL="0" marR="0" lvl="0" indent="0" algn="ctr" defTabSz="685800" rtl="0" eaLnBrk="0" fontAlgn="auto"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sp>
          <p:nvSpPr>
            <p:cNvPr id="39" name="TextBox 146"/>
            <p:cNvSpPr txBox="1">
              <a:spLocks noChangeArrowheads="1"/>
            </p:cNvSpPr>
            <p:nvPr/>
          </p:nvSpPr>
          <p:spPr bwMode="auto">
            <a:xfrm>
              <a:off x="3977457" y="1427446"/>
              <a:ext cx="1911600" cy="332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endPar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0" name="TextBox 146"/>
          <p:cNvSpPr txBox="1">
            <a:spLocks noChangeArrowheads="1"/>
          </p:cNvSpPr>
          <p:nvPr/>
        </p:nvSpPr>
        <p:spPr bwMode="auto">
          <a:xfrm>
            <a:off x="3957513" y="1932707"/>
            <a:ext cx="3266366" cy="276999"/>
          </a:xfrm>
          <a:prstGeom prst="rect">
            <a:avLst/>
          </a:prstGeom>
          <a:noFill/>
          <a:ln w="9525" algn="ctr">
            <a:noFill/>
            <a:miter lim="800000"/>
            <a:headEnd/>
            <a:tailEnd/>
          </a:ln>
          <a:effec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单击添加文本 </a:t>
            </a:r>
            <a:r>
              <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 …</a:t>
            </a:r>
          </a:p>
        </p:txBody>
      </p:sp>
      <p:grpSp>
        <p:nvGrpSpPr>
          <p:cNvPr id="51" name="组合 32"/>
          <p:cNvGrpSpPr>
            <a:grpSpLocks/>
          </p:cNvGrpSpPr>
          <p:nvPr/>
        </p:nvGrpSpPr>
        <p:grpSpPr bwMode="auto">
          <a:xfrm>
            <a:off x="3997991" y="2535956"/>
            <a:ext cx="3020745" cy="324115"/>
            <a:chOff x="4192766" y="2559212"/>
            <a:chExt cx="3729063" cy="388800"/>
          </a:xfrm>
        </p:grpSpPr>
        <p:sp>
          <p:nvSpPr>
            <p:cNvPr id="52" name="矩形 51"/>
            <p:cNvSpPr>
              <a:spLocks/>
            </p:cNvSpPr>
            <p:nvPr/>
          </p:nvSpPr>
          <p:spPr>
            <a:xfrm>
              <a:off x="4192766" y="2559212"/>
              <a:ext cx="3729063" cy="388800"/>
            </a:xfrm>
            <a:prstGeom prst="rect">
              <a:avLst/>
            </a:prstGeom>
            <a:solidFill>
              <a:srgbClr val="FF0000"/>
            </a:solidFill>
            <a:ln w="12700" algn="ctr">
              <a:solidFill>
                <a:schemeClr val="bg1"/>
              </a:solidFill>
              <a:round/>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dirty="0">
                <a:ln>
                  <a:noFill/>
                </a:ln>
                <a:solidFill>
                  <a:srgbClr val="44546A"/>
                </a:solidFill>
                <a:effectLst/>
                <a:uLnTx/>
                <a:uFillTx/>
                <a:latin typeface="等线"/>
                <a:ea typeface="微软雅黑" pitchFamily="34" charset="-122"/>
                <a:cs typeface="+mn-cs"/>
              </a:endParaRPr>
            </a:p>
          </p:txBody>
        </p:sp>
        <p:sp>
          <p:nvSpPr>
            <p:cNvPr id="53" name="TextBox 146"/>
            <p:cNvSpPr txBox="1">
              <a:spLocks noChangeArrowheads="1"/>
            </p:cNvSpPr>
            <p:nvPr/>
          </p:nvSpPr>
          <p:spPr bwMode="auto">
            <a:xfrm>
              <a:off x="4627326" y="2601316"/>
              <a:ext cx="1911601" cy="332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endPar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4" name="TextBox 146"/>
          <p:cNvSpPr txBox="1">
            <a:spLocks noChangeArrowheads="1"/>
          </p:cNvSpPr>
          <p:nvPr/>
        </p:nvSpPr>
        <p:spPr bwMode="auto">
          <a:xfrm>
            <a:off x="4050713" y="2901081"/>
            <a:ext cx="2968021" cy="276999"/>
          </a:xfrm>
          <a:prstGeom prst="rect">
            <a:avLst/>
          </a:prstGeom>
          <a:noFill/>
          <a:ln w="9525" algn="ctr">
            <a:noFill/>
            <a:miter lim="800000"/>
            <a:headEnd/>
            <a:tailEnd/>
          </a:ln>
          <a:effec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单击添加文本 </a:t>
            </a:r>
            <a:r>
              <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 …</a:t>
            </a:r>
          </a:p>
        </p:txBody>
      </p:sp>
      <p:grpSp>
        <p:nvGrpSpPr>
          <p:cNvPr id="55" name="组合 34"/>
          <p:cNvGrpSpPr>
            <a:grpSpLocks/>
          </p:cNvGrpSpPr>
          <p:nvPr/>
        </p:nvGrpSpPr>
        <p:grpSpPr bwMode="auto">
          <a:xfrm>
            <a:off x="3477172" y="3512268"/>
            <a:ext cx="3541564" cy="324115"/>
            <a:chOff x="3549824" y="3731201"/>
            <a:chExt cx="4372005" cy="388800"/>
          </a:xfrm>
        </p:grpSpPr>
        <p:sp>
          <p:nvSpPr>
            <p:cNvPr id="56" name="矩形 55"/>
            <p:cNvSpPr>
              <a:spLocks/>
            </p:cNvSpPr>
            <p:nvPr/>
          </p:nvSpPr>
          <p:spPr>
            <a:xfrm>
              <a:off x="3549824" y="3731201"/>
              <a:ext cx="4372005" cy="388800"/>
            </a:xfrm>
            <a:prstGeom prst="rect">
              <a:avLst/>
            </a:prstGeom>
            <a:solidFill>
              <a:srgbClr val="FF0000"/>
            </a:solidFill>
            <a:ln w="12700" algn="ctr">
              <a:solidFill>
                <a:schemeClr val="bg1"/>
              </a:solidFill>
              <a:round/>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dirty="0">
                <a:ln>
                  <a:noFill/>
                </a:ln>
                <a:solidFill>
                  <a:srgbClr val="44546A"/>
                </a:solidFill>
                <a:effectLst/>
                <a:uLnTx/>
                <a:uFillTx/>
                <a:latin typeface="等线"/>
                <a:ea typeface="微软雅黑" pitchFamily="34" charset="-122"/>
                <a:cs typeface="+mn-cs"/>
              </a:endParaRPr>
            </a:p>
          </p:txBody>
        </p:sp>
        <p:sp>
          <p:nvSpPr>
            <p:cNvPr id="57" name="TextBox 146"/>
            <p:cNvSpPr txBox="1">
              <a:spLocks noChangeArrowheads="1"/>
            </p:cNvSpPr>
            <p:nvPr/>
          </p:nvSpPr>
          <p:spPr bwMode="auto">
            <a:xfrm>
              <a:off x="3940121" y="3773305"/>
              <a:ext cx="1911600" cy="332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endPar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8" name="TextBox 146"/>
          <p:cNvSpPr txBox="1">
            <a:spLocks noChangeArrowheads="1"/>
          </p:cNvSpPr>
          <p:nvPr/>
        </p:nvSpPr>
        <p:spPr bwMode="auto">
          <a:xfrm>
            <a:off x="3642927" y="3884009"/>
            <a:ext cx="3265081" cy="276999"/>
          </a:xfrm>
          <a:prstGeom prst="rect">
            <a:avLst/>
          </a:prstGeom>
          <a:noFill/>
          <a:ln w="9525" algn="ctr">
            <a:noFill/>
            <a:miter lim="800000"/>
            <a:headEnd/>
            <a:tailEnd/>
          </a:ln>
          <a:effec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单击添加文本 </a:t>
            </a:r>
            <a:r>
              <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 …</a:t>
            </a:r>
          </a:p>
        </p:txBody>
      </p:sp>
      <p:grpSp>
        <p:nvGrpSpPr>
          <p:cNvPr id="59" name="组合 27"/>
          <p:cNvGrpSpPr>
            <a:grpSpLocks/>
          </p:cNvGrpSpPr>
          <p:nvPr/>
        </p:nvGrpSpPr>
        <p:grpSpPr bwMode="auto">
          <a:xfrm>
            <a:off x="3187641" y="1415445"/>
            <a:ext cx="605693" cy="617802"/>
            <a:chOff x="2873995" y="1214426"/>
            <a:chExt cx="747186" cy="740914"/>
          </a:xfrm>
        </p:grpSpPr>
        <p:grpSp>
          <p:nvGrpSpPr>
            <p:cNvPr id="60" name="组合 10"/>
            <p:cNvGrpSpPr>
              <a:grpSpLocks/>
            </p:cNvGrpSpPr>
            <p:nvPr/>
          </p:nvGrpSpPr>
          <p:grpSpPr bwMode="auto">
            <a:xfrm>
              <a:off x="2877131" y="1214426"/>
              <a:ext cx="740914" cy="740914"/>
              <a:chOff x="1026678" y="2401342"/>
              <a:chExt cx="823237" cy="823237"/>
            </a:xfrm>
          </p:grpSpPr>
          <p:sp>
            <p:nvSpPr>
              <p:cNvPr id="62" name="椭圆 11"/>
              <p:cNvSpPr>
                <a:spLocks noChangeAspect="1"/>
              </p:cNvSpPr>
              <p:nvPr/>
            </p:nvSpPr>
            <p:spPr bwMode="auto">
              <a:xfrm>
                <a:off x="1026678" y="2401342"/>
                <a:ext cx="823237" cy="823237"/>
              </a:xfrm>
              <a:prstGeom prst="ellipse">
                <a:avLst/>
              </a:prstGeom>
              <a:solidFill>
                <a:schemeClr val="bg1"/>
              </a:solidFill>
              <a:ln>
                <a:noFill/>
              </a:ln>
              <a:extLst>
                <a:ext uri="{91240B29-F687-4F45-9708-019B960494DF}">
                  <a14:hiddenLine xmlns:a14="http://schemas.microsoft.com/office/drawing/2010/main" xmlns="" w="12700" algn="ctr">
                    <a:solidFill>
                      <a:srgbClr val="000000"/>
                    </a:solidFill>
                    <a:round/>
                    <a:headEnd/>
                    <a:tailEnd/>
                  </a14:hiddenLine>
                </a:ext>
              </a:ex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Calibri" pitchFamily="34" charset="0"/>
                  <a:ea typeface="微软雅黑" pitchFamily="34" charset="-122"/>
                  <a:cs typeface="+mn-cs"/>
                </a:endParaRPr>
              </a:p>
            </p:txBody>
          </p:sp>
          <p:sp>
            <p:nvSpPr>
              <p:cNvPr id="63" name="椭圆 12"/>
              <p:cNvSpPr>
                <a:spLocks noChangeAspect="1"/>
              </p:cNvSpPr>
              <p:nvPr/>
            </p:nvSpPr>
            <p:spPr bwMode="auto">
              <a:xfrm>
                <a:off x="1078299" y="2452964"/>
                <a:ext cx="720000" cy="720000"/>
              </a:xfrm>
              <a:prstGeom prst="ellipse">
                <a:avLst/>
              </a:prstGeom>
              <a:solidFill>
                <a:srgbClr val="FF0000"/>
              </a:solidFill>
              <a:ln w="12700" algn="ctr">
                <a:solidFill>
                  <a:schemeClr val="bg1"/>
                </a:solidFill>
                <a:miter lim="800000"/>
                <a:headEnd/>
                <a:tailEnd/>
              </a:ln>
            </p:spPr>
            <p:txBody>
              <a:bodyPr wrap="none" anchor="ctr"/>
              <a:lstStyle/>
              <a:p>
                <a:pPr marL="0" marR="0" lvl="0" indent="0" algn="ctr" defTabSz="685800" rtl="0" eaLnBrk="0" fontAlgn="auto"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grpSp>
        <p:sp>
          <p:nvSpPr>
            <p:cNvPr id="61" name="Rectangle 13"/>
            <p:cNvSpPr>
              <a:spLocks noChangeArrowheads="1"/>
            </p:cNvSpPr>
            <p:nvPr/>
          </p:nvSpPr>
          <p:spPr bwMode="auto">
            <a:xfrm>
              <a:off x="2873995" y="1384828"/>
              <a:ext cx="747186" cy="498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a:t>
              </a:r>
              <a:endParaRPr kumimoji="0" lang="zh-CN" altLang="en-US"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64" name="组合 29"/>
          <p:cNvGrpSpPr>
            <a:grpSpLocks/>
          </p:cNvGrpSpPr>
          <p:nvPr/>
        </p:nvGrpSpPr>
        <p:grpSpPr bwMode="auto">
          <a:xfrm>
            <a:off x="3718660" y="2387790"/>
            <a:ext cx="605693" cy="616479"/>
            <a:chOff x="3581231" y="2380790"/>
            <a:chExt cx="747186" cy="739990"/>
          </a:xfrm>
        </p:grpSpPr>
        <p:grpSp>
          <p:nvGrpSpPr>
            <p:cNvPr id="65" name="组合 7"/>
            <p:cNvGrpSpPr>
              <a:grpSpLocks/>
            </p:cNvGrpSpPr>
            <p:nvPr/>
          </p:nvGrpSpPr>
          <p:grpSpPr bwMode="auto">
            <a:xfrm>
              <a:off x="3584829" y="2380790"/>
              <a:ext cx="739990" cy="739990"/>
              <a:chOff x="4396580" y="2306605"/>
              <a:chExt cx="822211" cy="822211"/>
            </a:xfrm>
          </p:grpSpPr>
          <p:sp>
            <p:nvSpPr>
              <p:cNvPr id="67" name="椭圆 8"/>
              <p:cNvSpPr>
                <a:spLocks noChangeAspect="1"/>
              </p:cNvSpPr>
              <p:nvPr/>
            </p:nvSpPr>
            <p:spPr bwMode="auto">
              <a:xfrm>
                <a:off x="4396580" y="2306605"/>
                <a:ext cx="822211" cy="822211"/>
              </a:xfrm>
              <a:prstGeom prst="ellipse">
                <a:avLst/>
              </a:prstGeom>
              <a:solidFill>
                <a:schemeClr val="bg1"/>
              </a:solidFill>
              <a:ln>
                <a:noFill/>
              </a:ln>
              <a:extLst>
                <a:ext uri="{91240B29-F687-4F45-9708-019B960494DF}">
                  <a14:hiddenLine xmlns:a14="http://schemas.microsoft.com/office/drawing/2010/main" xmlns="" w="12700" algn="ctr">
                    <a:solidFill>
                      <a:srgbClr val="000000"/>
                    </a:solidFill>
                    <a:round/>
                    <a:headEnd/>
                    <a:tailEnd/>
                  </a14:hiddenLine>
                </a:ext>
              </a:ex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Calibri" pitchFamily="34" charset="0"/>
                  <a:ea typeface="微软雅黑" pitchFamily="34" charset="-122"/>
                  <a:cs typeface="+mn-cs"/>
                </a:endParaRPr>
              </a:p>
            </p:txBody>
          </p:sp>
          <p:sp>
            <p:nvSpPr>
              <p:cNvPr id="68" name="椭圆 67"/>
              <p:cNvSpPr>
                <a:spLocks noChangeAspect="1"/>
              </p:cNvSpPr>
              <p:nvPr/>
            </p:nvSpPr>
            <p:spPr>
              <a:xfrm>
                <a:off x="4447224" y="2357773"/>
                <a:ext cx="720921" cy="719876"/>
              </a:xfrm>
              <a:prstGeom prst="ellipse">
                <a:avLst/>
              </a:prstGeom>
              <a:solidFill>
                <a:srgbClr val="FF0000"/>
              </a:solidFill>
              <a:ln w="12700" algn="ctr">
                <a:solidFill>
                  <a:schemeClr val="bg1">
                    <a:lumMod val="50000"/>
                  </a:schemeClr>
                </a:solidFill>
                <a:round/>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grpSp>
        <p:sp>
          <p:nvSpPr>
            <p:cNvPr id="66" name="Rectangle 13"/>
            <p:cNvSpPr>
              <a:spLocks noChangeArrowheads="1"/>
            </p:cNvSpPr>
            <p:nvPr/>
          </p:nvSpPr>
          <p:spPr bwMode="auto">
            <a:xfrm>
              <a:off x="3581231" y="2550729"/>
              <a:ext cx="747186" cy="498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a:t>
              </a:r>
              <a:endParaRPr kumimoji="0" lang="zh-CN" altLang="en-US"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69" name="组合 30"/>
          <p:cNvGrpSpPr>
            <a:grpSpLocks/>
          </p:cNvGrpSpPr>
          <p:nvPr/>
        </p:nvGrpSpPr>
        <p:grpSpPr bwMode="auto">
          <a:xfrm>
            <a:off x="3187641" y="3366749"/>
            <a:ext cx="605693" cy="616479"/>
            <a:chOff x="2873996" y="3555541"/>
            <a:chExt cx="747186" cy="740120"/>
          </a:xfrm>
        </p:grpSpPr>
        <p:grpSp>
          <p:nvGrpSpPr>
            <p:cNvPr id="70" name="组合 13"/>
            <p:cNvGrpSpPr>
              <a:grpSpLocks/>
            </p:cNvGrpSpPr>
            <p:nvPr/>
          </p:nvGrpSpPr>
          <p:grpSpPr bwMode="auto">
            <a:xfrm>
              <a:off x="2877529" y="3555541"/>
              <a:ext cx="740120" cy="740120"/>
              <a:chOff x="4396507" y="3324383"/>
              <a:chExt cx="822355" cy="822355"/>
            </a:xfrm>
          </p:grpSpPr>
          <p:sp>
            <p:nvSpPr>
              <p:cNvPr id="72" name="椭圆 14"/>
              <p:cNvSpPr>
                <a:spLocks noChangeAspect="1"/>
              </p:cNvSpPr>
              <p:nvPr/>
            </p:nvSpPr>
            <p:spPr bwMode="auto">
              <a:xfrm>
                <a:off x="4396507" y="3324383"/>
                <a:ext cx="822355" cy="822355"/>
              </a:xfrm>
              <a:prstGeom prst="ellipse">
                <a:avLst/>
              </a:prstGeom>
              <a:solidFill>
                <a:schemeClr val="bg1"/>
              </a:solidFill>
              <a:ln>
                <a:noFill/>
              </a:ln>
              <a:extLst>
                <a:ext uri="{91240B29-F687-4F45-9708-019B960494DF}">
                  <a14:hiddenLine xmlns:a14="http://schemas.microsoft.com/office/drawing/2010/main" xmlns="" w="12700" algn="ctr">
                    <a:solidFill>
                      <a:srgbClr val="000000"/>
                    </a:solidFill>
                    <a:round/>
                    <a:headEnd/>
                    <a:tailEnd/>
                  </a14:hiddenLine>
                </a:ext>
              </a:ex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Calibri" pitchFamily="34" charset="0"/>
                  <a:ea typeface="微软雅黑" pitchFamily="34" charset="-122"/>
                  <a:cs typeface="+mn-cs"/>
                </a:endParaRPr>
              </a:p>
            </p:txBody>
          </p:sp>
          <p:sp>
            <p:nvSpPr>
              <p:cNvPr id="73" name="椭圆 72"/>
              <p:cNvSpPr>
                <a:spLocks noChangeAspect="1"/>
              </p:cNvSpPr>
              <p:nvPr/>
            </p:nvSpPr>
            <p:spPr>
              <a:xfrm>
                <a:off x="4447225" y="3375560"/>
                <a:ext cx="720921" cy="720002"/>
              </a:xfrm>
              <a:prstGeom prst="ellipse">
                <a:avLst/>
              </a:prstGeom>
              <a:solidFill>
                <a:srgbClr val="FF0000"/>
              </a:solidFill>
              <a:ln w="12700" algn="ctr">
                <a:solidFill>
                  <a:schemeClr val="tx1">
                    <a:lumMod val="65000"/>
                    <a:lumOff val="35000"/>
                  </a:schemeClr>
                </a:solidFill>
                <a:miter lim="800000"/>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grpSp>
        <p:sp>
          <p:nvSpPr>
            <p:cNvPr id="71" name="Rectangle 13"/>
            <p:cNvSpPr>
              <a:spLocks noChangeArrowheads="1"/>
            </p:cNvSpPr>
            <p:nvPr/>
          </p:nvSpPr>
          <p:spPr bwMode="auto">
            <a:xfrm>
              <a:off x="2873996" y="3725546"/>
              <a:ext cx="747186" cy="498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a:t>
              </a:r>
              <a:endParaRPr kumimoji="0" lang="zh-CN" altLang="en-US"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67897370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2"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Scale>
                                      <p:cBhvr>
                                        <p:cTn id="14"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9"/>
                                        </p:tgtEl>
                                        <p:attrNameLst>
                                          <p:attrName>ppt_x</p:attrName>
                                          <p:attrName>ppt_y</p:attrName>
                                        </p:attrNameLst>
                                      </p:cBhvr>
                                    </p:animMotion>
                                    <p:animEffect transition="in" filter="fade">
                                      <p:cBhvr>
                                        <p:cTn id="16" dur="1000"/>
                                        <p:tgtEl>
                                          <p:spTgt spid="59"/>
                                        </p:tgtEl>
                                      </p:cBhvr>
                                    </p:animEffect>
                                  </p:childTnLst>
                                </p:cTn>
                              </p:par>
                              <p:par>
                                <p:cTn id="17" presetID="52" presetClass="entr" presetSubtype="0" fill="hold" nodeType="withEffect">
                                  <p:stCondLst>
                                    <p:cond delay="200"/>
                                  </p:stCondLst>
                                  <p:childTnLst>
                                    <p:set>
                                      <p:cBhvr>
                                        <p:cTn id="18" dur="1" fill="hold">
                                          <p:stCondLst>
                                            <p:cond delay="0"/>
                                          </p:stCondLst>
                                        </p:cTn>
                                        <p:tgtEl>
                                          <p:spTgt spid="64"/>
                                        </p:tgtEl>
                                        <p:attrNameLst>
                                          <p:attrName>style.visibility</p:attrName>
                                        </p:attrNameLst>
                                      </p:cBhvr>
                                      <p:to>
                                        <p:strVal val="visible"/>
                                      </p:to>
                                    </p:set>
                                    <p:animScale>
                                      <p:cBhvr>
                                        <p:cTn id="19"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4"/>
                                        </p:tgtEl>
                                        <p:attrNameLst>
                                          <p:attrName>ppt_x</p:attrName>
                                          <p:attrName>ppt_y</p:attrName>
                                        </p:attrNameLst>
                                      </p:cBhvr>
                                    </p:animMotion>
                                    <p:animEffect transition="in" filter="fade">
                                      <p:cBhvr>
                                        <p:cTn id="21" dur="1000"/>
                                        <p:tgtEl>
                                          <p:spTgt spid="64"/>
                                        </p:tgtEl>
                                      </p:cBhvr>
                                    </p:animEffect>
                                  </p:childTnLst>
                                </p:cTn>
                              </p:par>
                              <p:par>
                                <p:cTn id="22" presetID="52" presetClass="entr" presetSubtype="0" fill="hold" nodeType="withEffect">
                                  <p:stCondLst>
                                    <p:cond delay="400"/>
                                  </p:stCondLst>
                                  <p:childTnLst>
                                    <p:set>
                                      <p:cBhvr>
                                        <p:cTn id="23" dur="1" fill="hold">
                                          <p:stCondLst>
                                            <p:cond delay="0"/>
                                          </p:stCondLst>
                                        </p:cTn>
                                        <p:tgtEl>
                                          <p:spTgt spid="69"/>
                                        </p:tgtEl>
                                        <p:attrNameLst>
                                          <p:attrName>style.visibility</p:attrName>
                                        </p:attrNameLst>
                                      </p:cBhvr>
                                      <p:to>
                                        <p:strVal val="visible"/>
                                      </p:to>
                                    </p:set>
                                    <p:animScale>
                                      <p:cBhvr>
                                        <p:cTn id="2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9"/>
                                        </p:tgtEl>
                                        <p:attrNameLst>
                                          <p:attrName>ppt_x</p:attrName>
                                          <p:attrName>ppt_y</p:attrName>
                                        </p:attrNameLst>
                                      </p:cBhvr>
                                    </p:animMotion>
                                    <p:animEffect transition="in" filter="fade">
                                      <p:cBhvr>
                                        <p:cTn id="26" dur="1000"/>
                                        <p:tgtEl>
                                          <p:spTgt spid="69"/>
                                        </p:tgtEl>
                                      </p:cBhvr>
                                    </p:animEffect>
                                  </p:childTnLst>
                                </p:cTn>
                              </p:par>
                            </p:childTnLst>
                          </p:cTn>
                        </p:par>
                        <p:par>
                          <p:cTn id="27" fill="hold">
                            <p:stCondLst>
                              <p:cond delay="2400"/>
                            </p:stCondLst>
                            <p:childTnLst>
                              <p:par>
                                <p:cTn id="28" presetID="1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lide(fromLeft)">
                                      <p:cBhvr>
                                        <p:cTn id="30" dur="500"/>
                                        <p:tgtEl>
                                          <p:spTgt spid="31"/>
                                        </p:tgtEl>
                                      </p:cBhvr>
                                    </p:animEffect>
                                  </p:childTnLst>
                                </p:cTn>
                              </p:par>
                              <p:par>
                                <p:cTn id="31" presetID="12" presetClass="entr" presetSubtype="8"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slide(fromLeft)">
                                      <p:cBhvr>
                                        <p:cTn id="33" dur="500"/>
                                        <p:tgtEl>
                                          <p:spTgt spid="51"/>
                                        </p:tgtEl>
                                      </p:cBhvr>
                                    </p:animEffect>
                                  </p:childTnLst>
                                </p:cTn>
                              </p:par>
                              <p:par>
                                <p:cTn id="34" presetID="12" presetClass="entr" presetSubtype="8"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slide(fromLeft)">
                                      <p:cBhvr>
                                        <p:cTn id="36" dur="500"/>
                                        <p:tgtEl>
                                          <p:spTgt spid="55"/>
                                        </p:tgtEl>
                                      </p:cBhvr>
                                    </p:animEffect>
                                  </p:childTnLst>
                                </p:cTn>
                              </p:par>
                            </p:childTnLst>
                          </p:cTn>
                        </p:par>
                        <p:par>
                          <p:cTn id="37" fill="hold">
                            <p:stCondLst>
                              <p:cond delay="2900"/>
                            </p:stCondLst>
                            <p:childTnLst>
                              <p:par>
                                <p:cTn id="38" presetID="12" presetClass="entr" presetSubtype="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lide(fromTop)">
                                      <p:cBhvr>
                                        <p:cTn id="40" dur="500"/>
                                        <p:tgtEl>
                                          <p:spTgt spid="50"/>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slide(fromTop)">
                                      <p:cBhvr>
                                        <p:cTn id="43" dur="500"/>
                                        <p:tgtEl>
                                          <p:spTgt spid="54"/>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slide(fromTop)">
                                      <p:cBhvr>
                                        <p:cTn id="4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4"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795701" y="1471107"/>
            <a:ext cx="2754306" cy="2504800"/>
            <a:chOff x="3621705" y="1664804"/>
            <a:chExt cx="3672408" cy="3672408"/>
          </a:xfrm>
          <a:scene3d>
            <a:camera prst="orthographicFront">
              <a:rot lat="20712698" lon="1860498" rev="20730538"/>
            </a:camera>
            <a:lightRig rig="soft" dir="t"/>
          </a:scene3d>
        </p:grpSpPr>
        <p:sp>
          <p:nvSpPr>
            <p:cNvPr id="23" name="空心弧 22"/>
            <p:cNvSpPr/>
            <p:nvPr/>
          </p:nvSpPr>
          <p:spPr>
            <a:xfrm>
              <a:off x="3621705" y="1664804"/>
              <a:ext cx="3672408" cy="3672408"/>
            </a:xfrm>
            <a:prstGeom prst="blockArc">
              <a:avLst>
                <a:gd name="adj1" fmla="val 16467387"/>
                <a:gd name="adj2" fmla="val 21302561"/>
                <a:gd name="adj3" fmla="val 9795"/>
              </a:avLst>
            </a:prstGeom>
            <a:solidFill>
              <a:srgbClr val="EAEAEA"/>
            </a:solidFill>
            <a:ln w="3175" cap="flat" cmpd="sng" algn="ctr">
              <a:solidFill>
                <a:srgbClr val="EAEAEA"/>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4" name="空心弧 23"/>
            <p:cNvSpPr/>
            <p:nvPr/>
          </p:nvSpPr>
          <p:spPr>
            <a:xfrm flipV="1">
              <a:off x="3621705" y="1664804"/>
              <a:ext cx="3672408" cy="3672408"/>
            </a:xfrm>
            <a:prstGeom prst="blockArc">
              <a:avLst>
                <a:gd name="adj1" fmla="val 11062843"/>
                <a:gd name="adj2" fmla="val 15931266"/>
                <a:gd name="adj3" fmla="val 10504"/>
              </a:avLst>
            </a:prstGeom>
            <a:solidFill>
              <a:srgbClr val="FF0000"/>
            </a:solidFill>
            <a:ln w="3175" cap="flat" cmpd="sng" algn="ctr">
              <a:solidFill>
                <a:srgbClr val="C00000">
                  <a:lumMod val="60000"/>
                  <a:lumOff val="40000"/>
                </a:srgbClr>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5" name="空心弧 24"/>
            <p:cNvSpPr/>
            <p:nvPr/>
          </p:nvSpPr>
          <p:spPr>
            <a:xfrm>
              <a:off x="3621705" y="1664804"/>
              <a:ext cx="3672408" cy="3672408"/>
            </a:xfrm>
            <a:prstGeom prst="blockArc">
              <a:avLst>
                <a:gd name="adj1" fmla="val 11071812"/>
                <a:gd name="adj2" fmla="val 15961648"/>
                <a:gd name="adj3" fmla="val 9659"/>
              </a:avLst>
            </a:prstGeom>
            <a:solidFill>
              <a:srgbClr val="FF0000"/>
            </a:solidFill>
            <a:ln w="3175" cap="flat" cmpd="sng" algn="ctr">
              <a:solidFill>
                <a:srgbClr val="C00000">
                  <a:lumMod val="60000"/>
                  <a:lumOff val="40000"/>
                </a:srgbClr>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6" name="空心弧 25"/>
            <p:cNvSpPr/>
            <p:nvPr/>
          </p:nvSpPr>
          <p:spPr>
            <a:xfrm flipV="1">
              <a:off x="3621705" y="1664804"/>
              <a:ext cx="3672408" cy="3672408"/>
            </a:xfrm>
            <a:prstGeom prst="blockArc">
              <a:avLst>
                <a:gd name="adj1" fmla="val 16445151"/>
                <a:gd name="adj2" fmla="val 21373412"/>
                <a:gd name="adj3" fmla="val 10438"/>
              </a:avLst>
            </a:prstGeom>
            <a:solidFill>
              <a:srgbClr val="EAEAEA"/>
            </a:solidFill>
            <a:ln w="3175" cap="flat" cmpd="sng" algn="ctr">
              <a:solidFill>
                <a:srgbClr val="EAEAEA"/>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7" name="椭圆 26"/>
            <p:cNvSpPr/>
            <p:nvPr/>
          </p:nvSpPr>
          <p:spPr>
            <a:xfrm>
              <a:off x="4286136" y="2328711"/>
              <a:ext cx="2343545" cy="2343545"/>
            </a:xfrm>
            <a:prstGeom prst="ellipse">
              <a:avLst/>
            </a:prstGeom>
            <a:gradFill flip="none" rotWithShape="1">
              <a:gsLst>
                <a:gs pos="0">
                  <a:srgbClr val="C5C5C5"/>
                </a:gs>
                <a:gs pos="50000">
                  <a:srgbClr val="EAEAEA"/>
                </a:gs>
                <a:gs pos="100000">
                  <a:srgbClr val="C5C5C5"/>
                </a:gs>
              </a:gsLst>
              <a:lin ang="0" scaled="1"/>
              <a:tileRect/>
            </a:gradFill>
            <a:ln w="25400" cap="flat" cmpd="sng" algn="ctr">
              <a:solidFill>
                <a:srgbClr val="D7D7D7"/>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28" name="流程图: 过程 27"/>
          <p:cNvSpPr/>
          <p:nvPr/>
        </p:nvSpPr>
        <p:spPr>
          <a:xfrm>
            <a:off x="1760173" y="1573054"/>
            <a:ext cx="3220991" cy="342276"/>
          </a:xfrm>
          <a:prstGeom prst="flowChartProcess">
            <a:avLst/>
          </a:prstGeom>
          <a:gradFill>
            <a:gsLst>
              <a:gs pos="0">
                <a:srgbClr val="C00000"/>
              </a:gs>
              <a:gs pos="100000">
                <a:srgbClr val="FF0000"/>
              </a:gs>
            </a:gsLst>
            <a:lin ang="7800000" scaled="0"/>
          </a:gradFill>
          <a:ln w="9525" cap="rnd">
            <a:noFill/>
            <a:prstDash val="solid"/>
            <a:round/>
            <a:headEnd/>
            <a:tailEnd/>
          </a:ln>
        </p:spPr>
        <p:txBody>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单击此处添加标题</a:t>
            </a:r>
          </a:p>
        </p:txBody>
      </p:sp>
      <p:sp>
        <p:nvSpPr>
          <p:cNvPr id="29" name="TextBox 28"/>
          <p:cNvSpPr txBox="1"/>
          <p:nvPr/>
        </p:nvSpPr>
        <p:spPr bwMode="auto">
          <a:xfrm>
            <a:off x="1709682" y="1915331"/>
            <a:ext cx="2268252" cy="1044517"/>
          </a:xfrm>
          <a:prstGeom prst="rect">
            <a:avLst/>
          </a:prstGeom>
          <a:noFill/>
        </p:spPr>
        <p:txBody>
          <a:bodyPr wrap="square">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a:t>
            </a:r>
          </a:p>
        </p:txBody>
      </p:sp>
      <p:sp>
        <p:nvSpPr>
          <p:cNvPr id="30" name="流程图: 过程 29"/>
          <p:cNvSpPr/>
          <p:nvPr/>
        </p:nvSpPr>
        <p:spPr>
          <a:xfrm>
            <a:off x="1760172" y="2922786"/>
            <a:ext cx="2379260" cy="315035"/>
          </a:xfrm>
          <a:prstGeom prst="flowChartProcess">
            <a:avLst/>
          </a:prstGeom>
          <a:gradFill>
            <a:gsLst>
              <a:gs pos="0">
                <a:srgbClr val="C00000"/>
              </a:gs>
              <a:gs pos="100000">
                <a:srgbClr val="FF0000"/>
              </a:gs>
            </a:gsLst>
            <a:lin ang="7800000" scaled="0"/>
          </a:gradFill>
          <a:ln w="9525" cap="rnd">
            <a:noFill/>
            <a:prstDash val="solid"/>
            <a:round/>
            <a:headEnd/>
            <a:tailEnd/>
          </a:ln>
        </p:spPr>
        <p:txBody>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单击此处添加标题</a:t>
            </a:r>
          </a:p>
        </p:txBody>
      </p:sp>
      <p:sp>
        <p:nvSpPr>
          <p:cNvPr id="31" name="TextBox 30"/>
          <p:cNvSpPr txBox="1"/>
          <p:nvPr/>
        </p:nvSpPr>
        <p:spPr bwMode="auto">
          <a:xfrm>
            <a:off x="1709682" y="3237821"/>
            <a:ext cx="2268252" cy="1044517"/>
          </a:xfrm>
          <a:prstGeom prst="rect">
            <a:avLst/>
          </a:prstGeom>
          <a:noFill/>
        </p:spPr>
        <p:txBody>
          <a:bodyPr wrap="square">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a:t>
            </a:r>
          </a:p>
        </p:txBody>
      </p:sp>
    </p:spTree>
    <p:custDataLst>
      <p:tags r:id="rId1"/>
    </p:custDataLst>
    <p:extLst>
      <p:ext uri="{BB962C8B-B14F-4D97-AF65-F5344CB8AC3E}">
        <p14:creationId xmlns:p14="http://schemas.microsoft.com/office/powerpoint/2010/main" xmlns="" val="2946260577"/>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20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250"/>
                                        <p:tgtEl>
                                          <p:spTgt spid="22"/>
                                        </p:tgtEl>
                                      </p:cBhvr>
                                    </p:animEffect>
                                  </p:childTnLst>
                                </p:cTn>
                              </p:par>
                              <p:par>
                                <p:cTn id="8" presetID="2" presetClass="entr" presetSubtype="8" fill="hold" grpId="0" nodeType="withEffect">
                                  <p:stCondLst>
                                    <p:cond delay="140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75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2" presetClass="entr" presetSubtype="1" fill="hold" grpId="0" nodeType="withEffect">
                                  <p:stCondLst>
                                    <p:cond delay="2250"/>
                                  </p:stCondLst>
                                  <p:childTnLst>
                                    <p:set>
                                      <p:cBhvr>
                                        <p:cTn id="17" dur="1" fill="hold">
                                          <p:stCondLst>
                                            <p:cond delay="0"/>
                                          </p:stCondLst>
                                        </p:cTn>
                                        <p:tgtEl>
                                          <p:spTgt spid="29"/>
                                        </p:tgtEl>
                                        <p:attrNameLst>
                                          <p:attrName>style.visibility</p:attrName>
                                        </p:attrNameLst>
                                      </p:cBhvr>
                                      <p:to>
                                        <p:strVal val="visible"/>
                                      </p:to>
                                    </p:set>
                                    <p:animEffect transition="in" filter="wipe(up)">
                                      <p:cBhvr>
                                        <p:cTn id="18" dur="500"/>
                                        <p:tgtEl>
                                          <p:spTgt spid="29"/>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623253" y="1633218"/>
            <a:ext cx="2308622" cy="2396695"/>
            <a:chOff x="4533900" y="1941513"/>
            <a:chExt cx="3078163" cy="3081337"/>
          </a:xfrm>
        </p:grpSpPr>
        <p:sp>
          <p:nvSpPr>
            <p:cNvPr id="24" name="Oval 3"/>
            <p:cNvSpPr>
              <a:spLocks noChangeArrowheads="1"/>
            </p:cNvSpPr>
            <p:nvPr/>
          </p:nvSpPr>
          <p:spPr bwMode="auto">
            <a:xfrm rot="3600000">
              <a:off x="4532313" y="1943100"/>
              <a:ext cx="3081337" cy="3078163"/>
            </a:xfrm>
            <a:prstGeom prst="ellipse">
              <a:avLst/>
            </a:prstGeom>
            <a:solidFill>
              <a:schemeClr val="bg1">
                <a:lumMod val="75000"/>
              </a:schemeClr>
            </a:solidFill>
            <a:ln w="9525" cmpd="sng">
              <a:solidFill>
                <a:srgbClr val="DDDDDD"/>
              </a:solidFill>
              <a:round/>
              <a:headEnd/>
              <a:tailEnd/>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5" name="Rectangle 9"/>
            <p:cNvSpPr>
              <a:spLocks noChangeArrowheads="1"/>
            </p:cNvSpPr>
            <p:nvPr/>
          </p:nvSpPr>
          <p:spPr bwMode="auto">
            <a:xfrm>
              <a:off x="5032375" y="2713038"/>
              <a:ext cx="2201863" cy="769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sp>
          <p:nvSpPr>
            <p:cNvPr id="26" name="Rectangle 10"/>
            <p:cNvSpPr>
              <a:spLocks noChangeArrowheads="1"/>
            </p:cNvSpPr>
            <p:nvPr/>
          </p:nvSpPr>
          <p:spPr bwMode="auto">
            <a:xfrm>
              <a:off x="5032375" y="3482975"/>
              <a:ext cx="2201863" cy="769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grpSp>
      <p:grpSp>
        <p:nvGrpSpPr>
          <p:cNvPr id="27" name="组合 26"/>
          <p:cNvGrpSpPr/>
          <p:nvPr/>
        </p:nvGrpSpPr>
        <p:grpSpPr>
          <a:xfrm>
            <a:off x="2301534" y="1633218"/>
            <a:ext cx="2308622" cy="2396695"/>
            <a:chOff x="1438275" y="1941513"/>
            <a:chExt cx="3078163" cy="3081337"/>
          </a:xfrm>
          <a:solidFill>
            <a:schemeClr val="bg1">
              <a:lumMod val="75000"/>
            </a:schemeClr>
          </a:solidFill>
        </p:grpSpPr>
        <p:sp>
          <p:nvSpPr>
            <p:cNvPr id="28" name="Oval 4"/>
            <p:cNvSpPr>
              <a:spLocks noChangeArrowheads="1"/>
            </p:cNvSpPr>
            <p:nvPr/>
          </p:nvSpPr>
          <p:spPr bwMode="auto">
            <a:xfrm rot="3600000">
              <a:off x="1436688" y="1943100"/>
              <a:ext cx="3081337" cy="3078163"/>
            </a:xfrm>
            <a:prstGeom prst="ellipse">
              <a:avLst/>
            </a:prstGeom>
            <a:grpFill/>
            <a:ln w="9525" cmpd="sng">
              <a:solidFill>
                <a:srgbClr val="DDDDDD"/>
              </a:solidFill>
              <a:round/>
              <a:headEnd/>
              <a:tailEnd/>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9" name="Rectangle 7"/>
            <p:cNvSpPr>
              <a:spLocks noChangeArrowheads="1"/>
            </p:cNvSpPr>
            <p:nvPr/>
          </p:nvSpPr>
          <p:spPr bwMode="auto">
            <a:xfrm>
              <a:off x="1774825" y="2713038"/>
              <a:ext cx="2201863" cy="769937"/>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sp>
          <p:nvSpPr>
            <p:cNvPr id="30" name="Rectangle 8"/>
            <p:cNvSpPr>
              <a:spLocks noChangeArrowheads="1"/>
            </p:cNvSpPr>
            <p:nvPr/>
          </p:nvSpPr>
          <p:spPr bwMode="auto">
            <a:xfrm>
              <a:off x="1774825" y="3482975"/>
              <a:ext cx="2201863" cy="76993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grpSp>
      <p:sp>
        <p:nvSpPr>
          <p:cNvPr id="31" name="Line 5"/>
          <p:cNvSpPr>
            <a:spLocks noChangeShapeType="1"/>
          </p:cNvSpPr>
          <p:nvPr/>
        </p:nvSpPr>
        <p:spPr bwMode="auto">
          <a:xfrm>
            <a:off x="2731349" y="2829794"/>
            <a:ext cx="1284684" cy="0"/>
          </a:xfrm>
          <a:prstGeom prst="line">
            <a:avLst/>
          </a:prstGeom>
          <a:noFill/>
          <a:ln w="19050" cmpd="sng">
            <a:solidFill>
              <a:srgbClr val="C00000">
                <a:lumMod val="75000"/>
              </a:srgbClr>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2" name="Line 6"/>
          <p:cNvSpPr>
            <a:spLocks noChangeShapeType="1"/>
          </p:cNvSpPr>
          <p:nvPr/>
        </p:nvSpPr>
        <p:spPr bwMode="auto">
          <a:xfrm>
            <a:off x="5223327" y="2829794"/>
            <a:ext cx="1284685" cy="0"/>
          </a:xfrm>
          <a:prstGeom prst="line">
            <a:avLst/>
          </a:prstGeom>
          <a:noFill/>
          <a:ln w="19050" cmpd="sng">
            <a:solidFill>
              <a:srgbClr val="C00000">
                <a:lumMod val="75000"/>
              </a:srgbClr>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nvGrpSpPr>
          <p:cNvPr id="33" name="组合 32"/>
          <p:cNvGrpSpPr/>
          <p:nvPr/>
        </p:nvGrpSpPr>
        <p:grpSpPr>
          <a:xfrm>
            <a:off x="1806234" y="2336876"/>
            <a:ext cx="894911" cy="916202"/>
            <a:chOff x="777875" y="2879725"/>
            <a:chExt cx="1193215" cy="1177925"/>
          </a:xfrm>
        </p:grpSpPr>
        <p:grpSp>
          <p:nvGrpSpPr>
            <p:cNvPr id="34" name="Group 13"/>
            <p:cNvGrpSpPr>
              <a:grpSpLocks/>
            </p:cNvGrpSpPr>
            <p:nvPr/>
          </p:nvGrpSpPr>
          <p:grpSpPr bwMode="auto">
            <a:xfrm>
              <a:off x="777875" y="2879725"/>
              <a:ext cx="1193215" cy="1177925"/>
              <a:chOff x="0" y="0"/>
              <a:chExt cx="980" cy="966"/>
            </a:xfrm>
          </p:grpSpPr>
          <p:sp>
            <p:nvSpPr>
              <p:cNvPr id="36" name="Oval 16"/>
              <p:cNvSpPr>
                <a:spLocks noChangeArrowheads="1"/>
              </p:cNvSpPr>
              <p:nvPr/>
            </p:nvSpPr>
            <p:spPr bwMode="auto">
              <a:xfrm>
                <a:off x="0" y="0"/>
                <a:ext cx="980" cy="966"/>
              </a:xfrm>
              <a:prstGeom prst="ellipse">
                <a:avLst/>
              </a:prstGeom>
              <a:solidFill>
                <a:srgbClr val="FF0000"/>
              </a:solidFill>
              <a:ln w="9525">
                <a:solidFill>
                  <a:srgbClr val="C00000"/>
                </a:solidFill>
                <a:round/>
                <a:headEnd/>
                <a:tailEnd/>
              </a:ln>
              <a:effectLs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pic>
            <p:nvPicPr>
              <p:cNvPr id="37" name="Picture 17"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9" y="29"/>
                <a:ext cx="779" cy="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5" name="Rectangle 18"/>
            <p:cNvSpPr>
              <a:spLocks noChangeArrowheads="1"/>
            </p:cNvSpPr>
            <p:nvPr/>
          </p:nvSpPr>
          <p:spPr bwMode="auto">
            <a:xfrm>
              <a:off x="795338" y="3097213"/>
              <a:ext cx="1171575" cy="769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文字内容</a:t>
              </a:r>
            </a:p>
          </p:txBody>
        </p:sp>
      </p:grpSp>
      <p:grpSp>
        <p:nvGrpSpPr>
          <p:cNvPr id="38" name="组合 37"/>
          <p:cNvGrpSpPr/>
          <p:nvPr/>
        </p:nvGrpSpPr>
        <p:grpSpPr>
          <a:xfrm>
            <a:off x="6535396" y="2336876"/>
            <a:ext cx="898922" cy="916202"/>
            <a:chOff x="7083425" y="2879725"/>
            <a:chExt cx="1198563" cy="1177925"/>
          </a:xfrm>
        </p:grpSpPr>
        <p:grpSp>
          <p:nvGrpSpPr>
            <p:cNvPr id="39" name="Group 19"/>
            <p:cNvGrpSpPr>
              <a:grpSpLocks/>
            </p:cNvGrpSpPr>
            <p:nvPr/>
          </p:nvGrpSpPr>
          <p:grpSpPr bwMode="auto">
            <a:xfrm>
              <a:off x="7083425" y="2879725"/>
              <a:ext cx="1193215" cy="1177925"/>
              <a:chOff x="0" y="0"/>
              <a:chExt cx="980" cy="966"/>
            </a:xfrm>
          </p:grpSpPr>
          <p:sp>
            <p:nvSpPr>
              <p:cNvPr id="41" name="Oval 22"/>
              <p:cNvSpPr>
                <a:spLocks noChangeArrowheads="1"/>
              </p:cNvSpPr>
              <p:nvPr/>
            </p:nvSpPr>
            <p:spPr bwMode="auto">
              <a:xfrm>
                <a:off x="0" y="0"/>
                <a:ext cx="980" cy="966"/>
              </a:xfrm>
              <a:prstGeom prst="ellipse">
                <a:avLst/>
              </a:prstGeom>
              <a:solidFill>
                <a:srgbClr val="FF0000"/>
              </a:solidFill>
              <a:ln w="9525">
                <a:solidFill>
                  <a:srgbClr val="C00000"/>
                </a:solidFill>
                <a:round/>
                <a:headEnd/>
                <a:tailEnd/>
              </a:ln>
              <a:effectLs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pic>
            <p:nvPicPr>
              <p:cNvPr id="42" name="Picture 23"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9" y="29"/>
                <a:ext cx="779" cy="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0" name="Rectangle 24"/>
            <p:cNvSpPr>
              <a:spLocks noChangeArrowheads="1"/>
            </p:cNvSpPr>
            <p:nvPr/>
          </p:nvSpPr>
          <p:spPr bwMode="auto">
            <a:xfrm>
              <a:off x="7110413" y="3097213"/>
              <a:ext cx="1171575" cy="769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文字内容</a:t>
              </a:r>
            </a:p>
          </p:txBody>
        </p:sp>
      </p:grpSp>
      <p:grpSp>
        <p:nvGrpSpPr>
          <p:cNvPr id="43" name="组合 42"/>
          <p:cNvGrpSpPr/>
          <p:nvPr/>
        </p:nvGrpSpPr>
        <p:grpSpPr>
          <a:xfrm>
            <a:off x="4108903" y="2248770"/>
            <a:ext cx="1075784" cy="1098948"/>
            <a:chOff x="3848100" y="2762250"/>
            <a:chExt cx="1434379" cy="1412875"/>
          </a:xfrm>
        </p:grpSpPr>
        <p:grpSp>
          <p:nvGrpSpPr>
            <p:cNvPr id="44" name="Group 25"/>
            <p:cNvGrpSpPr>
              <a:grpSpLocks/>
            </p:cNvGrpSpPr>
            <p:nvPr/>
          </p:nvGrpSpPr>
          <p:grpSpPr bwMode="auto">
            <a:xfrm>
              <a:off x="3848100" y="2762250"/>
              <a:ext cx="1434379" cy="1412875"/>
              <a:chOff x="0" y="0"/>
              <a:chExt cx="980" cy="966"/>
            </a:xfrm>
          </p:grpSpPr>
          <p:sp>
            <p:nvSpPr>
              <p:cNvPr id="48" name="Oval 28"/>
              <p:cNvSpPr>
                <a:spLocks noChangeArrowheads="1"/>
              </p:cNvSpPr>
              <p:nvPr/>
            </p:nvSpPr>
            <p:spPr bwMode="auto">
              <a:xfrm>
                <a:off x="0" y="0"/>
                <a:ext cx="980" cy="966"/>
              </a:xfrm>
              <a:prstGeom prst="ellipse">
                <a:avLst/>
              </a:prstGeom>
              <a:solidFill>
                <a:srgbClr val="FF0000"/>
              </a:solidFill>
              <a:ln w="9525">
                <a:solidFill>
                  <a:srgbClr val="C00000"/>
                </a:solidFill>
                <a:round/>
                <a:headEnd/>
                <a:tailEnd/>
              </a:ln>
              <a:effectLs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pic>
            <p:nvPicPr>
              <p:cNvPr id="68" name="Picture 29" descr="Picture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8" y="27"/>
                <a:ext cx="779" cy="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7" name="Rectangle 30"/>
            <p:cNvSpPr>
              <a:spLocks noChangeArrowheads="1"/>
            </p:cNvSpPr>
            <p:nvPr/>
          </p:nvSpPr>
          <p:spPr bwMode="auto">
            <a:xfrm>
              <a:off x="3997325" y="3097213"/>
              <a:ext cx="1171575" cy="769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文字内容</a:t>
              </a:r>
            </a:p>
          </p:txBody>
        </p:sp>
      </p:grpSp>
    </p:spTree>
    <p:custDataLst>
      <p:tags r:id="rId1"/>
    </p:custDataLst>
    <p:extLst>
      <p:ext uri="{BB962C8B-B14F-4D97-AF65-F5344CB8AC3E}">
        <p14:creationId xmlns:p14="http://schemas.microsoft.com/office/powerpoint/2010/main" xmlns="" val="1629749094"/>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7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53" presetClass="entr" presetSubtype="16" fill="hold" nodeType="withEffect">
                                  <p:stCondLst>
                                    <p:cond delay="17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nodeType="withEffect">
                                  <p:stCondLst>
                                    <p:cond delay="19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763316" y="2319971"/>
            <a:ext cx="2381250" cy="572492"/>
            <a:chOff x="827088" y="2925763"/>
            <a:chExt cx="3175000" cy="915987"/>
          </a:xfrm>
        </p:grpSpPr>
        <p:sp>
          <p:nvSpPr>
            <p:cNvPr id="19" name="AutoShape 3"/>
            <p:cNvSpPr>
              <a:spLocks noChangeArrowheads="1"/>
            </p:cNvSpPr>
            <p:nvPr/>
          </p:nvSpPr>
          <p:spPr bwMode="auto">
            <a:xfrm>
              <a:off x="827088" y="2925763"/>
              <a:ext cx="3024187" cy="915987"/>
            </a:xfrm>
            <a:prstGeom prst="homePlate">
              <a:avLst>
                <a:gd name="adj" fmla="val 42981"/>
              </a:avLst>
            </a:prstGeom>
            <a:gradFill rotWithShape="1">
              <a:gsLst>
                <a:gs pos="0">
                  <a:srgbClr val="B2B2B2">
                    <a:gamma/>
                    <a:tint val="5882"/>
                    <a:invGamma/>
                  </a:srgbClr>
                </a:gs>
                <a:gs pos="100000">
                  <a:srgbClr val="B2B2B2"/>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p:txBody>
        </p:sp>
        <p:sp>
          <p:nvSpPr>
            <p:cNvPr id="20" name="AutoShape 4"/>
            <p:cNvSpPr>
              <a:spLocks noChangeArrowheads="1"/>
            </p:cNvSpPr>
            <p:nvPr/>
          </p:nvSpPr>
          <p:spPr bwMode="auto">
            <a:xfrm>
              <a:off x="3348038" y="2925763"/>
              <a:ext cx="654050" cy="914400"/>
            </a:xfrm>
            <a:prstGeom prst="chevron">
              <a:avLst>
                <a:gd name="adj" fmla="val 55472"/>
              </a:avLst>
            </a:prstGeom>
            <a:gradFill rotWithShape="1">
              <a:gsLst>
                <a:gs pos="0">
                  <a:srgbClr val="990000"/>
                </a:gs>
                <a:gs pos="50000">
                  <a:srgbClr val="FF9900"/>
                </a:gs>
                <a:gs pos="100000">
                  <a:srgbClr val="990000"/>
                </a:gs>
              </a:gsLst>
              <a:lin ang="189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21" name="组合 20"/>
          <p:cNvGrpSpPr/>
          <p:nvPr/>
        </p:nvGrpSpPr>
        <p:grpSpPr>
          <a:xfrm>
            <a:off x="1763316" y="3084946"/>
            <a:ext cx="3461147" cy="572493"/>
            <a:chOff x="827088" y="4149725"/>
            <a:chExt cx="4614862" cy="915988"/>
          </a:xfrm>
        </p:grpSpPr>
        <p:sp>
          <p:nvSpPr>
            <p:cNvPr id="22" name="AutoShape 5"/>
            <p:cNvSpPr>
              <a:spLocks noChangeArrowheads="1"/>
            </p:cNvSpPr>
            <p:nvPr/>
          </p:nvSpPr>
          <p:spPr bwMode="auto">
            <a:xfrm>
              <a:off x="827088" y="4149725"/>
              <a:ext cx="4465637" cy="915988"/>
            </a:xfrm>
            <a:prstGeom prst="homePlate">
              <a:avLst>
                <a:gd name="adj" fmla="val 42116"/>
              </a:avLst>
            </a:prstGeom>
            <a:gradFill rotWithShape="1">
              <a:gsLst>
                <a:gs pos="0">
                  <a:srgbClr val="B2B2B2">
                    <a:gamma/>
                    <a:tint val="5882"/>
                    <a:invGamma/>
                  </a:srgbClr>
                </a:gs>
                <a:gs pos="100000">
                  <a:srgbClr val="B2B2B2"/>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p:txBody>
        </p:sp>
        <p:sp>
          <p:nvSpPr>
            <p:cNvPr id="39" name="AutoShape 6"/>
            <p:cNvSpPr>
              <a:spLocks noChangeArrowheads="1"/>
            </p:cNvSpPr>
            <p:nvPr/>
          </p:nvSpPr>
          <p:spPr bwMode="auto">
            <a:xfrm>
              <a:off x="4787900" y="4149725"/>
              <a:ext cx="654050" cy="914400"/>
            </a:xfrm>
            <a:prstGeom prst="chevron">
              <a:avLst>
                <a:gd name="adj" fmla="val 55472"/>
              </a:avLst>
            </a:prstGeom>
            <a:gradFill rotWithShape="1">
              <a:gsLst>
                <a:gs pos="0">
                  <a:srgbClr val="FF0517"/>
                </a:gs>
                <a:gs pos="50000">
                  <a:srgbClr val="BC000D"/>
                </a:gs>
                <a:gs pos="100000">
                  <a:srgbClr val="FF0517"/>
                </a:gs>
              </a:gsLst>
              <a:lin ang="189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40" name="组合 39"/>
          <p:cNvGrpSpPr/>
          <p:nvPr/>
        </p:nvGrpSpPr>
        <p:grpSpPr>
          <a:xfrm>
            <a:off x="1763316" y="1599642"/>
            <a:ext cx="4866084" cy="572492"/>
            <a:chOff x="827088" y="1773238"/>
            <a:chExt cx="6488112" cy="915987"/>
          </a:xfrm>
        </p:grpSpPr>
        <p:sp>
          <p:nvSpPr>
            <p:cNvPr id="41" name="AutoShape 7"/>
            <p:cNvSpPr>
              <a:spLocks noChangeArrowheads="1"/>
            </p:cNvSpPr>
            <p:nvPr/>
          </p:nvSpPr>
          <p:spPr bwMode="auto">
            <a:xfrm>
              <a:off x="827088" y="1773238"/>
              <a:ext cx="6265862" cy="915987"/>
            </a:xfrm>
            <a:prstGeom prst="homePlate">
              <a:avLst>
                <a:gd name="adj" fmla="val 40030"/>
              </a:avLst>
            </a:prstGeom>
            <a:gradFill rotWithShape="1">
              <a:gsLst>
                <a:gs pos="0">
                  <a:srgbClr val="FF0000"/>
                </a:gs>
                <a:gs pos="100000">
                  <a:srgbClr val="C00000"/>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      </a:t>
              </a:r>
              <a:r>
                <a:rPr kumimoji="0" lang="zh-CN" altLang="en-US" sz="900" b="0" i="0" u="none" strike="noStrike" kern="0" cap="none" spc="0" normalizeH="0" baseline="0" noProof="0" dirty="0">
                  <a:ln>
                    <a:noFill/>
                  </a:ln>
                  <a:solidFill>
                    <a:prstClr val="white"/>
                  </a:solidFill>
                  <a:effectLst/>
                  <a:uLnTx/>
                  <a:uFillTx/>
                  <a:latin typeface="等线"/>
                  <a:ea typeface="微软雅黑"/>
                  <a:cs typeface="+mn-cs"/>
                </a:rPr>
                <a:t>单击此处添加段落文字内容</a:t>
              </a:r>
            </a:p>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latin typeface="等线"/>
                  <a:ea typeface="微软雅黑"/>
                  <a:cs typeface="+mn-cs"/>
                </a:rPr>
                <a:t>      单击此处添加段落文字内容</a:t>
              </a:r>
            </a:p>
          </p:txBody>
        </p:sp>
        <p:sp>
          <p:nvSpPr>
            <p:cNvPr id="42" name="AutoShape 8"/>
            <p:cNvSpPr>
              <a:spLocks noChangeArrowheads="1"/>
            </p:cNvSpPr>
            <p:nvPr/>
          </p:nvSpPr>
          <p:spPr bwMode="auto">
            <a:xfrm>
              <a:off x="6661150" y="1773238"/>
              <a:ext cx="654050" cy="914400"/>
            </a:xfrm>
            <a:prstGeom prst="chevron">
              <a:avLst>
                <a:gd name="adj" fmla="val 55472"/>
              </a:avLst>
            </a:prstGeom>
            <a:gradFill rotWithShape="1">
              <a:gsLst>
                <a:gs pos="0">
                  <a:srgbClr val="FFFF00"/>
                </a:gs>
                <a:gs pos="50000">
                  <a:srgbClr val="FFC000"/>
                </a:gs>
                <a:gs pos="100000">
                  <a:srgbClr val="FFFF00"/>
                </a:gs>
              </a:gsLst>
              <a:lin ang="189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43" name="Picture 15" descr="392"/>
          <p:cNvPicPr>
            <a:picLocks noChangeAspect="1" noChangeArrowheads="1"/>
          </p:cNvPicPr>
          <p:nvPr/>
        </p:nvPicPr>
        <p:blipFill>
          <a:blip r:embed="rId3" cstate="print">
            <a:lum contrast="18000"/>
            <a:grayscl/>
            <a:extLst>
              <a:ext uri="{28A0092B-C50C-407E-A947-70E740481C1C}">
                <a14:useLocalDpi xmlns:a14="http://schemas.microsoft.com/office/drawing/2010/main" xmlns="" val="0"/>
              </a:ext>
            </a:extLst>
          </a:blip>
          <a:srcRect b="5183"/>
          <a:stretch>
            <a:fillRect/>
          </a:stretch>
        </p:blipFill>
        <p:spPr bwMode="auto">
          <a:xfrm>
            <a:off x="5732862" y="3004045"/>
            <a:ext cx="1710928" cy="21599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3630412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6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
            <a:ext cx="9144000" cy="5143498"/>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89062" y="2879069"/>
            <a:ext cx="3294994" cy="221277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465630" y="1"/>
            <a:ext cx="1678370" cy="512513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697" y="4598080"/>
            <a:ext cx="9144000" cy="540185"/>
          </a:xfrm>
          <a:prstGeom prst="rect">
            <a:avLst/>
          </a:prstGeom>
        </p:spPr>
      </p:pic>
      <p:sp>
        <p:nvSpPr>
          <p:cNvPr id="8" name="文本框 7"/>
          <p:cNvSpPr txBox="1"/>
          <p:nvPr/>
        </p:nvSpPr>
        <p:spPr>
          <a:xfrm>
            <a:off x="4135527" y="2082469"/>
            <a:ext cx="457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00"/>
              </a:solidFill>
              <a:effectLst/>
              <a:uLnTx/>
              <a:uFillTx/>
              <a:latin typeface="Franklin Gothic Book"/>
              <a:ea typeface="黑体" panose="02010609060101010101" pitchFamily="49" charset="-122"/>
              <a:cs typeface="+mn-cs"/>
            </a:endParaRPr>
          </a:p>
        </p:txBody>
      </p:sp>
      <p:sp>
        <p:nvSpPr>
          <p:cNvPr id="9" name="文本框 8"/>
          <p:cNvSpPr txBox="1"/>
          <p:nvPr/>
        </p:nvSpPr>
        <p:spPr>
          <a:xfrm>
            <a:off x="1773759" y="2590210"/>
            <a:ext cx="461697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40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THANKS</a:t>
            </a:r>
            <a:endPar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241617" y="590482"/>
            <a:ext cx="1833538" cy="1861319"/>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flipH="1">
            <a:off x="154061" y="3575976"/>
            <a:ext cx="2774379" cy="1567524"/>
          </a:xfrm>
          <a:prstGeom prst="rect">
            <a:avLst/>
          </a:prstGeom>
        </p:spPr>
      </p:pic>
      <p:sp>
        <p:nvSpPr>
          <p:cNvPr id="13" name="文本框 12"/>
          <p:cNvSpPr txBox="1"/>
          <p:nvPr/>
        </p:nvSpPr>
        <p:spPr>
          <a:xfrm>
            <a:off x="2565643" y="3225074"/>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smtClean="0">
                <a:ln>
                  <a:noFill/>
                </a:ln>
                <a:solidFill>
                  <a:prstClr val="black"/>
                </a:solidFill>
                <a:effectLst/>
                <a:uLnTx/>
                <a:uFillTx/>
                <a:latin typeface="Franklin Gothic Book"/>
                <a:ea typeface="黑体" panose="02010609060101010101" pitchFamily="49" charset="-122"/>
                <a:cs typeface="+mn-cs"/>
              </a:rPr>
              <a:t>亮亮图文旗舰店</a:t>
            </a:r>
            <a:endParaRPr kumimoji="0" lang="zh-CN" altLang="en-US" sz="18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cs typeface="+mn-cs"/>
            </a:endParaRPr>
          </a:p>
        </p:txBody>
      </p:sp>
    </p:spTree>
    <p:extLst>
      <p:ext uri="{BB962C8B-B14F-4D97-AF65-F5344CB8AC3E}">
        <p14:creationId xmlns:p14="http://schemas.microsoft.com/office/powerpoint/2010/main" xmlns="" val="3623828053"/>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2000"/>
                            </p:stCondLst>
                            <p:childTnLst>
                              <p:par>
                                <p:cTn id="13" presetID="50" presetClass="entr" presetSubtype="0" decel="10000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0-#ppt_w/2"/>
                                          </p:val>
                                        </p:tav>
                                        <p:tav tm="100000">
                                          <p:val>
                                            <p:strVal val="#ppt_x"/>
                                          </p:val>
                                        </p:tav>
                                      </p:tavLst>
                                    </p:anim>
                                    <p:anim calcmode="lin" valueType="num">
                                      <p:cBhvr additive="base">
                                        <p:cTn id="28" dur="75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4750"/>
                            </p:stCondLst>
                            <p:childTnLst>
                              <p:par>
                                <p:cTn id="30" presetID="31"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fltVal val="0"/>
                                          </p:val>
                                        </p:tav>
                                        <p:tav tm="100000">
                                          <p:val>
                                            <p:strVal val="#ppt_w"/>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 calcmode="lin" valueType="num">
                                      <p:cBhvr>
                                        <p:cTn id="34" dur="1000" fill="hold"/>
                                        <p:tgtEl>
                                          <p:spTgt spid="10"/>
                                        </p:tgtEl>
                                        <p:attrNameLst>
                                          <p:attrName>style.rotation</p:attrName>
                                        </p:attrNameLst>
                                      </p:cBhvr>
                                      <p:tavLst>
                                        <p:tav tm="0">
                                          <p:val>
                                            <p:fltVal val="90"/>
                                          </p:val>
                                        </p:tav>
                                        <p:tav tm="100000">
                                          <p:val>
                                            <p:fltVal val="0"/>
                                          </p:val>
                                        </p:tav>
                                      </p:tavLst>
                                    </p:anim>
                                    <p:animEffect transition="in" filter="fade">
                                      <p:cBhvr>
                                        <p:cTn id="35" dur="1000"/>
                                        <p:tgtEl>
                                          <p:spTgt spid="10"/>
                                        </p:tgtEl>
                                      </p:cBhvr>
                                    </p:animEffect>
                                  </p:childTnLst>
                                </p:cTn>
                              </p:par>
                            </p:childTnLst>
                          </p:cTn>
                        </p:par>
                        <p:par>
                          <p:cTn id="36" fill="hold">
                            <p:stCondLst>
                              <p:cond delay="5750"/>
                            </p:stCondLst>
                            <p:childTnLst>
                              <p:par>
                                <p:cTn id="37" presetID="10" presetClass="entr" presetSubtype="0" fill="hold" grpId="0" nodeType="afterEffect">
                                  <p:stCondLst>
                                    <p:cond delay="0"/>
                                  </p:stCondLst>
                                  <p:iterate type="lt">
                                    <p:tmPct val="13000"/>
                                  </p:iterate>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6835"/>
                            </p:stCondLst>
                            <p:childTnLst>
                              <p:par>
                                <p:cTn id="41" presetID="16" presetClass="entr" presetSubtype="2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extLst mod="1">
    <p:ext uri="{E180D4A7-C9FB-4DFB-919C-405C955672EB}">
      <p14:showEvtLst xmlns:p14="http://schemas.microsoft.com/office/powerpoint/2010/main" xmlns="">
        <p14:playEvt time="133" objId="11"/>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stretch>
            <a:fillRect/>
          </a:stretch>
        </p:blipFill>
        <p:spPr>
          <a:xfrm>
            <a:off x="-6493" y="-985"/>
            <a:ext cx="9156986" cy="5145470"/>
          </a:xfrm>
          <a:prstGeom prst="rect">
            <a:avLst/>
          </a:prstGeom>
        </p:spPr>
      </p:pic>
      <p:sp>
        <p:nvSpPr>
          <p:cNvPr id="19" name="AutoShape 19"/>
          <p:cNvSpPr>
            <a:spLocks noChangeArrowheads="1"/>
          </p:cNvSpPr>
          <p:nvPr/>
        </p:nvSpPr>
        <p:spPr bwMode="auto">
          <a:xfrm>
            <a:off x="1850067" y="2487532"/>
            <a:ext cx="4947988"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2411760" y="2499742"/>
            <a:ext cx="417362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单击添加第一部分文字内容</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Oval 25"/>
          <p:cNvSpPr>
            <a:spLocks noChangeArrowheads="1"/>
          </p:cNvSpPr>
          <p:nvPr/>
        </p:nvSpPr>
        <p:spPr bwMode="auto">
          <a:xfrm>
            <a:off x="1716099" y="2575637"/>
            <a:ext cx="288845" cy="288845"/>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3517537" y="754891"/>
            <a:ext cx="1528414" cy="1612883"/>
            <a:chOff x="1249559" y="2969916"/>
            <a:chExt cx="1942000" cy="2150510"/>
          </a:xfrm>
        </p:grpSpPr>
        <p:grpSp>
          <p:nvGrpSpPr>
            <p:cNvPr id="35" name="组合 34"/>
            <p:cNvGrpSpPr/>
            <p:nvPr/>
          </p:nvGrpSpPr>
          <p:grpSpPr>
            <a:xfrm>
              <a:off x="1249559" y="2969916"/>
              <a:ext cx="1848235" cy="2150510"/>
              <a:chOff x="1176534" y="3687482"/>
              <a:chExt cx="1848235" cy="2150510"/>
            </a:xfrm>
          </p:grpSpPr>
          <p:pic>
            <p:nvPicPr>
              <p:cNvPr id="41" name="Picture 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xmlns=""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01</a:t>
                </a:r>
                <a:endParaRPr kumimoji="0" lang="zh-CN" altLang="en-US" sz="4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5" cstate="print">
                <a:extLst>
                  <a:ext uri="{28A0092B-C50C-407E-A947-70E740481C1C}">
                    <a14:useLocalDpi xmlns:a14="http://schemas.microsoft.com/office/drawing/2010/main" xmlns="" val="0"/>
                  </a:ext>
                </a:extLst>
              </a:blip>
              <a:srcRect t="14285"/>
              <a:stretch>
                <a:fillRect/>
              </a:stretch>
            </p:blipFill>
            <p:spPr bwMode="gray">
              <a:xfrm>
                <a:off x="1176534" y="3687482"/>
                <a:ext cx="1326480" cy="1139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xmlns="" val="2659302104"/>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1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lide(fromLeft)">
                                      <p:cBhvr>
                                        <p:cTn id="12" dur="500"/>
                                        <p:tgtEl>
                                          <p:spTgt spid="2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slide(from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P spid="20" grpId="0" bldLvl="0" autoUpdateAnimBg="0"/>
      <p:bldP spid="25"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6"/>
          <p:cNvSpPr>
            <a:spLocks noChangeShapeType="1"/>
          </p:cNvSpPr>
          <p:nvPr/>
        </p:nvSpPr>
        <p:spPr bwMode="auto">
          <a:xfrm flipV="1">
            <a:off x="1778180" y="1391665"/>
            <a:ext cx="0" cy="1057871"/>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9" name="Line 7"/>
          <p:cNvSpPr>
            <a:spLocks noChangeShapeType="1"/>
          </p:cNvSpPr>
          <p:nvPr/>
        </p:nvSpPr>
        <p:spPr bwMode="auto">
          <a:xfrm flipV="1">
            <a:off x="4433906" y="1391665"/>
            <a:ext cx="0" cy="1057871"/>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0" name="Line 8"/>
          <p:cNvSpPr>
            <a:spLocks noChangeShapeType="1"/>
          </p:cNvSpPr>
          <p:nvPr/>
        </p:nvSpPr>
        <p:spPr bwMode="auto">
          <a:xfrm flipV="1">
            <a:off x="3668892" y="3152004"/>
            <a:ext cx="0" cy="1025128"/>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1" name="Line 9"/>
          <p:cNvSpPr>
            <a:spLocks noChangeShapeType="1"/>
          </p:cNvSpPr>
          <p:nvPr/>
        </p:nvSpPr>
        <p:spPr bwMode="auto">
          <a:xfrm flipV="1">
            <a:off x="5342911" y="3152004"/>
            <a:ext cx="0" cy="1025128"/>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42" name="组合 41"/>
          <p:cNvGrpSpPr/>
          <p:nvPr/>
        </p:nvGrpSpPr>
        <p:grpSpPr>
          <a:xfrm>
            <a:off x="1778180" y="1339834"/>
            <a:ext cx="2430066" cy="1079897"/>
            <a:chOff x="755650" y="1803400"/>
            <a:chExt cx="3240088" cy="1439863"/>
          </a:xfrm>
        </p:grpSpPr>
        <p:sp>
          <p:nvSpPr>
            <p:cNvPr id="43" name="Rectangle 5"/>
            <p:cNvSpPr>
              <a:spLocks noChangeArrowheads="1"/>
            </p:cNvSpPr>
            <p:nvPr/>
          </p:nvSpPr>
          <p:spPr bwMode="auto">
            <a:xfrm>
              <a:off x="755650" y="21209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4" name="Rectangle 10"/>
            <p:cNvSpPr>
              <a:spLocks noChangeArrowheads="1"/>
            </p:cNvSpPr>
            <p:nvPr/>
          </p:nvSpPr>
          <p:spPr bwMode="auto">
            <a:xfrm>
              <a:off x="755650" y="1803400"/>
              <a:ext cx="2233613" cy="1439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45" name="组合 44"/>
          <p:cNvGrpSpPr/>
          <p:nvPr/>
        </p:nvGrpSpPr>
        <p:grpSpPr>
          <a:xfrm>
            <a:off x="1561486" y="3112033"/>
            <a:ext cx="2107406" cy="1079897"/>
            <a:chOff x="466725" y="4706938"/>
            <a:chExt cx="2809875" cy="1439862"/>
          </a:xfrm>
        </p:grpSpPr>
        <p:sp>
          <p:nvSpPr>
            <p:cNvPr id="46" name="Rectangle 4"/>
            <p:cNvSpPr>
              <a:spLocks noChangeArrowheads="1"/>
            </p:cNvSpPr>
            <p:nvPr/>
          </p:nvSpPr>
          <p:spPr bwMode="auto">
            <a:xfrm rot="10800000">
              <a:off x="466725" y="5043488"/>
              <a:ext cx="2809875"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7" name="Rectangle 12"/>
            <p:cNvSpPr>
              <a:spLocks noChangeArrowheads="1"/>
            </p:cNvSpPr>
            <p:nvPr/>
          </p:nvSpPr>
          <p:spPr bwMode="auto">
            <a:xfrm>
              <a:off x="1042988" y="4706938"/>
              <a:ext cx="2233612" cy="1439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48" name="组合 47"/>
          <p:cNvGrpSpPr/>
          <p:nvPr/>
        </p:nvGrpSpPr>
        <p:grpSpPr>
          <a:xfrm>
            <a:off x="5327433" y="3112033"/>
            <a:ext cx="2322909" cy="1079897"/>
            <a:chOff x="5487988" y="4706938"/>
            <a:chExt cx="3097212" cy="1439862"/>
          </a:xfrm>
        </p:grpSpPr>
        <p:sp>
          <p:nvSpPr>
            <p:cNvPr id="49" name="Rectangle 3"/>
            <p:cNvSpPr>
              <a:spLocks noChangeArrowheads="1"/>
            </p:cNvSpPr>
            <p:nvPr/>
          </p:nvSpPr>
          <p:spPr bwMode="auto">
            <a:xfrm>
              <a:off x="5487988" y="5043488"/>
              <a:ext cx="3097212"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0" name="Rectangle 13"/>
            <p:cNvSpPr>
              <a:spLocks noChangeArrowheads="1"/>
            </p:cNvSpPr>
            <p:nvPr/>
          </p:nvSpPr>
          <p:spPr bwMode="auto">
            <a:xfrm>
              <a:off x="5508625" y="4706938"/>
              <a:ext cx="2233613" cy="1439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51" name="Group 14"/>
          <p:cNvGrpSpPr>
            <a:grpSpLocks/>
          </p:cNvGrpSpPr>
          <p:nvPr/>
        </p:nvGrpSpPr>
        <p:grpSpPr bwMode="auto">
          <a:xfrm>
            <a:off x="1575773" y="2425723"/>
            <a:ext cx="6062663" cy="692944"/>
            <a:chOff x="0" y="0"/>
            <a:chExt cx="4502" cy="749"/>
          </a:xfrm>
        </p:grpSpPr>
        <p:sp>
          <p:nvSpPr>
            <p:cNvPr id="52" name="AutoShape 15"/>
            <p:cNvSpPr>
              <a:spLocks noChangeArrowheads="1"/>
            </p:cNvSpPr>
            <p:nvPr/>
          </p:nvSpPr>
          <p:spPr bwMode="auto">
            <a:xfrm>
              <a:off x="0" y="0"/>
              <a:ext cx="1009" cy="749"/>
            </a:xfrm>
            <a:prstGeom prst="homePlate">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3" name="AutoShape 16"/>
            <p:cNvSpPr>
              <a:spLocks noChangeArrowheads="1"/>
            </p:cNvSpPr>
            <p:nvPr/>
          </p:nvSpPr>
          <p:spPr bwMode="auto">
            <a:xfrm>
              <a:off x="897"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4" name="AutoShape 17"/>
            <p:cNvSpPr>
              <a:spLocks noChangeArrowheads="1"/>
            </p:cNvSpPr>
            <p:nvPr/>
          </p:nvSpPr>
          <p:spPr bwMode="auto">
            <a:xfrm>
              <a:off x="1770" y="0"/>
              <a:ext cx="1009" cy="749"/>
            </a:xfrm>
            <a:prstGeom prst="chevron">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5" name="AutoShape 18"/>
            <p:cNvSpPr>
              <a:spLocks noChangeArrowheads="1"/>
            </p:cNvSpPr>
            <p:nvPr/>
          </p:nvSpPr>
          <p:spPr bwMode="auto">
            <a:xfrm>
              <a:off x="2631"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6" name="AutoShape 19"/>
            <p:cNvSpPr>
              <a:spLocks noChangeArrowheads="1"/>
            </p:cNvSpPr>
            <p:nvPr/>
          </p:nvSpPr>
          <p:spPr bwMode="auto">
            <a:xfrm>
              <a:off x="3493" y="0"/>
              <a:ext cx="1009" cy="749"/>
            </a:xfrm>
            <a:prstGeom prst="chevron">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57" name="WordArt 20"/>
          <p:cNvSpPr>
            <a:spLocks noChangeArrowheads="1" noChangeShapeType="1"/>
          </p:cNvSpPr>
          <p:nvPr/>
        </p:nvSpPr>
        <p:spPr bwMode="auto">
          <a:xfrm>
            <a:off x="1879383" y="2629319"/>
            <a:ext cx="550069" cy="309563"/>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标题文字</a:t>
            </a:r>
          </a:p>
        </p:txBody>
      </p:sp>
      <p:sp>
        <p:nvSpPr>
          <p:cNvPr id="58" name="WordArt 21"/>
          <p:cNvSpPr>
            <a:spLocks noChangeArrowheads="1" noChangeShapeType="1"/>
          </p:cNvSpPr>
          <p:nvPr/>
        </p:nvSpPr>
        <p:spPr bwMode="auto">
          <a:xfrm>
            <a:off x="3272415" y="2629319"/>
            <a:ext cx="550069" cy="309563"/>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标题文字</a:t>
            </a:r>
          </a:p>
        </p:txBody>
      </p:sp>
      <p:sp>
        <p:nvSpPr>
          <p:cNvPr id="59" name="WordArt 22"/>
          <p:cNvSpPr>
            <a:spLocks noChangeArrowheads="1" noChangeShapeType="1"/>
          </p:cNvSpPr>
          <p:nvPr/>
        </p:nvSpPr>
        <p:spPr bwMode="auto">
          <a:xfrm>
            <a:off x="4459467" y="2629319"/>
            <a:ext cx="550069" cy="309563"/>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sp>
        <p:nvSpPr>
          <p:cNvPr id="60" name="WordArt 23"/>
          <p:cNvSpPr>
            <a:spLocks noChangeArrowheads="1" noChangeShapeType="1"/>
          </p:cNvSpPr>
          <p:nvPr/>
        </p:nvSpPr>
        <p:spPr bwMode="auto">
          <a:xfrm>
            <a:off x="5602467" y="2629319"/>
            <a:ext cx="550069" cy="309563"/>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标题文字</a:t>
            </a:r>
          </a:p>
        </p:txBody>
      </p:sp>
      <p:grpSp>
        <p:nvGrpSpPr>
          <p:cNvPr id="61" name="组合 60"/>
          <p:cNvGrpSpPr/>
          <p:nvPr/>
        </p:nvGrpSpPr>
        <p:grpSpPr>
          <a:xfrm>
            <a:off x="6671648" y="2014957"/>
            <a:ext cx="867966" cy="926306"/>
            <a:chOff x="7280275" y="2952750"/>
            <a:chExt cx="1157288" cy="1235075"/>
          </a:xfrm>
        </p:grpSpPr>
        <p:pic>
          <p:nvPicPr>
            <p:cNvPr id="62" name="Picture 24" descr="flag_source_128"/>
            <p:cNvPicPr>
              <a:picLocks noChangeAspect="1" noChangeArrowheads="1"/>
            </p:cNvPicPr>
            <p:nvPr/>
          </p:nvPicPr>
          <p:blipFill>
            <a:blip r:embed="rId4" cstate="print">
              <a:lum bright="100000"/>
              <a:extLst>
                <a:ext uri="{28A0092B-C50C-407E-A947-70E740481C1C}">
                  <a14:useLocalDpi xmlns:a14="http://schemas.microsoft.com/office/drawing/2010/main" xmlns="" val="0"/>
                </a:ext>
              </a:extLst>
            </a:blip>
            <a:srcRect/>
            <a:stretch>
              <a:fillRect/>
            </a:stretch>
          </p:blipFill>
          <p:spPr bwMode="auto">
            <a:xfrm rot="20019827">
              <a:off x="7280275" y="3040063"/>
              <a:ext cx="1147763" cy="1147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 name="Picture 25" descr="flag_source_12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019827">
              <a:off x="7289800" y="2952750"/>
              <a:ext cx="1147763" cy="1147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0" name="组合 89"/>
          <p:cNvGrpSpPr/>
          <p:nvPr/>
        </p:nvGrpSpPr>
        <p:grpSpPr>
          <a:xfrm>
            <a:off x="4424418" y="1340430"/>
            <a:ext cx="2430066" cy="1079897"/>
            <a:chOff x="908050" y="1955800"/>
            <a:chExt cx="3240088" cy="1439863"/>
          </a:xfrm>
        </p:grpSpPr>
        <p:sp>
          <p:nvSpPr>
            <p:cNvPr id="91" name="Rectangle 5"/>
            <p:cNvSpPr>
              <a:spLocks noChangeArrowheads="1"/>
            </p:cNvSpPr>
            <p:nvPr/>
          </p:nvSpPr>
          <p:spPr bwMode="auto">
            <a:xfrm>
              <a:off x="908050" y="22733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92" name="Rectangle 10"/>
            <p:cNvSpPr>
              <a:spLocks noChangeArrowheads="1"/>
            </p:cNvSpPr>
            <p:nvPr/>
          </p:nvSpPr>
          <p:spPr bwMode="auto">
            <a:xfrm>
              <a:off x="908050" y="1955800"/>
              <a:ext cx="2233613" cy="1439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spTree>
    <p:custDataLst>
      <p:tags r:id="rId1"/>
    </p:custDataLst>
    <p:extLst>
      <p:ext uri="{BB962C8B-B14F-4D97-AF65-F5344CB8AC3E}">
        <p14:creationId xmlns:p14="http://schemas.microsoft.com/office/powerpoint/2010/main" xmlns="" val="2200667821"/>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par>
                                <p:cTn id="8" presetID="10" presetClass="entr" presetSubtype="0" fill="hold" nodeType="withEffect">
                                  <p:stCondLst>
                                    <p:cond delay="7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22" presetClass="entr" presetSubtype="4" fill="hold" grpId="0" nodeType="withEffect">
                                  <p:stCondLst>
                                    <p:cond delay="700"/>
                                  </p:stCondLst>
                                  <p:childTnLst>
                                    <p:set>
                                      <p:cBhvr>
                                        <p:cTn id="24" dur="1" fill="hold">
                                          <p:stCondLst>
                                            <p:cond delay="0"/>
                                          </p:stCondLst>
                                        </p:cTn>
                                        <p:tgtEl>
                                          <p:spTgt spid="38"/>
                                        </p:tgtEl>
                                        <p:attrNameLst>
                                          <p:attrName>style.visibility</p:attrName>
                                        </p:attrNameLst>
                                      </p:cBhvr>
                                      <p:to>
                                        <p:strVal val="visible"/>
                                      </p:to>
                                    </p:set>
                                    <p:animEffect transition="in" filter="wipe(down)">
                                      <p:cBhvr>
                                        <p:cTn id="25" dur="500"/>
                                        <p:tgtEl>
                                          <p:spTgt spid="38"/>
                                        </p:tgtEl>
                                      </p:cBhvr>
                                    </p:animEffect>
                                  </p:childTnLst>
                                </p:cTn>
                              </p:par>
                              <p:par>
                                <p:cTn id="26" presetID="22" presetClass="entr" presetSubtype="4" fill="hold" grpId="0" nodeType="withEffect">
                                  <p:stCondLst>
                                    <p:cond delay="90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42" presetClass="entr" presetSubtype="0" fill="hold" nodeType="withEffect">
                                  <p:stCondLst>
                                    <p:cond delay="10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100"/>
                                  </p:stCondLst>
                                  <p:childTnLst>
                                    <p:set>
                                      <p:cBhvr>
                                        <p:cTn id="35" dur="1" fill="hold">
                                          <p:stCondLst>
                                            <p:cond delay="0"/>
                                          </p:stCondLst>
                                        </p:cTn>
                                        <p:tgtEl>
                                          <p:spTgt spid="90"/>
                                        </p:tgtEl>
                                        <p:attrNameLst>
                                          <p:attrName>style.visibility</p:attrName>
                                        </p:attrNameLst>
                                      </p:cBhvr>
                                      <p:to>
                                        <p:strVal val="visible"/>
                                      </p:to>
                                    </p:set>
                                    <p:animEffect transition="in" filter="fade">
                                      <p:cBhvr>
                                        <p:cTn id="36" dur="1000"/>
                                        <p:tgtEl>
                                          <p:spTgt spid="90"/>
                                        </p:tgtEl>
                                      </p:cBhvr>
                                    </p:animEffect>
                                    <p:anim calcmode="lin" valueType="num">
                                      <p:cBhvr>
                                        <p:cTn id="37" dur="1000" fill="hold"/>
                                        <p:tgtEl>
                                          <p:spTgt spid="90"/>
                                        </p:tgtEl>
                                        <p:attrNameLst>
                                          <p:attrName>ppt_x</p:attrName>
                                        </p:attrNameLst>
                                      </p:cBhvr>
                                      <p:tavLst>
                                        <p:tav tm="0">
                                          <p:val>
                                            <p:strVal val="#ppt_x"/>
                                          </p:val>
                                        </p:tav>
                                        <p:tav tm="100000">
                                          <p:val>
                                            <p:strVal val="#ppt_x"/>
                                          </p:val>
                                        </p:tav>
                                      </p:tavLst>
                                    </p:anim>
                                    <p:anim calcmode="lin" valueType="num">
                                      <p:cBhvr>
                                        <p:cTn id="38" dur="1000" fill="hold"/>
                                        <p:tgtEl>
                                          <p:spTgt spid="90"/>
                                        </p:tgtEl>
                                        <p:attrNameLst>
                                          <p:attrName>ppt_y</p:attrName>
                                        </p:attrNameLst>
                                      </p:cBhvr>
                                      <p:tavLst>
                                        <p:tav tm="0">
                                          <p:val>
                                            <p:strVal val="#ppt_y+.1"/>
                                          </p:val>
                                        </p:tav>
                                        <p:tav tm="100000">
                                          <p:val>
                                            <p:strVal val="#ppt_y"/>
                                          </p:val>
                                        </p:tav>
                                      </p:tavLst>
                                    </p:anim>
                                  </p:childTnLst>
                                </p:cTn>
                              </p:par>
                              <p:par>
                                <p:cTn id="39" presetID="22" presetClass="entr" presetSubtype="1" fill="hold" grpId="0" nodeType="withEffect">
                                  <p:stCondLst>
                                    <p:cond delay="110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40"/>
                                        </p:tgtEl>
                                        <p:attrNameLst>
                                          <p:attrName>style.visibility</p:attrName>
                                        </p:attrNameLst>
                                      </p:cBhvr>
                                      <p:to>
                                        <p:strVal val="visible"/>
                                      </p:to>
                                    </p:set>
                                    <p:animEffect transition="in" filter="wipe(up)">
                                      <p:cBhvr>
                                        <p:cTn id="44" dur="500"/>
                                        <p:tgtEl>
                                          <p:spTgt spid="40"/>
                                        </p:tgtEl>
                                      </p:cBhvr>
                                    </p:animEffect>
                                  </p:childTnLst>
                                </p:cTn>
                              </p:par>
                              <p:par>
                                <p:cTn id="45" presetID="47" presetClass="entr" presetSubtype="0" fill="hold" nodeType="withEffect">
                                  <p:stCondLst>
                                    <p:cond delay="13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4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anim calcmode="lin" valueType="num">
                                      <p:cBhvr>
                                        <p:cTn id="53" dur="1000" fill="hold"/>
                                        <p:tgtEl>
                                          <p:spTgt spid="48"/>
                                        </p:tgtEl>
                                        <p:attrNameLst>
                                          <p:attrName>ppt_x</p:attrName>
                                        </p:attrNameLst>
                                      </p:cBhvr>
                                      <p:tavLst>
                                        <p:tav tm="0">
                                          <p:val>
                                            <p:strVal val="#ppt_x"/>
                                          </p:val>
                                        </p:tav>
                                        <p:tav tm="100000">
                                          <p:val>
                                            <p:strVal val="#ppt_x"/>
                                          </p:val>
                                        </p:tav>
                                      </p:tavLst>
                                    </p:anim>
                                    <p:anim calcmode="lin" valueType="num">
                                      <p:cBhvr>
                                        <p:cTn id="5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57" grpId="0"/>
      <p:bldP spid="58"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未标题-3.png"/>
          <p:cNvPicPr>
            <a:picLocks noChangeAspect="1"/>
          </p:cNvPicPr>
          <p:nvPr/>
        </p:nvPicPr>
        <p:blipFill>
          <a:blip r:embed="rId2" cstate="print"/>
          <a:stretch>
            <a:fillRect/>
          </a:stretch>
        </p:blipFill>
        <p:spPr>
          <a:xfrm>
            <a:off x="1282795" y="810370"/>
            <a:ext cx="1782198" cy="3329567"/>
          </a:xfrm>
          <a:prstGeom prst="rect">
            <a:avLst/>
          </a:prstGeom>
        </p:spPr>
      </p:pic>
      <p:grpSp>
        <p:nvGrpSpPr>
          <p:cNvPr id="45" name="组合 44"/>
          <p:cNvGrpSpPr/>
          <p:nvPr/>
        </p:nvGrpSpPr>
        <p:grpSpPr>
          <a:xfrm>
            <a:off x="4040366" y="1843869"/>
            <a:ext cx="3609975" cy="269875"/>
            <a:chOff x="5024611" y="1149976"/>
            <a:chExt cx="4813300" cy="431800"/>
          </a:xfrm>
        </p:grpSpPr>
        <p:sp>
          <p:nvSpPr>
            <p:cNvPr id="46" name="Line 18"/>
            <p:cNvSpPr>
              <a:spLocks noChangeShapeType="1"/>
            </p:cNvSpPr>
            <p:nvPr/>
          </p:nvSpPr>
          <p:spPr bwMode="auto">
            <a:xfrm>
              <a:off x="5024611" y="1365876"/>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47" name="Line 19"/>
            <p:cNvSpPr>
              <a:spLocks noChangeShapeType="1"/>
            </p:cNvSpPr>
            <p:nvPr/>
          </p:nvSpPr>
          <p:spPr bwMode="auto">
            <a:xfrm>
              <a:off x="5335761" y="1149976"/>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48" name="Rectangle 20"/>
            <p:cNvSpPr>
              <a:spLocks noChangeArrowheads="1"/>
            </p:cNvSpPr>
            <p:nvPr/>
          </p:nvSpPr>
          <p:spPr bwMode="auto">
            <a:xfrm>
              <a:off x="5335761" y="1189663"/>
              <a:ext cx="4502150" cy="352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此处输入文本，此处输入文本此处输入文本此处输入文本此处输</a:t>
              </a:r>
            </a:p>
          </p:txBody>
        </p:sp>
      </p:grpSp>
      <p:grpSp>
        <p:nvGrpSpPr>
          <p:cNvPr id="49" name="组合 48"/>
          <p:cNvGrpSpPr/>
          <p:nvPr/>
        </p:nvGrpSpPr>
        <p:grpSpPr>
          <a:xfrm>
            <a:off x="4385649" y="2318135"/>
            <a:ext cx="3264694" cy="269875"/>
            <a:chOff x="5484986" y="1908801"/>
            <a:chExt cx="4352925" cy="431800"/>
          </a:xfrm>
        </p:grpSpPr>
        <p:sp>
          <p:nvSpPr>
            <p:cNvPr id="50" name="Line 21"/>
            <p:cNvSpPr>
              <a:spLocks noChangeShapeType="1"/>
            </p:cNvSpPr>
            <p:nvPr/>
          </p:nvSpPr>
          <p:spPr bwMode="auto">
            <a:xfrm>
              <a:off x="5484986" y="2124701"/>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1" name="Line 22"/>
            <p:cNvSpPr>
              <a:spLocks noChangeShapeType="1"/>
            </p:cNvSpPr>
            <p:nvPr/>
          </p:nvSpPr>
          <p:spPr bwMode="auto">
            <a:xfrm>
              <a:off x="5796136" y="1908801"/>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2" name="Rectangle 23"/>
            <p:cNvSpPr>
              <a:spLocks noChangeArrowheads="1"/>
            </p:cNvSpPr>
            <p:nvPr/>
          </p:nvSpPr>
          <p:spPr bwMode="auto">
            <a:xfrm>
              <a:off x="5796136" y="1948488"/>
              <a:ext cx="4041775" cy="352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此处输入文本，此处输入文本此处输入文本此处输入文本</a:t>
              </a:r>
            </a:p>
          </p:txBody>
        </p:sp>
      </p:grpSp>
      <p:grpSp>
        <p:nvGrpSpPr>
          <p:cNvPr id="53" name="组合 52"/>
          <p:cNvGrpSpPr/>
          <p:nvPr/>
        </p:nvGrpSpPr>
        <p:grpSpPr>
          <a:xfrm>
            <a:off x="4679733" y="2753705"/>
            <a:ext cx="2970610" cy="269875"/>
            <a:chOff x="5877098" y="2605713"/>
            <a:chExt cx="3960813" cy="431800"/>
          </a:xfrm>
        </p:grpSpPr>
        <p:sp>
          <p:nvSpPr>
            <p:cNvPr id="54" name="Line 24"/>
            <p:cNvSpPr>
              <a:spLocks noChangeShapeType="1"/>
            </p:cNvSpPr>
            <p:nvPr/>
          </p:nvSpPr>
          <p:spPr bwMode="auto">
            <a:xfrm>
              <a:off x="5877098" y="2821613"/>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5" name="Line 25"/>
            <p:cNvSpPr>
              <a:spLocks noChangeShapeType="1"/>
            </p:cNvSpPr>
            <p:nvPr/>
          </p:nvSpPr>
          <p:spPr bwMode="auto">
            <a:xfrm>
              <a:off x="6188248" y="2605713"/>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6" name="Rectangle 26"/>
            <p:cNvSpPr>
              <a:spLocks noChangeArrowheads="1"/>
            </p:cNvSpPr>
            <p:nvPr/>
          </p:nvSpPr>
          <p:spPr bwMode="auto">
            <a:xfrm>
              <a:off x="6188248" y="2645401"/>
              <a:ext cx="3649663" cy="352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此处输入文本，此处输入文本此处输入文本此处输</a:t>
              </a:r>
            </a:p>
          </p:txBody>
        </p:sp>
      </p:grpSp>
      <p:grpSp>
        <p:nvGrpSpPr>
          <p:cNvPr id="57" name="组合 56"/>
          <p:cNvGrpSpPr/>
          <p:nvPr/>
        </p:nvGrpSpPr>
        <p:grpSpPr>
          <a:xfrm>
            <a:off x="5191700" y="3415494"/>
            <a:ext cx="2458641" cy="269875"/>
            <a:chOff x="6559723" y="3664576"/>
            <a:chExt cx="3278188" cy="431800"/>
          </a:xfrm>
        </p:grpSpPr>
        <p:sp>
          <p:nvSpPr>
            <p:cNvPr id="58" name="Line 27"/>
            <p:cNvSpPr>
              <a:spLocks noChangeShapeType="1"/>
            </p:cNvSpPr>
            <p:nvPr/>
          </p:nvSpPr>
          <p:spPr bwMode="auto">
            <a:xfrm>
              <a:off x="6559723" y="3880476"/>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9" name="Line 28"/>
            <p:cNvSpPr>
              <a:spLocks noChangeShapeType="1"/>
            </p:cNvSpPr>
            <p:nvPr/>
          </p:nvSpPr>
          <p:spPr bwMode="auto">
            <a:xfrm>
              <a:off x="6870873" y="3664576"/>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60" name="Rectangle 29"/>
            <p:cNvSpPr>
              <a:spLocks noChangeArrowheads="1"/>
            </p:cNvSpPr>
            <p:nvPr/>
          </p:nvSpPr>
          <p:spPr bwMode="auto">
            <a:xfrm>
              <a:off x="6870873" y="3704263"/>
              <a:ext cx="2967038" cy="352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a:t>
              </a:r>
            </a:p>
          </p:txBody>
        </p:sp>
      </p:grpSp>
      <p:grpSp>
        <p:nvGrpSpPr>
          <p:cNvPr id="61" name="组合 60"/>
          <p:cNvGrpSpPr/>
          <p:nvPr/>
        </p:nvGrpSpPr>
        <p:grpSpPr>
          <a:xfrm>
            <a:off x="2107982" y="3285499"/>
            <a:ext cx="3275409" cy="960437"/>
            <a:chOff x="812974" y="4255096"/>
            <a:chExt cx="4367212" cy="1536700"/>
          </a:xfrm>
        </p:grpSpPr>
        <p:sp>
          <p:nvSpPr>
            <p:cNvPr id="62"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3"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4"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5"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点击此处添加文字</a:t>
              </a:r>
            </a:p>
          </p:txBody>
        </p:sp>
        <p:sp>
          <p:nvSpPr>
            <p:cNvPr id="66"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grpSp>
          <p:nvGrpSpPr>
            <p:cNvPr id="67" name="组合 66"/>
            <p:cNvGrpSpPr/>
            <p:nvPr/>
          </p:nvGrpSpPr>
          <p:grpSpPr>
            <a:xfrm>
              <a:off x="812974" y="4255096"/>
              <a:ext cx="4367212" cy="1079500"/>
              <a:chOff x="812974" y="4255096"/>
              <a:chExt cx="4367212" cy="1079500"/>
            </a:xfrm>
          </p:grpSpPr>
          <p:sp>
            <p:nvSpPr>
              <p:cNvPr id="68"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9"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lumMod val="60000"/>
                      <a:lumOff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0"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点击此处添加文字</a:t>
                </a:r>
              </a:p>
            </p:txBody>
          </p:sp>
        </p:grpSp>
      </p:grpSp>
      <p:grpSp>
        <p:nvGrpSpPr>
          <p:cNvPr id="71" name="组合 70"/>
          <p:cNvGrpSpPr/>
          <p:nvPr/>
        </p:nvGrpSpPr>
        <p:grpSpPr>
          <a:xfrm>
            <a:off x="2611618" y="2733841"/>
            <a:ext cx="2259806" cy="551657"/>
            <a:chOff x="1484486" y="3372446"/>
            <a:chExt cx="3013075" cy="882650"/>
          </a:xfrm>
        </p:grpSpPr>
        <p:sp>
          <p:nvSpPr>
            <p:cNvPr id="72"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3"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4"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5"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点击添加文字</a:t>
              </a:r>
            </a:p>
          </p:txBody>
        </p:sp>
        <p:sp>
          <p:nvSpPr>
            <p:cNvPr id="76"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7"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8"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lumMod val="60000"/>
                    <a:lumOff val="4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9"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点击添加文字</a:t>
              </a:r>
            </a:p>
          </p:txBody>
        </p:sp>
      </p:grpSp>
      <p:grpSp>
        <p:nvGrpSpPr>
          <p:cNvPr id="80" name="组合 79"/>
          <p:cNvGrpSpPr/>
          <p:nvPr/>
        </p:nvGrpSpPr>
        <p:grpSpPr>
          <a:xfrm>
            <a:off x="3022381" y="2363756"/>
            <a:ext cx="1443038" cy="370087"/>
            <a:chOff x="2032174" y="2780308"/>
            <a:chExt cx="1924050" cy="592138"/>
          </a:xfrm>
        </p:grpSpPr>
        <p:sp>
          <p:nvSpPr>
            <p:cNvPr id="81"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2"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3"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4"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添加文字</a:t>
              </a:r>
            </a:p>
          </p:txBody>
        </p:sp>
        <p:sp>
          <p:nvSpPr>
            <p:cNvPr id="85"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6"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7"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lumMod val="60000"/>
                    <a:lumOff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8"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添加文字</a:t>
              </a:r>
            </a:p>
          </p:txBody>
        </p:sp>
      </p:grpSp>
      <p:grpSp>
        <p:nvGrpSpPr>
          <p:cNvPr id="89" name="组合 88"/>
          <p:cNvGrpSpPr/>
          <p:nvPr/>
        </p:nvGrpSpPr>
        <p:grpSpPr>
          <a:xfrm>
            <a:off x="3328372" y="1762491"/>
            <a:ext cx="834629" cy="601266"/>
            <a:chOff x="2440161" y="1818283"/>
            <a:chExt cx="1112838" cy="962025"/>
          </a:xfrm>
        </p:grpSpPr>
        <p:sp>
          <p:nvSpPr>
            <p:cNvPr id="90" name="AutoShape 6"/>
            <p:cNvSpPr>
              <a:spLocks noChangeArrowheads="1"/>
            </p:cNvSpPr>
            <p:nvPr/>
          </p:nvSpPr>
          <p:spPr bwMode="auto">
            <a:xfrm>
              <a:off x="2440161" y="1818283"/>
              <a:ext cx="1112838" cy="835025"/>
            </a:xfrm>
            <a:prstGeom prst="triangle">
              <a:avLst>
                <a:gd name="adj" fmla="val 50000"/>
              </a:avLst>
            </a:pr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1"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2" name="Rectangle 17"/>
            <p:cNvSpPr>
              <a:spLocks noChangeArrowheads="1"/>
            </p:cNvSpPr>
            <p:nvPr/>
          </p:nvSpPr>
          <p:spPr bwMode="auto">
            <a:xfrm>
              <a:off x="2440161" y="2197696"/>
              <a:ext cx="1112838" cy="455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文字</a:t>
              </a:r>
            </a:p>
          </p:txBody>
        </p:sp>
        <p:sp>
          <p:nvSpPr>
            <p:cNvPr id="93" name="AutoShape 6"/>
            <p:cNvSpPr>
              <a:spLocks noChangeArrowheads="1"/>
            </p:cNvSpPr>
            <p:nvPr/>
          </p:nvSpPr>
          <p:spPr bwMode="auto">
            <a:xfrm>
              <a:off x="2440161" y="1818283"/>
              <a:ext cx="1112838" cy="835025"/>
            </a:xfrm>
            <a:prstGeom prst="triangle">
              <a:avLst>
                <a:gd name="adj" fmla="val 50000"/>
              </a:avLst>
            </a:pr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4"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5" name="Rectangle 17"/>
            <p:cNvSpPr>
              <a:spLocks noChangeArrowheads="1"/>
            </p:cNvSpPr>
            <p:nvPr/>
          </p:nvSpPr>
          <p:spPr bwMode="auto">
            <a:xfrm>
              <a:off x="2440161" y="2197696"/>
              <a:ext cx="1112838" cy="455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文字</a:t>
              </a:r>
            </a:p>
          </p:txBody>
        </p:sp>
      </p:grpSp>
    </p:spTree>
    <p:extLst>
      <p:ext uri="{BB962C8B-B14F-4D97-AF65-F5344CB8AC3E}">
        <p14:creationId xmlns:p14="http://schemas.microsoft.com/office/powerpoint/2010/main" xmlns="" val="118715312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0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par>
                                <p:cTn id="15" presetID="53" presetClass="entr" presetSubtype="16" fill="hold" nodeType="withEffect">
                                  <p:stCondLst>
                                    <p:cond delay="40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par>
                                <p:cTn id="20" presetID="53" presetClass="entr" presetSubtype="16" fill="hold" nodeType="withEffect">
                                  <p:stCondLst>
                                    <p:cond delay="600"/>
                                  </p:stCondLst>
                                  <p:childTnLst>
                                    <p:set>
                                      <p:cBhvr>
                                        <p:cTn id="21" dur="1" fill="hold">
                                          <p:stCondLst>
                                            <p:cond delay="0"/>
                                          </p:stCondLst>
                                        </p:cTn>
                                        <p:tgtEl>
                                          <p:spTgt spid="80"/>
                                        </p:tgtEl>
                                        <p:attrNameLst>
                                          <p:attrName>style.visibility</p:attrName>
                                        </p:attrNameLst>
                                      </p:cBhvr>
                                      <p:to>
                                        <p:strVal val="visible"/>
                                      </p:to>
                                    </p:set>
                                    <p:anim calcmode="lin" valueType="num">
                                      <p:cBhvr>
                                        <p:cTn id="22" dur="500" fill="hold"/>
                                        <p:tgtEl>
                                          <p:spTgt spid="80"/>
                                        </p:tgtEl>
                                        <p:attrNameLst>
                                          <p:attrName>ppt_w</p:attrName>
                                        </p:attrNameLst>
                                      </p:cBhvr>
                                      <p:tavLst>
                                        <p:tav tm="0">
                                          <p:val>
                                            <p:fltVal val="0"/>
                                          </p:val>
                                        </p:tav>
                                        <p:tav tm="100000">
                                          <p:val>
                                            <p:strVal val="#ppt_w"/>
                                          </p:val>
                                        </p:tav>
                                      </p:tavLst>
                                    </p:anim>
                                    <p:anim calcmode="lin" valueType="num">
                                      <p:cBhvr>
                                        <p:cTn id="23" dur="500" fill="hold"/>
                                        <p:tgtEl>
                                          <p:spTgt spid="80"/>
                                        </p:tgtEl>
                                        <p:attrNameLst>
                                          <p:attrName>ppt_h</p:attrName>
                                        </p:attrNameLst>
                                      </p:cBhvr>
                                      <p:tavLst>
                                        <p:tav tm="0">
                                          <p:val>
                                            <p:fltVal val="0"/>
                                          </p:val>
                                        </p:tav>
                                        <p:tav tm="100000">
                                          <p:val>
                                            <p:strVal val="#ppt_h"/>
                                          </p:val>
                                        </p:tav>
                                      </p:tavLst>
                                    </p:anim>
                                    <p:animEffect transition="in" filter="fade">
                                      <p:cBhvr>
                                        <p:cTn id="24" dur="500"/>
                                        <p:tgtEl>
                                          <p:spTgt spid="80"/>
                                        </p:tgtEl>
                                      </p:cBhvr>
                                    </p:animEffect>
                                  </p:childTnLst>
                                </p:cTn>
                              </p:par>
                              <p:par>
                                <p:cTn id="25" presetID="53" presetClass="entr" presetSubtype="16" fill="hold" nodeType="withEffect">
                                  <p:stCondLst>
                                    <p:cond delay="80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2" presetClass="entr" presetSubtype="2" fill="hold" nodeType="withEffect">
                                  <p:stCondLst>
                                    <p:cond delay="130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15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1+#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170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1+#ppt_w/2"/>
                                          </p:val>
                                        </p:tav>
                                        <p:tav tm="100000">
                                          <p:val>
                                            <p:strVal val="#ppt_x"/>
                                          </p:val>
                                        </p:tav>
                                      </p:tavLst>
                                    </p:anim>
                                    <p:anim calcmode="lin" valueType="num">
                                      <p:cBhvr additive="base">
                                        <p:cTn id="41" dur="500" fill="hold"/>
                                        <p:tgtEl>
                                          <p:spTgt spid="53"/>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189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fill="hold"/>
                                        <p:tgtEl>
                                          <p:spTgt spid="57"/>
                                        </p:tgtEl>
                                        <p:attrNameLst>
                                          <p:attrName>ppt_x</p:attrName>
                                        </p:attrNameLst>
                                      </p:cBhvr>
                                      <p:tavLst>
                                        <p:tav tm="0">
                                          <p:val>
                                            <p:strVal val="1+#ppt_w/2"/>
                                          </p:val>
                                        </p:tav>
                                        <p:tav tm="100000">
                                          <p:val>
                                            <p:strVal val="#ppt_x"/>
                                          </p:val>
                                        </p:tav>
                                      </p:tavLst>
                                    </p:anim>
                                    <p:anim calcmode="lin" valueType="num">
                                      <p:cBhvr additive="base">
                                        <p:cTn id="45"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左箭头 17"/>
          <p:cNvSpPr/>
          <p:nvPr/>
        </p:nvSpPr>
        <p:spPr>
          <a:xfrm flipH="1">
            <a:off x="1816907" y="1758802"/>
            <a:ext cx="1778173" cy="1651219"/>
          </a:xfrm>
          <a:prstGeom prst="leftArrow">
            <a:avLst>
              <a:gd name="adj1" fmla="val 70395"/>
              <a:gd name="adj2" fmla="val 30068"/>
            </a:avLst>
          </a:prstGeom>
          <a:gradFill flip="none" rotWithShape="1">
            <a:gsLst>
              <a:gs pos="0">
                <a:srgbClr val="FFFFFF">
                  <a:lumMod val="50000"/>
                </a:srgbClr>
              </a:gs>
              <a:gs pos="100000">
                <a:srgbClr val="FFFFFF">
                  <a:lumMod val="75000"/>
                </a:srgbClr>
              </a:gs>
            </a:gsLst>
            <a:lin ang="0" scaled="1"/>
            <a:tileRect/>
          </a:gradFill>
          <a:ln w="25400" cap="flat" cmpd="sng" algn="ctr">
            <a:noFill/>
            <a:prstDash val="solid"/>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rgbClr val="FFFFFF"/>
            </a:contourClr>
          </a:sp3d>
        </p:spPr>
        <p:txBody>
          <a:bodyPr lIns="75602" tIns="37802" rIns="75602" bIns="37802" anchor="ctr">
            <a:sp3d/>
          </a:bodyP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19" name="椭圆 18"/>
          <p:cNvSpPr/>
          <p:nvPr/>
        </p:nvSpPr>
        <p:spPr bwMode="auto">
          <a:xfrm>
            <a:off x="1937431" y="1583166"/>
            <a:ext cx="1270124" cy="1270168"/>
          </a:xfrm>
          <a:prstGeom prst="ellipse">
            <a:avLst/>
          </a:prstGeom>
          <a:solidFill>
            <a:srgbClr val="FF6600"/>
          </a:solidFill>
          <a:ln w="0" cap="flat" cmpd="sng" algn="ctr">
            <a:noFill/>
            <a:prstDash val="solid"/>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rgbClr val="FFFFFF">
                <a:lumMod val="85000"/>
              </a:srgbClr>
            </a:extrusionClr>
            <a:contourClr>
              <a:srgbClr val="AFEAFF"/>
            </a:contourClr>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20" name="TextBox 19"/>
          <p:cNvSpPr txBox="1"/>
          <p:nvPr/>
        </p:nvSpPr>
        <p:spPr bwMode="auto">
          <a:xfrm>
            <a:off x="1946074" y="2095662"/>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grpSp>
        <p:nvGrpSpPr>
          <p:cNvPr id="21" name="组合 20"/>
          <p:cNvGrpSpPr/>
          <p:nvPr/>
        </p:nvGrpSpPr>
        <p:grpSpPr>
          <a:xfrm>
            <a:off x="1889292" y="2939770"/>
            <a:ext cx="1143112" cy="1397946"/>
            <a:chOff x="898542" y="3259775"/>
            <a:chExt cx="1524149" cy="1863928"/>
          </a:xfrm>
        </p:grpSpPr>
        <p:sp>
          <p:nvSpPr>
            <p:cNvPr id="22" name="矩形 21"/>
            <p:cNvSpPr/>
            <p:nvPr/>
          </p:nvSpPr>
          <p:spPr bwMode="auto">
            <a:xfrm>
              <a:off x="898542" y="3259775"/>
              <a:ext cx="1524149" cy="1863928"/>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050" b="0" i="0" u="none" strike="noStrike" kern="0" cap="none" spc="0" normalizeH="0" baseline="0" noProof="0" dirty="0">
                <a:ln>
                  <a:noFill/>
                </a:ln>
                <a:solidFill>
                  <a:srgbClr val="D8D8D8">
                    <a:lumMod val="25000"/>
                  </a:srgbClr>
                </a:solidFill>
                <a:effectLst/>
                <a:uLnTx/>
                <a:uFillTx/>
                <a:latin typeface="微软雅黑" pitchFamily="34" charset="-122"/>
                <a:ea typeface="微软雅黑"/>
                <a:cs typeface="+mn-cs"/>
              </a:endParaRPr>
            </a:p>
          </p:txBody>
        </p:sp>
        <p:sp>
          <p:nvSpPr>
            <p:cNvPr id="23" name="矩形 22"/>
            <p:cNvSpPr/>
            <p:nvPr/>
          </p:nvSpPr>
          <p:spPr>
            <a:xfrm>
              <a:off x="1033093" y="3679584"/>
              <a:ext cx="1345550" cy="963564"/>
            </a:xfrm>
            <a:prstGeom prst="rect">
              <a:avLst/>
            </a:prstGeom>
          </p:spPr>
          <p:txBody>
            <a:bodyPr lIns="75602" tIns="37802" rIns="75602" bIns="37802">
              <a:spAutoFit/>
            </a:bodyPr>
            <a:lstStyle/>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endParaRPr kumimoji="0" lang="en-US" altLang="zh-CN"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endParaRPr>
            </a:p>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p>
          </p:txBody>
        </p:sp>
      </p:grpSp>
      <p:sp>
        <p:nvSpPr>
          <p:cNvPr id="24" name="左箭头 23"/>
          <p:cNvSpPr/>
          <p:nvPr/>
        </p:nvSpPr>
        <p:spPr>
          <a:xfrm flipH="1">
            <a:off x="3718289" y="1486908"/>
            <a:ext cx="1778173" cy="1651219"/>
          </a:xfrm>
          <a:prstGeom prst="leftArrow">
            <a:avLst>
              <a:gd name="adj1" fmla="val 70395"/>
              <a:gd name="adj2" fmla="val 30068"/>
            </a:avLst>
          </a:prstGeom>
          <a:gradFill flip="none" rotWithShape="1">
            <a:gsLst>
              <a:gs pos="0">
                <a:srgbClr val="FFFFFF">
                  <a:lumMod val="50000"/>
                </a:srgbClr>
              </a:gs>
              <a:gs pos="100000">
                <a:srgbClr val="FFFFFF">
                  <a:lumMod val="75000"/>
                </a:srgbClr>
              </a:gs>
            </a:gsLst>
            <a:lin ang="0" scaled="1"/>
            <a:tileRect/>
          </a:gradFill>
          <a:ln w="25400" cap="flat" cmpd="sng" algn="ctr">
            <a:noFill/>
            <a:prstDash val="solid"/>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rgbClr val="FFFFFF"/>
            </a:contourClr>
          </a:sp3d>
        </p:spPr>
        <p:txBody>
          <a:bodyPr lIns="75602" tIns="37802" rIns="75602" bIns="37802" anchor="ctr">
            <a:sp3d/>
          </a:bodyP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25" name="椭圆 24"/>
          <p:cNvSpPr/>
          <p:nvPr/>
        </p:nvSpPr>
        <p:spPr bwMode="auto">
          <a:xfrm>
            <a:off x="3838813" y="1292883"/>
            <a:ext cx="1270124" cy="1270168"/>
          </a:xfrm>
          <a:prstGeom prst="ellipse">
            <a:avLst/>
          </a:prstGeom>
          <a:solidFill>
            <a:srgbClr val="FF0000"/>
          </a:solidFill>
          <a:ln w="0" cap="flat" cmpd="sng" algn="ctr">
            <a:noFill/>
            <a:prstDash val="solid"/>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rgbClr val="FFFFFF">
                <a:lumMod val="85000"/>
              </a:srgbClr>
            </a:extrusionClr>
            <a:contourClr>
              <a:srgbClr val="AFEAFF"/>
            </a:contourClr>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26" name="TextBox 25"/>
          <p:cNvSpPr txBox="1"/>
          <p:nvPr/>
        </p:nvSpPr>
        <p:spPr bwMode="auto">
          <a:xfrm>
            <a:off x="3847457" y="1823767"/>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grpSp>
        <p:nvGrpSpPr>
          <p:cNvPr id="27" name="组合 26"/>
          <p:cNvGrpSpPr/>
          <p:nvPr/>
        </p:nvGrpSpPr>
        <p:grpSpPr>
          <a:xfrm>
            <a:off x="3805559" y="2711048"/>
            <a:ext cx="1143112" cy="1397946"/>
            <a:chOff x="3603193" y="2686189"/>
            <a:chExt cx="1524149" cy="1863928"/>
          </a:xfrm>
        </p:grpSpPr>
        <p:sp>
          <p:nvSpPr>
            <p:cNvPr id="28" name="矩形 27"/>
            <p:cNvSpPr/>
            <p:nvPr/>
          </p:nvSpPr>
          <p:spPr bwMode="auto">
            <a:xfrm>
              <a:off x="3603193" y="2686189"/>
              <a:ext cx="1524149" cy="1863928"/>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050" b="0" i="0" u="none" strike="noStrike" kern="0" cap="none" spc="0" normalizeH="0" baseline="0" noProof="0" dirty="0">
                <a:ln>
                  <a:noFill/>
                </a:ln>
                <a:solidFill>
                  <a:srgbClr val="EE0000"/>
                </a:solidFill>
                <a:effectLst/>
                <a:uLnTx/>
                <a:uFillTx/>
                <a:latin typeface="微软雅黑" pitchFamily="34" charset="-122"/>
                <a:ea typeface="微软雅黑"/>
                <a:cs typeface="+mn-cs"/>
              </a:endParaRPr>
            </a:p>
          </p:txBody>
        </p:sp>
        <p:sp>
          <p:nvSpPr>
            <p:cNvPr id="29" name="矩形 28"/>
            <p:cNvSpPr/>
            <p:nvPr/>
          </p:nvSpPr>
          <p:spPr>
            <a:xfrm>
              <a:off x="3737462" y="3105417"/>
              <a:ext cx="1345550" cy="963564"/>
            </a:xfrm>
            <a:prstGeom prst="rect">
              <a:avLst/>
            </a:prstGeom>
          </p:spPr>
          <p:txBody>
            <a:bodyPr lIns="75602" tIns="37802" rIns="75602" bIns="37802">
              <a:spAutoFit/>
            </a:bodyPr>
            <a:lstStyle/>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endParaRPr kumimoji="0" lang="en-US" altLang="zh-CN"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endParaRPr>
            </a:p>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p>
          </p:txBody>
        </p:sp>
      </p:grpSp>
      <p:sp>
        <p:nvSpPr>
          <p:cNvPr id="30" name="左箭头 29"/>
          <p:cNvSpPr/>
          <p:nvPr/>
        </p:nvSpPr>
        <p:spPr>
          <a:xfrm flipH="1">
            <a:off x="5600598" y="1221600"/>
            <a:ext cx="1778173" cy="1651219"/>
          </a:xfrm>
          <a:prstGeom prst="leftArrow">
            <a:avLst>
              <a:gd name="adj1" fmla="val 70395"/>
              <a:gd name="adj2" fmla="val 30068"/>
            </a:avLst>
          </a:prstGeom>
          <a:gradFill flip="none" rotWithShape="1">
            <a:gsLst>
              <a:gs pos="0">
                <a:srgbClr val="FFFFFF">
                  <a:lumMod val="50000"/>
                </a:srgbClr>
              </a:gs>
              <a:gs pos="100000">
                <a:srgbClr val="FFFFFF">
                  <a:lumMod val="75000"/>
                </a:srgbClr>
              </a:gs>
            </a:gsLst>
            <a:lin ang="0" scaled="1"/>
            <a:tileRect/>
          </a:gradFill>
          <a:ln w="25400" cap="flat" cmpd="sng" algn="ctr">
            <a:noFill/>
            <a:prstDash val="solid"/>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rgbClr val="FFFFFF"/>
            </a:contourClr>
          </a:sp3d>
        </p:spPr>
        <p:txBody>
          <a:bodyPr lIns="75602" tIns="37802" rIns="75602" bIns="37802" anchor="ctr">
            <a:sp3d/>
          </a:bodyP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31" name="TextBox 30"/>
          <p:cNvSpPr txBox="1"/>
          <p:nvPr/>
        </p:nvSpPr>
        <p:spPr bwMode="auto">
          <a:xfrm>
            <a:off x="5697450" y="1579879"/>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grpSp>
        <p:nvGrpSpPr>
          <p:cNvPr id="48" name="组合 47"/>
          <p:cNvGrpSpPr/>
          <p:nvPr/>
        </p:nvGrpSpPr>
        <p:grpSpPr>
          <a:xfrm>
            <a:off x="5714829" y="2448795"/>
            <a:ext cx="1143112" cy="1397946"/>
            <a:chOff x="6069852" y="2361003"/>
            <a:chExt cx="1524149" cy="1863928"/>
          </a:xfrm>
        </p:grpSpPr>
        <p:sp>
          <p:nvSpPr>
            <p:cNvPr id="49" name="矩形 48"/>
            <p:cNvSpPr/>
            <p:nvPr/>
          </p:nvSpPr>
          <p:spPr bwMode="auto">
            <a:xfrm>
              <a:off x="6069852" y="2361003"/>
              <a:ext cx="1524149" cy="1863928"/>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050" b="0" i="0" u="none" strike="noStrike" kern="0" cap="none" spc="0" normalizeH="0" baseline="0" noProof="0" dirty="0">
                <a:ln>
                  <a:noFill/>
                </a:ln>
                <a:solidFill>
                  <a:srgbClr val="EE0000"/>
                </a:solidFill>
                <a:effectLst/>
                <a:uLnTx/>
                <a:uFillTx/>
                <a:latin typeface="微软雅黑" pitchFamily="34" charset="-122"/>
                <a:ea typeface="微软雅黑"/>
                <a:cs typeface="+mn-cs"/>
              </a:endParaRPr>
            </a:p>
          </p:txBody>
        </p:sp>
        <p:sp>
          <p:nvSpPr>
            <p:cNvPr id="50" name="矩形 49"/>
            <p:cNvSpPr/>
            <p:nvPr/>
          </p:nvSpPr>
          <p:spPr>
            <a:xfrm>
              <a:off x="6203847" y="2780678"/>
              <a:ext cx="1345550" cy="963564"/>
            </a:xfrm>
            <a:prstGeom prst="rect">
              <a:avLst/>
            </a:prstGeom>
          </p:spPr>
          <p:txBody>
            <a:bodyPr lIns="75602" tIns="37802" rIns="75602" bIns="37802">
              <a:spAutoFit/>
            </a:bodyPr>
            <a:lstStyle/>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endParaRPr kumimoji="0" lang="en-US" altLang="zh-CN"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endParaRPr>
            </a:p>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p>
          </p:txBody>
        </p:sp>
      </p:grpSp>
      <p:sp>
        <p:nvSpPr>
          <p:cNvPr id="51" name="椭圆 50"/>
          <p:cNvSpPr/>
          <p:nvPr/>
        </p:nvSpPr>
        <p:spPr bwMode="auto">
          <a:xfrm>
            <a:off x="5688808" y="1005576"/>
            <a:ext cx="1270124" cy="1270168"/>
          </a:xfrm>
          <a:prstGeom prst="ellipse">
            <a:avLst/>
          </a:prstGeom>
          <a:solidFill>
            <a:srgbClr val="C00000"/>
          </a:solidFill>
          <a:ln w="0" cap="flat" cmpd="sng" algn="ctr">
            <a:noFill/>
            <a:prstDash val="solid"/>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rgbClr val="FFFFFF">
                <a:lumMod val="85000"/>
              </a:srgbClr>
            </a:extrusionClr>
            <a:contourClr>
              <a:srgbClr val="AFEAFF"/>
            </a:contourClr>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52" name="TextBox 51"/>
          <p:cNvSpPr txBox="1"/>
          <p:nvPr/>
        </p:nvSpPr>
        <p:spPr bwMode="auto">
          <a:xfrm>
            <a:off x="5697450" y="1536462"/>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Tree>
    <p:custDataLst>
      <p:tags r:id="rId1"/>
    </p:custDataLst>
    <p:extLst>
      <p:ext uri="{BB962C8B-B14F-4D97-AF65-F5344CB8AC3E}">
        <p14:creationId xmlns:p14="http://schemas.microsoft.com/office/powerpoint/2010/main" xmlns="" val="72509251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5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2" presetClass="entr" presetSubtype="1" fill="hold" nodeType="withEffect">
                                  <p:stCondLst>
                                    <p:cond delay="200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par>
                                <p:cTn id="26" presetID="22" presetClass="entr" presetSubtype="1" fill="hold" nodeType="withEffect">
                                  <p:stCondLst>
                                    <p:cond delay="225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2" presetClass="entr" presetSubtype="1" fill="hold" nodeType="withEffect">
                                  <p:stCondLst>
                                    <p:cond delay="250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animBg="1"/>
      <p:bldP spid="25" grpId="0" animBg="1"/>
      <p:bldP spid="30"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Picture 83" descr="博士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93271" y="830365"/>
            <a:ext cx="1222338" cy="12425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9" name="组合 48"/>
          <p:cNvGrpSpPr/>
          <p:nvPr/>
        </p:nvGrpSpPr>
        <p:grpSpPr>
          <a:xfrm>
            <a:off x="1760211" y="2767371"/>
            <a:ext cx="1549432" cy="1066555"/>
            <a:chOff x="598488" y="3556000"/>
            <a:chExt cx="2562225" cy="1763713"/>
          </a:xfrm>
        </p:grpSpPr>
        <p:sp>
          <p:nvSpPr>
            <p:cNvPr id="50" name="AutoShape 8"/>
            <p:cNvSpPr>
              <a:spLocks noChangeArrowheads="1"/>
            </p:cNvSpPr>
            <p:nvPr/>
          </p:nvSpPr>
          <p:spPr bwMode="auto">
            <a:xfrm>
              <a:off x="601663"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1" name="Oval 15"/>
            <p:cNvSpPr>
              <a:spLocks noChangeArrowheads="1"/>
            </p:cNvSpPr>
            <p:nvPr/>
          </p:nvSpPr>
          <p:spPr bwMode="auto">
            <a:xfrm>
              <a:off x="704850" y="3786188"/>
              <a:ext cx="747713"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2" name="AutoShape 16"/>
            <p:cNvSpPr>
              <a:spLocks noChangeArrowheads="1"/>
            </p:cNvSpPr>
            <p:nvPr/>
          </p:nvSpPr>
          <p:spPr bwMode="auto">
            <a:xfrm>
              <a:off x="598488"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xmlns="">
                  <a:effectLst>
                    <a:outerShdw dist="25400" dir="5400000" algn="ctr" rotWithShape="0">
                      <a:srgbClr val="D0D0EA"/>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3" name="WordArt 17"/>
            <p:cNvSpPr>
              <a:spLocks noChangeArrowheads="1" noChangeShapeType="1"/>
            </p:cNvSpPr>
            <p:nvPr/>
          </p:nvSpPr>
          <p:spPr bwMode="auto">
            <a:xfrm>
              <a:off x="1711325" y="3670300"/>
              <a:ext cx="1187450" cy="180975"/>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grpSp>
      <p:grpSp>
        <p:nvGrpSpPr>
          <p:cNvPr id="54" name="组合 53"/>
          <p:cNvGrpSpPr/>
          <p:nvPr/>
        </p:nvGrpSpPr>
        <p:grpSpPr>
          <a:xfrm>
            <a:off x="3777129" y="2767371"/>
            <a:ext cx="1556152" cy="1066556"/>
            <a:chOff x="3287713" y="3556000"/>
            <a:chExt cx="2573337" cy="1763713"/>
          </a:xfrm>
        </p:grpSpPr>
        <p:sp>
          <p:nvSpPr>
            <p:cNvPr id="55" name="AutoShape 4"/>
            <p:cNvSpPr>
              <a:spLocks noChangeArrowheads="1"/>
            </p:cNvSpPr>
            <p:nvPr/>
          </p:nvSpPr>
          <p:spPr bwMode="auto">
            <a:xfrm>
              <a:off x="3302000"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6" name="AutoShape 5"/>
            <p:cNvSpPr>
              <a:spLocks noChangeArrowheads="1"/>
            </p:cNvSpPr>
            <p:nvPr/>
          </p:nvSpPr>
          <p:spPr bwMode="auto">
            <a:xfrm>
              <a:off x="3287713"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xmlns="">
                  <a:effectLst>
                    <a:outerShdw dist="25400" dir="5400000" algn="ctr" rotWithShape="0">
                      <a:srgbClr val="D0D0EA"/>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7" name="WordArt 18"/>
            <p:cNvSpPr>
              <a:spLocks noChangeArrowheads="1" noChangeShapeType="1"/>
            </p:cNvSpPr>
            <p:nvPr/>
          </p:nvSpPr>
          <p:spPr bwMode="auto">
            <a:xfrm>
              <a:off x="4411663" y="3670300"/>
              <a:ext cx="1187450" cy="180975"/>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sp>
          <p:nvSpPr>
            <p:cNvPr id="58" name="Oval 37"/>
            <p:cNvSpPr>
              <a:spLocks noChangeArrowheads="1"/>
            </p:cNvSpPr>
            <p:nvPr/>
          </p:nvSpPr>
          <p:spPr bwMode="auto">
            <a:xfrm>
              <a:off x="3448050" y="3786188"/>
              <a:ext cx="747713"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9" name="组合 58"/>
          <p:cNvGrpSpPr/>
          <p:nvPr/>
        </p:nvGrpSpPr>
        <p:grpSpPr>
          <a:xfrm>
            <a:off x="5800001" y="2767371"/>
            <a:ext cx="1558073" cy="1066556"/>
            <a:chOff x="5984875" y="3556000"/>
            <a:chExt cx="2576513" cy="1763713"/>
          </a:xfrm>
        </p:grpSpPr>
        <p:sp>
          <p:nvSpPr>
            <p:cNvPr id="60" name="AutoShape 3"/>
            <p:cNvSpPr>
              <a:spLocks noChangeArrowheads="1"/>
            </p:cNvSpPr>
            <p:nvPr/>
          </p:nvSpPr>
          <p:spPr bwMode="auto">
            <a:xfrm>
              <a:off x="6002338"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1" name="AutoShape 6"/>
            <p:cNvSpPr>
              <a:spLocks noChangeArrowheads="1"/>
            </p:cNvSpPr>
            <p:nvPr/>
          </p:nvSpPr>
          <p:spPr bwMode="auto">
            <a:xfrm>
              <a:off x="5984875"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xmlns="">
                  <a:effectLst>
                    <a:outerShdw dist="25400" dir="5400000" algn="ctr" rotWithShape="0">
                      <a:srgbClr val="D0D0EA"/>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62" name="WordArt 19"/>
            <p:cNvSpPr>
              <a:spLocks noChangeArrowheads="1" noChangeShapeType="1"/>
            </p:cNvSpPr>
            <p:nvPr/>
          </p:nvSpPr>
          <p:spPr bwMode="auto">
            <a:xfrm>
              <a:off x="7112000" y="3670300"/>
              <a:ext cx="1187450" cy="180975"/>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sp>
          <p:nvSpPr>
            <p:cNvPr id="63" name="Oval 38"/>
            <p:cNvSpPr>
              <a:spLocks noChangeArrowheads="1"/>
            </p:cNvSpPr>
            <p:nvPr/>
          </p:nvSpPr>
          <p:spPr bwMode="auto">
            <a:xfrm>
              <a:off x="6113463" y="3786188"/>
              <a:ext cx="747712"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64" name="AutoShape 7"/>
          <p:cNvSpPr>
            <a:spLocks noChangeArrowheads="1"/>
          </p:cNvSpPr>
          <p:nvPr/>
        </p:nvSpPr>
        <p:spPr bwMode="auto">
          <a:xfrm rot="10800000">
            <a:off x="3358029" y="1545636"/>
            <a:ext cx="3439661" cy="505917"/>
          </a:xfrm>
          <a:prstGeom prst="roundRect">
            <a:avLst>
              <a:gd name="adj" fmla="val 10250"/>
            </a:avLst>
          </a:prstGeom>
          <a:gradFill>
            <a:gsLst>
              <a:gs pos="0">
                <a:srgbClr val="FF0000"/>
              </a:gs>
              <a:gs pos="100000">
                <a:srgbClr val="C00000"/>
              </a:gs>
            </a:gsLst>
            <a:lin ang="2700000" scaled="1"/>
          </a:gradFill>
          <a:ln>
            <a:noFill/>
          </a:ln>
          <a:effectLst/>
          <a:extLst/>
        </p:spPr>
        <p:txBody>
          <a:bodyPr rot="10800000" wrap="none"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等线"/>
                <a:ea typeface="微软雅黑"/>
                <a:cs typeface="+mn-cs"/>
              </a:rPr>
              <a:t>单击此处添加段落文字内容</a:t>
            </a:r>
            <a:endParaRPr kumimoji="0" lang="zh-CN" altLang="en-US" sz="1350" b="0" i="0" u="none" strike="noStrike" kern="0" cap="none" spc="0" normalizeH="0" baseline="0" noProof="0" dirty="0">
              <a:ln>
                <a:noFill/>
              </a:ln>
              <a:solidFill>
                <a:prstClr val="white"/>
              </a:solidFill>
              <a:effectLst/>
              <a:uLnTx/>
              <a:uFillTx/>
              <a:latin typeface="等线"/>
              <a:ea typeface="微软雅黑"/>
              <a:cs typeface="+mn-cs"/>
            </a:endParaRPr>
          </a:p>
        </p:txBody>
      </p:sp>
      <p:grpSp>
        <p:nvGrpSpPr>
          <p:cNvPr id="65" name="组合 64"/>
          <p:cNvGrpSpPr/>
          <p:nvPr/>
        </p:nvGrpSpPr>
        <p:grpSpPr>
          <a:xfrm>
            <a:off x="1899514" y="2590476"/>
            <a:ext cx="368639" cy="359999"/>
            <a:chOff x="784225" y="3165475"/>
            <a:chExt cx="609600" cy="595313"/>
          </a:xfrm>
        </p:grpSpPr>
        <p:grpSp>
          <p:nvGrpSpPr>
            <p:cNvPr id="66" name="Group 10"/>
            <p:cNvGrpSpPr>
              <a:grpSpLocks/>
            </p:cNvGrpSpPr>
            <p:nvPr/>
          </p:nvGrpSpPr>
          <p:grpSpPr bwMode="auto">
            <a:xfrm>
              <a:off x="784225" y="3165475"/>
              <a:ext cx="609600" cy="595313"/>
              <a:chOff x="0" y="0"/>
              <a:chExt cx="1042" cy="1019"/>
            </a:xfrm>
          </p:grpSpPr>
          <p:pic>
            <p:nvPicPr>
              <p:cNvPr id="68" name="Picture 11" descr="circuler_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 name="Oval 12"/>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67" name="WordArt 14"/>
            <p:cNvSpPr>
              <a:spLocks noChangeArrowheads="1" noChangeShapeType="1"/>
            </p:cNvSpPr>
            <p:nvPr/>
          </p:nvSpPr>
          <p:spPr bwMode="auto">
            <a:xfrm>
              <a:off x="992188" y="3325813"/>
              <a:ext cx="138112" cy="239712"/>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1</a:t>
              </a:r>
              <a:endPar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70" name="组合 69"/>
          <p:cNvGrpSpPr/>
          <p:nvPr/>
        </p:nvGrpSpPr>
        <p:grpSpPr>
          <a:xfrm>
            <a:off x="3916432" y="2590476"/>
            <a:ext cx="368639" cy="359999"/>
            <a:chOff x="3473450" y="3165475"/>
            <a:chExt cx="609600" cy="595313"/>
          </a:xfrm>
        </p:grpSpPr>
        <p:grpSp>
          <p:nvGrpSpPr>
            <p:cNvPr id="71" name="Group 23"/>
            <p:cNvGrpSpPr>
              <a:grpSpLocks/>
            </p:cNvGrpSpPr>
            <p:nvPr/>
          </p:nvGrpSpPr>
          <p:grpSpPr bwMode="auto">
            <a:xfrm>
              <a:off x="3473450" y="3165475"/>
              <a:ext cx="609600" cy="595313"/>
              <a:chOff x="0" y="0"/>
              <a:chExt cx="1042" cy="1019"/>
            </a:xfrm>
          </p:grpSpPr>
          <p:pic>
            <p:nvPicPr>
              <p:cNvPr id="73" name="Picture 24" descr="circuler_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4" name="Oval 25"/>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72" name="WordArt 27"/>
            <p:cNvSpPr>
              <a:spLocks noChangeArrowheads="1" noChangeShapeType="1"/>
            </p:cNvSpPr>
            <p:nvPr/>
          </p:nvSpPr>
          <p:spPr bwMode="auto">
            <a:xfrm>
              <a:off x="3678238" y="3325813"/>
              <a:ext cx="212725" cy="239712"/>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2</a:t>
              </a:r>
              <a:endPar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75" name="组合 74"/>
          <p:cNvGrpSpPr/>
          <p:nvPr/>
        </p:nvGrpSpPr>
        <p:grpSpPr>
          <a:xfrm>
            <a:off x="5945257" y="2590476"/>
            <a:ext cx="368639" cy="359999"/>
            <a:chOff x="6178550" y="3165475"/>
            <a:chExt cx="609600" cy="595313"/>
          </a:xfrm>
        </p:grpSpPr>
        <p:grpSp>
          <p:nvGrpSpPr>
            <p:cNvPr id="121" name="Group 29"/>
            <p:cNvGrpSpPr>
              <a:grpSpLocks/>
            </p:cNvGrpSpPr>
            <p:nvPr/>
          </p:nvGrpSpPr>
          <p:grpSpPr bwMode="auto">
            <a:xfrm>
              <a:off x="6178550" y="3165475"/>
              <a:ext cx="609600" cy="595313"/>
              <a:chOff x="0" y="0"/>
              <a:chExt cx="1042" cy="1019"/>
            </a:xfrm>
          </p:grpSpPr>
          <p:pic>
            <p:nvPicPr>
              <p:cNvPr id="123" name="Picture 30" descr="circuler_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6" name="Oval 31"/>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22" name="WordArt 33"/>
            <p:cNvSpPr>
              <a:spLocks noChangeArrowheads="1" noChangeShapeType="1"/>
            </p:cNvSpPr>
            <p:nvPr/>
          </p:nvSpPr>
          <p:spPr bwMode="auto">
            <a:xfrm>
              <a:off x="6370638" y="3325813"/>
              <a:ext cx="225425" cy="239712"/>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3</a:t>
              </a:r>
              <a:endPar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127" name="组合 126"/>
          <p:cNvGrpSpPr/>
          <p:nvPr/>
        </p:nvGrpSpPr>
        <p:grpSpPr>
          <a:xfrm>
            <a:off x="2081887" y="2031690"/>
            <a:ext cx="4045745" cy="542458"/>
            <a:chOff x="955571" y="3008277"/>
            <a:chExt cx="6690265" cy="1065196"/>
          </a:xfrm>
        </p:grpSpPr>
        <p:cxnSp>
          <p:nvCxnSpPr>
            <p:cNvPr id="128" name="AutoShape 21"/>
            <p:cNvCxnSpPr>
              <a:cxnSpLocks noChangeShapeType="1"/>
              <a:stCxn id="132" idx="0"/>
            </p:cNvCxnSpPr>
            <p:nvPr/>
          </p:nvCxnSpPr>
          <p:spPr bwMode="auto">
            <a:xfrm rot="5400000">
              <a:off x="763644" y="3200204"/>
              <a:ext cx="1065192" cy="681338"/>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29" name="AutoShape 34"/>
            <p:cNvCxnSpPr>
              <a:cxnSpLocks noChangeShapeType="1"/>
              <a:stCxn id="132" idx="0"/>
            </p:cNvCxnSpPr>
            <p:nvPr/>
          </p:nvCxnSpPr>
          <p:spPr bwMode="auto">
            <a:xfrm rot="16200000" flipH="1">
              <a:off x="2431288" y="2213900"/>
              <a:ext cx="1065191" cy="2653950"/>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0" name="AutoShape 35"/>
            <p:cNvCxnSpPr>
              <a:cxnSpLocks noChangeShapeType="1"/>
              <a:stCxn id="132" idx="0"/>
            </p:cNvCxnSpPr>
            <p:nvPr/>
          </p:nvCxnSpPr>
          <p:spPr bwMode="auto">
            <a:xfrm rot="16200000" flipH="1">
              <a:off x="4108776" y="536413"/>
              <a:ext cx="1065191" cy="6008929"/>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131" name="组合 130"/>
          <p:cNvGrpSpPr/>
          <p:nvPr/>
        </p:nvGrpSpPr>
        <p:grpSpPr>
          <a:xfrm>
            <a:off x="1910229" y="1545636"/>
            <a:ext cx="1167354" cy="505917"/>
            <a:chOff x="798513" y="1725613"/>
            <a:chExt cx="1930400" cy="836612"/>
          </a:xfrm>
        </p:grpSpPr>
        <p:sp>
          <p:nvSpPr>
            <p:cNvPr id="132" name="AutoShape 20"/>
            <p:cNvSpPr>
              <a:spLocks noChangeArrowheads="1"/>
            </p:cNvSpPr>
            <p:nvPr/>
          </p:nvSpPr>
          <p:spPr bwMode="auto">
            <a:xfrm rot="10800000">
              <a:off x="798513" y="1725613"/>
              <a:ext cx="1930400" cy="836612"/>
            </a:xfrm>
            <a:prstGeom prst="roundRect">
              <a:avLst>
                <a:gd name="adj" fmla="val 12144"/>
              </a:avLst>
            </a:prstGeom>
            <a:gradFill rotWithShape="1">
              <a:gsLst>
                <a:gs pos="0">
                  <a:srgbClr val="FF0517"/>
                </a:gs>
                <a:gs pos="100000">
                  <a:srgbClr val="BC000D"/>
                </a:gs>
              </a:gsLst>
              <a:lin ang="27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33" name="WordArt 36"/>
            <p:cNvSpPr>
              <a:spLocks noChangeArrowheads="1" noChangeShapeType="1"/>
            </p:cNvSpPr>
            <p:nvPr/>
          </p:nvSpPr>
          <p:spPr bwMode="auto">
            <a:xfrm>
              <a:off x="1360488" y="1941513"/>
              <a:ext cx="792162" cy="438150"/>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Tree>
    <p:custDataLst>
      <p:tags r:id="rId1"/>
    </p:custDataLst>
    <p:extLst>
      <p:ext uri="{BB962C8B-B14F-4D97-AF65-F5344CB8AC3E}">
        <p14:creationId xmlns:p14="http://schemas.microsoft.com/office/powerpoint/2010/main" xmlns="" val="2384537362"/>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80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2" presetClass="entr" presetSubtype="2"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cBhvr additive="base">
                                        <p:cTn id="10" dur="500" fill="hold"/>
                                        <p:tgtEl>
                                          <p:spTgt spid="64"/>
                                        </p:tgtEl>
                                        <p:attrNameLst>
                                          <p:attrName>ppt_x</p:attrName>
                                        </p:attrNameLst>
                                      </p:cBhvr>
                                      <p:tavLst>
                                        <p:tav tm="0">
                                          <p:val>
                                            <p:strVal val="1+#ppt_w/2"/>
                                          </p:val>
                                        </p:tav>
                                        <p:tav tm="100000">
                                          <p:val>
                                            <p:strVal val="#ppt_x"/>
                                          </p:val>
                                        </p:tav>
                                      </p:tavLst>
                                    </p:anim>
                                    <p:anim calcmode="lin" valueType="num">
                                      <p:cBhvr additive="base">
                                        <p:cTn id="11" dur="500" fill="hold"/>
                                        <p:tgtEl>
                                          <p:spTgt spid="64"/>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131"/>
                                        </p:tgtEl>
                                        <p:attrNameLst>
                                          <p:attrName>style.visibility</p:attrName>
                                        </p:attrNameLst>
                                      </p:cBhvr>
                                      <p:to>
                                        <p:strVal val="visible"/>
                                      </p:to>
                                    </p:set>
                                    <p:anim calcmode="lin" valueType="num">
                                      <p:cBhvr additive="base">
                                        <p:cTn id="14" dur="500" fill="hold"/>
                                        <p:tgtEl>
                                          <p:spTgt spid="131"/>
                                        </p:tgtEl>
                                        <p:attrNameLst>
                                          <p:attrName>ppt_x</p:attrName>
                                        </p:attrNameLst>
                                      </p:cBhvr>
                                      <p:tavLst>
                                        <p:tav tm="0">
                                          <p:val>
                                            <p:strVal val="0-#ppt_w/2"/>
                                          </p:val>
                                        </p:tav>
                                        <p:tav tm="100000">
                                          <p:val>
                                            <p:strVal val="#ppt_x"/>
                                          </p:val>
                                        </p:tav>
                                      </p:tavLst>
                                    </p:anim>
                                    <p:anim calcmode="lin" valueType="num">
                                      <p:cBhvr additive="base">
                                        <p:cTn id="15" dur="500" fill="hold"/>
                                        <p:tgtEl>
                                          <p:spTgt spid="131"/>
                                        </p:tgtEl>
                                        <p:attrNameLst>
                                          <p:attrName>ppt_y</p:attrName>
                                        </p:attrNameLst>
                                      </p:cBhvr>
                                      <p:tavLst>
                                        <p:tav tm="0">
                                          <p:val>
                                            <p:strVal val="#ppt_y"/>
                                          </p:val>
                                        </p:tav>
                                        <p:tav tm="100000">
                                          <p:val>
                                            <p:strVal val="#ppt_y"/>
                                          </p:val>
                                        </p:tav>
                                      </p:tavLst>
                                    </p:anim>
                                  </p:childTnLst>
                                </p:cTn>
                              </p:par>
                              <p:par>
                                <p:cTn id="16" presetID="22" presetClass="entr" presetSubtype="1" fill="hold" nodeType="withEffect">
                                  <p:stCondLst>
                                    <p:cond delay="500"/>
                                  </p:stCondLst>
                                  <p:childTnLst>
                                    <p:set>
                                      <p:cBhvr>
                                        <p:cTn id="17" dur="1" fill="hold">
                                          <p:stCondLst>
                                            <p:cond delay="0"/>
                                          </p:stCondLst>
                                        </p:cTn>
                                        <p:tgtEl>
                                          <p:spTgt spid="127"/>
                                        </p:tgtEl>
                                        <p:attrNameLst>
                                          <p:attrName>style.visibility</p:attrName>
                                        </p:attrNameLst>
                                      </p:cBhvr>
                                      <p:to>
                                        <p:strVal val="visible"/>
                                      </p:to>
                                    </p:set>
                                    <p:animEffect transition="in" filter="wipe(up)">
                                      <p:cBhvr>
                                        <p:cTn id="18" dur="500"/>
                                        <p:tgtEl>
                                          <p:spTgt spid="127"/>
                                        </p:tgtEl>
                                      </p:cBhvr>
                                    </p:animEffect>
                                  </p:childTnLst>
                                </p:cTn>
                              </p:par>
                              <p:par>
                                <p:cTn id="19" presetID="53" presetClass="entr" presetSubtype="16" fill="hold" nodeType="withEffect">
                                  <p:stCondLst>
                                    <p:cond delay="11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childTnLst>
                                </p:cTn>
                              </p:par>
                              <p:par>
                                <p:cTn id="24" presetID="53" presetClass="entr" presetSubtype="16" fill="hold" nodeType="withEffect">
                                  <p:stCondLst>
                                    <p:cond delay="120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Effect transition="in" filter="fade">
                                      <p:cBhvr>
                                        <p:cTn id="28" dur="500"/>
                                        <p:tgtEl>
                                          <p:spTgt spid="70"/>
                                        </p:tgtEl>
                                      </p:cBhvr>
                                    </p:animEffect>
                                  </p:childTnLst>
                                </p:cTn>
                              </p:par>
                              <p:par>
                                <p:cTn id="29" presetID="53" presetClass="entr" presetSubtype="16" fill="hold" nodeType="withEffect">
                                  <p:stCondLst>
                                    <p:cond delay="130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Effect transition="in" filter="fade">
                                      <p:cBhvr>
                                        <p:cTn id="33" dur="500"/>
                                        <p:tgtEl>
                                          <p:spTgt spid="75"/>
                                        </p:tgtEl>
                                      </p:cBhvr>
                                    </p:animEffect>
                                  </p:childTnLst>
                                </p:cTn>
                              </p:par>
                              <p:par>
                                <p:cTn id="34" presetID="2" presetClass="entr" presetSubtype="4" fill="hold" nodeType="withEffect">
                                  <p:stCondLst>
                                    <p:cond delay="14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160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500" fill="hold"/>
                                        <p:tgtEl>
                                          <p:spTgt spid="54"/>
                                        </p:tgtEl>
                                        <p:attrNameLst>
                                          <p:attrName>ppt_x</p:attrName>
                                        </p:attrNameLst>
                                      </p:cBhvr>
                                      <p:tavLst>
                                        <p:tav tm="0">
                                          <p:val>
                                            <p:strVal val="#ppt_x"/>
                                          </p:val>
                                        </p:tav>
                                        <p:tav tm="100000">
                                          <p:val>
                                            <p:strVal val="#ppt_x"/>
                                          </p:val>
                                        </p:tav>
                                      </p:tavLst>
                                    </p:anim>
                                    <p:anim calcmode="lin" valueType="num">
                                      <p:cBhvr additive="base">
                                        <p:cTn id="41" dur="500" fill="hold"/>
                                        <p:tgtEl>
                                          <p:spTgt spid="5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180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fill="hold"/>
                                        <p:tgtEl>
                                          <p:spTgt spid="59"/>
                                        </p:tgtEl>
                                        <p:attrNameLst>
                                          <p:attrName>ppt_x</p:attrName>
                                        </p:attrNameLst>
                                      </p:cBhvr>
                                      <p:tavLst>
                                        <p:tav tm="0">
                                          <p:val>
                                            <p:strVal val="#ppt_x"/>
                                          </p:val>
                                        </p:tav>
                                        <p:tav tm="100000">
                                          <p:val>
                                            <p:strVal val="#ppt_x"/>
                                          </p:val>
                                        </p:tav>
                                      </p:tavLst>
                                    </p:anim>
                                    <p:anim calcmode="lin" valueType="num">
                                      <p:cBhvr additive="base">
                                        <p:cTn id="4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1876463" y="1633915"/>
            <a:ext cx="2755106" cy="1072555"/>
            <a:chOff x="825500" y="1844675"/>
            <a:chExt cx="3673475" cy="1716088"/>
          </a:xfrm>
        </p:grpSpPr>
        <p:grpSp>
          <p:nvGrpSpPr>
            <p:cNvPr id="60" name="Group 17"/>
            <p:cNvGrpSpPr>
              <a:grpSpLocks/>
            </p:cNvGrpSpPr>
            <p:nvPr/>
          </p:nvGrpSpPr>
          <p:grpSpPr bwMode="auto">
            <a:xfrm>
              <a:off x="825500" y="2408238"/>
              <a:ext cx="3671888" cy="1152525"/>
              <a:chOff x="0" y="0"/>
              <a:chExt cx="4354" cy="992"/>
            </a:xfrm>
          </p:grpSpPr>
          <p:sp>
            <p:nvSpPr>
              <p:cNvPr id="66" name="Rectangle 18"/>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7" name="Line 19"/>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8" name="AutoShape 20"/>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61" name="Group 21"/>
            <p:cNvGrpSpPr>
              <a:grpSpLocks/>
            </p:cNvGrpSpPr>
            <p:nvPr/>
          </p:nvGrpSpPr>
          <p:grpSpPr bwMode="auto">
            <a:xfrm>
              <a:off x="827088" y="1844675"/>
              <a:ext cx="3671887" cy="563563"/>
              <a:chOff x="0" y="0"/>
              <a:chExt cx="1497" cy="998"/>
            </a:xfrm>
          </p:grpSpPr>
          <p:sp>
            <p:nvSpPr>
              <p:cNvPr id="64" name="Rectangle 22"/>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5" name="AutoShape 23"/>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62" name="WordArt 31"/>
            <p:cNvSpPr>
              <a:spLocks noChangeArrowheads="1" noChangeShapeType="1"/>
            </p:cNvSpPr>
            <p:nvPr/>
          </p:nvSpPr>
          <p:spPr bwMode="auto">
            <a:xfrm>
              <a:off x="1546225" y="1927225"/>
              <a:ext cx="2160588" cy="265113"/>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63" name="Rectangle 35"/>
            <p:cNvSpPr>
              <a:spLocks noChangeArrowheads="1"/>
            </p:cNvSpPr>
            <p:nvPr/>
          </p:nvSpPr>
          <p:spPr bwMode="auto">
            <a:xfrm>
              <a:off x="825500" y="2403773"/>
              <a:ext cx="3671888"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p:txBody>
        </p:sp>
      </p:grpSp>
      <p:grpSp>
        <p:nvGrpSpPr>
          <p:cNvPr id="69" name="组合 68"/>
          <p:cNvGrpSpPr/>
          <p:nvPr/>
        </p:nvGrpSpPr>
        <p:grpSpPr>
          <a:xfrm>
            <a:off x="4731582" y="1633915"/>
            <a:ext cx="2761060" cy="1072555"/>
            <a:chOff x="4632325" y="1844675"/>
            <a:chExt cx="3681413" cy="1716088"/>
          </a:xfrm>
        </p:grpSpPr>
        <p:grpSp>
          <p:nvGrpSpPr>
            <p:cNvPr id="70" name="Group 24"/>
            <p:cNvGrpSpPr>
              <a:grpSpLocks/>
            </p:cNvGrpSpPr>
            <p:nvPr/>
          </p:nvGrpSpPr>
          <p:grpSpPr bwMode="auto">
            <a:xfrm>
              <a:off x="4641850" y="2408238"/>
              <a:ext cx="3671888" cy="1152525"/>
              <a:chOff x="0" y="0"/>
              <a:chExt cx="4354" cy="992"/>
            </a:xfrm>
          </p:grpSpPr>
          <p:sp>
            <p:nvSpPr>
              <p:cNvPr id="76" name="Rectangle 25"/>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77" name="Line 26"/>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78" name="AutoShape 27"/>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71" name="Group 28"/>
            <p:cNvGrpSpPr>
              <a:grpSpLocks/>
            </p:cNvGrpSpPr>
            <p:nvPr/>
          </p:nvGrpSpPr>
          <p:grpSpPr bwMode="auto">
            <a:xfrm>
              <a:off x="4641850" y="1844675"/>
              <a:ext cx="3671888" cy="563563"/>
              <a:chOff x="0" y="0"/>
              <a:chExt cx="1497" cy="998"/>
            </a:xfrm>
          </p:grpSpPr>
          <p:sp>
            <p:nvSpPr>
              <p:cNvPr id="74" name="Rectangle 29"/>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75" name="AutoShape 30"/>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72" name="WordArt 32"/>
            <p:cNvSpPr>
              <a:spLocks noChangeArrowheads="1" noChangeShapeType="1"/>
            </p:cNvSpPr>
            <p:nvPr/>
          </p:nvSpPr>
          <p:spPr bwMode="auto">
            <a:xfrm>
              <a:off x="5422900" y="1927225"/>
              <a:ext cx="2160588" cy="265113"/>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73" name="Rectangle 36"/>
            <p:cNvSpPr>
              <a:spLocks noChangeArrowheads="1"/>
            </p:cNvSpPr>
            <p:nvPr/>
          </p:nvSpPr>
          <p:spPr bwMode="auto">
            <a:xfrm>
              <a:off x="4632325" y="2403773"/>
              <a:ext cx="3675062"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p:txBody>
        </p:sp>
      </p:grpSp>
      <p:grpSp>
        <p:nvGrpSpPr>
          <p:cNvPr id="79" name="组合 78"/>
          <p:cNvGrpSpPr/>
          <p:nvPr/>
        </p:nvGrpSpPr>
        <p:grpSpPr>
          <a:xfrm>
            <a:off x="1871700" y="2849346"/>
            <a:ext cx="2759869" cy="1072554"/>
            <a:chOff x="819150" y="3789363"/>
            <a:chExt cx="3679825" cy="1716087"/>
          </a:xfrm>
        </p:grpSpPr>
        <p:grpSp>
          <p:nvGrpSpPr>
            <p:cNvPr id="80" name="Group 3"/>
            <p:cNvGrpSpPr>
              <a:grpSpLocks/>
            </p:cNvGrpSpPr>
            <p:nvPr/>
          </p:nvGrpSpPr>
          <p:grpSpPr bwMode="auto">
            <a:xfrm>
              <a:off x="827088" y="4352925"/>
              <a:ext cx="3671887" cy="1152525"/>
              <a:chOff x="0" y="0"/>
              <a:chExt cx="4354" cy="992"/>
            </a:xfrm>
          </p:grpSpPr>
          <p:sp>
            <p:nvSpPr>
              <p:cNvPr id="143" name="Rectangle 4"/>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4" name="Line 5"/>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5" name="AutoShape 6"/>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138" name="Group 7"/>
            <p:cNvGrpSpPr>
              <a:grpSpLocks/>
            </p:cNvGrpSpPr>
            <p:nvPr/>
          </p:nvGrpSpPr>
          <p:grpSpPr bwMode="auto">
            <a:xfrm>
              <a:off x="827088" y="3789363"/>
              <a:ext cx="3671887" cy="563562"/>
              <a:chOff x="0" y="0"/>
              <a:chExt cx="1497" cy="998"/>
            </a:xfrm>
          </p:grpSpPr>
          <p:sp>
            <p:nvSpPr>
              <p:cNvPr id="141" name="Rectangle 8"/>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2" name="AutoShape 9"/>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39" name="WordArt 33"/>
            <p:cNvSpPr>
              <a:spLocks noChangeArrowheads="1" noChangeShapeType="1"/>
            </p:cNvSpPr>
            <p:nvPr/>
          </p:nvSpPr>
          <p:spPr bwMode="auto">
            <a:xfrm>
              <a:off x="1546225" y="3860800"/>
              <a:ext cx="2160588" cy="265113"/>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40" name="Rectangle 37"/>
            <p:cNvSpPr>
              <a:spLocks noChangeArrowheads="1"/>
            </p:cNvSpPr>
            <p:nvPr/>
          </p:nvSpPr>
          <p:spPr bwMode="auto">
            <a:xfrm>
              <a:off x="819150" y="4364336"/>
              <a:ext cx="3671888"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p:txBody>
        </p:sp>
      </p:grpSp>
      <p:grpSp>
        <p:nvGrpSpPr>
          <p:cNvPr id="146" name="组合 145"/>
          <p:cNvGrpSpPr/>
          <p:nvPr/>
        </p:nvGrpSpPr>
        <p:grpSpPr>
          <a:xfrm>
            <a:off x="4733961" y="2849346"/>
            <a:ext cx="2758679" cy="1072554"/>
            <a:chOff x="4635500" y="3789363"/>
            <a:chExt cx="3678238" cy="1716087"/>
          </a:xfrm>
        </p:grpSpPr>
        <p:grpSp>
          <p:nvGrpSpPr>
            <p:cNvPr id="147" name="Group 10"/>
            <p:cNvGrpSpPr>
              <a:grpSpLocks/>
            </p:cNvGrpSpPr>
            <p:nvPr/>
          </p:nvGrpSpPr>
          <p:grpSpPr bwMode="auto">
            <a:xfrm>
              <a:off x="4641850" y="4352925"/>
              <a:ext cx="3671888" cy="1152525"/>
              <a:chOff x="0" y="0"/>
              <a:chExt cx="4354" cy="992"/>
            </a:xfrm>
          </p:grpSpPr>
          <p:sp>
            <p:nvSpPr>
              <p:cNvPr id="153"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54" name="Line 12"/>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55" name="AutoShape 13"/>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148" name="Group 14"/>
            <p:cNvGrpSpPr>
              <a:grpSpLocks/>
            </p:cNvGrpSpPr>
            <p:nvPr/>
          </p:nvGrpSpPr>
          <p:grpSpPr bwMode="auto">
            <a:xfrm>
              <a:off x="4641850" y="3789363"/>
              <a:ext cx="3671888" cy="563562"/>
              <a:chOff x="0" y="0"/>
              <a:chExt cx="1497" cy="998"/>
            </a:xfrm>
          </p:grpSpPr>
          <p:sp>
            <p:nvSpPr>
              <p:cNvPr id="151" name="Rectangle 15"/>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52" name="AutoShape 16"/>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49" name="WordArt 34"/>
            <p:cNvSpPr>
              <a:spLocks noChangeArrowheads="1" noChangeShapeType="1"/>
            </p:cNvSpPr>
            <p:nvPr/>
          </p:nvSpPr>
          <p:spPr bwMode="auto">
            <a:xfrm>
              <a:off x="5422900" y="3860800"/>
              <a:ext cx="2160588" cy="265113"/>
            </a:xfrm>
            <a:prstGeom prst="rect">
              <a:avLst/>
            </a:prstGeom>
            <a:extLs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50" name="Rectangle 38"/>
            <p:cNvSpPr>
              <a:spLocks noChangeArrowheads="1"/>
            </p:cNvSpPr>
            <p:nvPr/>
          </p:nvSpPr>
          <p:spPr bwMode="auto">
            <a:xfrm>
              <a:off x="4635500" y="4364336"/>
              <a:ext cx="3659187"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p:txBody>
        </p:sp>
      </p:grpSp>
    </p:spTree>
    <p:custDataLst>
      <p:tags r:id="rId1"/>
    </p:custDataLst>
    <p:extLst>
      <p:ext uri="{BB962C8B-B14F-4D97-AF65-F5344CB8AC3E}">
        <p14:creationId xmlns:p14="http://schemas.microsoft.com/office/powerpoint/2010/main" xmlns="" val="1455653250"/>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base">
                                        <p:cTn id="7" dur="500" fill="hold"/>
                                        <p:tgtEl>
                                          <p:spTgt spid="146"/>
                                        </p:tgtEl>
                                        <p:attrNameLst>
                                          <p:attrName>ppt_x</p:attrName>
                                        </p:attrNameLst>
                                      </p:cBhvr>
                                      <p:tavLst>
                                        <p:tav tm="0">
                                          <p:val>
                                            <p:strVal val="1+#ppt_w/2"/>
                                          </p:val>
                                        </p:tav>
                                        <p:tav tm="100000">
                                          <p:val>
                                            <p:strVal val="#ppt_x"/>
                                          </p:val>
                                        </p:tav>
                                      </p:tavLst>
                                    </p:anim>
                                    <p:anim calcmode="lin" valueType="num">
                                      <p:cBhvr additive="base">
                                        <p:cTn id="8" dur="500" fill="hold"/>
                                        <p:tgtEl>
                                          <p:spTgt spid="14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0-#ppt_w/2"/>
                                          </p:val>
                                        </p:tav>
                                        <p:tav tm="100000">
                                          <p:val>
                                            <p:strVal val="#ppt_x"/>
                                          </p:val>
                                        </p:tav>
                                      </p:tavLst>
                                    </p:anim>
                                    <p:anim calcmode="lin" valueType="num">
                                      <p:cBhvr additive="base">
                                        <p:cTn id="16" dur="500" fill="hold"/>
                                        <p:tgtEl>
                                          <p:spTgt spid="59"/>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1+#ppt_w/2"/>
                                          </p:val>
                                        </p:tav>
                                        <p:tav tm="100000">
                                          <p:val>
                                            <p:strVal val="#ppt_x"/>
                                          </p:val>
                                        </p:tav>
                                      </p:tavLst>
                                    </p:anim>
                                    <p:anim calcmode="lin" valueType="num">
                                      <p:cBhvr additive="base">
                                        <p:cTn id="20" dur="500" fill="hold"/>
                                        <p:tgtEl>
                                          <p:spTgt spid="69"/>
                                        </p:tgtEl>
                                        <p:attrNameLst>
                                          <p:attrName>ppt_y</p:attrName>
                                        </p:attrNameLst>
                                      </p:cBhvr>
                                      <p:tavLst>
                                        <p:tav tm="0">
                                          <p:val>
                                            <p:strVal val="0-#ppt_h/2"/>
                                          </p:val>
                                        </p:tav>
                                        <p:tav tm="100000">
                                          <p:val>
                                            <p:strVal val="#ppt_y"/>
                                          </p:val>
                                        </p:tav>
                                      </p:tavLst>
                                    </p:anim>
                                  </p:childTnLst>
                                </p:cTn>
                              </p:par>
                              <p:par>
                                <p:cTn id="21" presetID="26" presetClass="emph" presetSubtype="0" fill="hold" nodeType="withEffect">
                                  <p:stCondLst>
                                    <p:cond delay="900"/>
                                  </p:stCondLst>
                                  <p:childTnLst>
                                    <p:animEffect transition="out" filter="fade">
                                      <p:cBhvr>
                                        <p:cTn id="22" dur="250" tmFilter="0, 0; .2, .5; .8, .5; 1, 0"/>
                                        <p:tgtEl>
                                          <p:spTgt spid="59"/>
                                        </p:tgtEl>
                                      </p:cBhvr>
                                    </p:animEffect>
                                    <p:animScale>
                                      <p:cBhvr>
                                        <p:cTn id="23" dur="125" autoRev="1" fill="hold"/>
                                        <p:tgtEl>
                                          <p:spTgt spid="59"/>
                                        </p:tgtEl>
                                      </p:cBhvr>
                                      <p:by x="105000" y="105000"/>
                                    </p:animScale>
                                  </p:childTnLst>
                                </p:cTn>
                              </p:par>
                              <p:par>
                                <p:cTn id="24" presetID="26" presetClass="emph" presetSubtype="0" fill="hold" nodeType="withEffect">
                                  <p:stCondLst>
                                    <p:cond delay="1100"/>
                                  </p:stCondLst>
                                  <p:childTnLst>
                                    <p:animEffect transition="out" filter="fade">
                                      <p:cBhvr>
                                        <p:cTn id="25" dur="250" tmFilter="0, 0; .2, .5; .8, .5; 1, 0"/>
                                        <p:tgtEl>
                                          <p:spTgt spid="69"/>
                                        </p:tgtEl>
                                      </p:cBhvr>
                                    </p:animEffect>
                                    <p:animScale>
                                      <p:cBhvr>
                                        <p:cTn id="26" dur="125" autoRev="1" fill="hold"/>
                                        <p:tgtEl>
                                          <p:spTgt spid="69"/>
                                        </p:tgtEl>
                                      </p:cBhvr>
                                      <p:by x="105000" y="105000"/>
                                    </p:animScale>
                                  </p:childTnLst>
                                </p:cTn>
                              </p:par>
                              <p:par>
                                <p:cTn id="27" presetID="26" presetClass="emph" presetSubtype="0" fill="hold" nodeType="withEffect">
                                  <p:stCondLst>
                                    <p:cond delay="1300"/>
                                  </p:stCondLst>
                                  <p:childTnLst>
                                    <p:animEffect transition="out" filter="fade">
                                      <p:cBhvr>
                                        <p:cTn id="28" dur="250" tmFilter="0, 0; .2, .5; .8, .5; 1, 0"/>
                                        <p:tgtEl>
                                          <p:spTgt spid="146"/>
                                        </p:tgtEl>
                                      </p:cBhvr>
                                    </p:animEffect>
                                    <p:animScale>
                                      <p:cBhvr>
                                        <p:cTn id="29" dur="125" autoRev="1" fill="hold"/>
                                        <p:tgtEl>
                                          <p:spTgt spid="146"/>
                                        </p:tgtEl>
                                      </p:cBhvr>
                                      <p:by x="105000" y="105000"/>
                                    </p:animScale>
                                  </p:childTnLst>
                                </p:cTn>
                              </p:par>
                              <p:par>
                                <p:cTn id="30" presetID="26" presetClass="emph" presetSubtype="0" fill="hold" nodeType="withEffect">
                                  <p:stCondLst>
                                    <p:cond delay="1500"/>
                                  </p:stCondLst>
                                  <p:childTnLst>
                                    <p:animEffect transition="out" filter="fade">
                                      <p:cBhvr>
                                        <p:cTn id="31" dur="250" tmFilter="0, 0; .2, .5; .8, .5; 1, 0"/>
                                        <p:tgtEl>
                                          <p:spTgt spid="79"/>
                                        </p:tgtEl>
                                      </p:cBhvr>
                                    </p:animEffect>
                                    <p:animScale>
                                      <p:cBhvr>
                                        <p:cTn id="32" dur="125" autoRev="1" fill="hold"/>
                                        <p:tgtEl>
                                          <p:spTgt spid="7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stretch>
            <a:fillRect/>
          </a:stretch>
        </p:blipFill>
        <p:spPr>
          <a:xfrm>
            <a:off x="-6493" y="-985"/>
            <a:ext cx="9156986" cy="5145470"/>
          </a:xfrm>
          <a:prstGeom prst="rect">
            <a:avLst/>
          </a:prstGeom>
        </p:spPr>
      </p:pic>
      <p:sp>
        <p:nvSpPr>
          <p:cNvPr id="19" name="AutoShape 19"/>
          <p:cNvSpPr>
            <a:spLocks noChangeArrowheads="1"/>
          </p:cNvSpPr>
          <p:nvPr/>
        </p:nvSpPr>
        <p:spPr bwMode="auto">
          <a:xfrm>
            <a:off x="1850067" y="2487532"/>
            <a:ext cx="4947988"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2411760" y="2499742"/>
            <a:ext cx="417362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单击添加第二部分文字内容</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Oval 25"/>
          <p:cNvSpPr>
            <a:spLocks noChangeArrowheads="1"/>
          </p:cNvSpPr>
          <p:nvPr/>
        </p:nvSpPr>
        <p:spPr bwMode="auto">
          <a:xfrm>
            <a:off x="1716099" y="2575637"/>
            <a:ext cx="288845" cy="288845"/>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3517537" y="754891"/>
            <a:ext cx="1528414" cy="1612883"/>
            <a:chOff x="1249559" y="2969916"/>
            <a:chExt cx="1942000" cy="2150510"/>
          </a:xfrm>
        </p:grpSpPr>
        <p:grpSp>
          <p:nvGrpSpPr>
            <p:cNvPr id="35" name="组合 34"/>
            <p:cNvGrpSpPr/>
            <p:nvPr/>
          </p:nvGrpSpPr>
          <p:grpSpPr>
            <a:xfrm>
              <a:off x="1249559" y="2969916"/>
              <a:ext cx="1848235" cy="2150510"/>
              <a:chOff x="1176534" y="3687482"/>
              <a:chExt cx="1848235" cy="2150510"/>
            </a:xfrm>
          </p:grpSpPr>
          <p:pic>
            <p:nvPicPr>
              <p:cNvPr id="41" name="Picture 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xmlns=""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02</a:t>
                </a:r>
                <a:endParaRPr kumimoji="0" lang="zh-CN" altLang="en-US" sz="4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5" cstate="print">
                <a:extLst>
                  <a:ext uri="{28A0092B-C50C-407E-A947-70E740481C1C}">
                    <a14:useLocalDpi xmlns:a14="http://schemas.microsoft.com/office/drawing/2010/main" xmlns="" val="0"/>
                  </a:ext>
                </a:extLst>
              </a:blip>
              <a:srcRect t="14285"/>
              <a:stretch>
                <a:fillRect/>
              </a:stretch>
            </p:blipFill>
            <p:spPr bwMode="gray">
              <a:xfrm>
                <a:off x="1176534" y="3687482"/>
                <a:ext cx="1326480" cy="1139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xmlns="" val="1960821106"/>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1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lide(fromLeft)">
                                      <p:cBhvr>
                                        <p:cTn id="12" dur="500"/>
                                        <p:tgtEl>
                                          <p:spTgt spid="2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slide(from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P spid="20" grpId="0" bldLvl="0" autoUpdateAnimBg="0"/>
      <p:bldP spid="25"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
</p:tagLst>
</file>

<file path=ppt/tags/tag10.xml><?xml version="1.0" encoding="utf-8"?>
<p:tagLst xmlns:a="http://schemas.openxmlformats.org/drawingml/2006/main" xmlns:r="http://schemas.openxmlformats.org/officeDocument/2006/relationships" xmlns:p="http://schemas.openxmlformats.org/presentationml/2006/main">
  <p:tag name="TIMING" val="|0.2"/>
</p:tagLst>
</file>

<file path=ppt/tags/tag11.xml><?xml version="1.0" encoding="utf-8"?>
<p:tagLst xmlns:a="http://schemas.openxmlformats.org/drawingml/2006/main" xmlns:r="http://schemas.openxmlformats.org/officeDocument/2006/relationships" xmlns:p="http://schemas.openxmlformats.org/presentationml/2006/main">
  <p:tag name="TIMING" val="|0.4"/>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3"/>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2"/>
</p:tagLst>
</file>

<file path=ppt/tags/tag6.xml><?xml version="1.0" encoding="utf-8"?>
<p:tagLst xmlns:a="http://schemas.openxmlformats.org/drawingml/2006/main" xmlns:r="http://schemas.openxmlformats.org/officeDocument/2006/relationships" xmlns:p="http://schemas.openxmlformats.org/presentationml/2006/main">
  <p:tag name="TIMING" val="|0.3"/>
</p:tagLst>
</file>

<file path=ppt/tags/tag7.xml><?xml version="1.0" encoding="utf-8"?>
<p:tagLst xmlns:a="http://schemas.openxmlformats.org/drawingml/2006/main" xmlns:r="http://schemas.openxmlformats.org/officeDocument/2006/relationships" xmlns:p="http://schemas.openxmlformats.org/presentationml/2006/main">
  <p:tag name="TIMING" val="|0.3"/>
</p:tagLst>
</file>

<file path=ppt/tags/tag8.xml><?xml version="1.0" encoding="utf-8"?>
<p:tagLst xmlns:a="http://schemas.openxmlformats.org/drawingml/2006/main" xmlns:r="http://schemas.openxmlformats.org/officeDocument/2006/relationships" xmlns:p="http://schemas.openxmlformats.org/presentationml/2006/main">
  <p:tag name="TIMING" val="|0.3"/>
</p:tagLst>
</file>

<file path=ppt/tags/tag9.xml><?xml version="1.0" encoding="utf-8"?>
<p:tagLst xmlns:a="http://schemas.openxmlformats.org/drawingml/2006/main" xmlns:r="http://schemas.openxmlformats.org/officeDocument/2006/relationships" xmlns:p="http://schemas.openxmlformats.org/presentationml/2006/main">
  <p:tag name="TIMING" val="|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2093</Words>
  <Application>Microsoft Office PowerPoint</Application>
  <PresentationFormat>全屏显示(16:9)</PresentationFormat>
  <Paragraphs>265</Paragraphs>
  <Slides>25</Slides>
  <Notes>13</Notes>
  <HiddenSlides>0</HiddenSlides>
  <MMClips>1</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新图表制作</dc:title>
  <dc:creator>pengzhao</dc:creator>
  <cp:lastModifiedBy>Administrator</cp:lastModifiedBy>
  <cp:revision>89</cp:revision>
  <dcterms:created xsi:type="dcterms:W3CDTF">2015-10-09T15:15:07Z</dcterms:created>
  <dcterms:modified xsi:type="dcterms:W3CDTF">2017-07-29T17:04:51Z</dcterms:modified>
</cp:coreProperties>
</file>