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1677" r:id="rId2"/>
    <p:sldId id="1678" r:id="rId3"/>
    <p:sldId id="1679" r:id="rId4"/>
    <p:sldId id="1691" r:id="rId5"/>
    <p:sldId id="1680" r:id="rId6"/>
    <p:sldId id="1692" r:id="rId7"/>
    <p:sldId id="1693" r:id="rId8"/>
    <p:sldId id="1697" r:id="rId9"/>
    <p:sldId id="1698" r:id="rId10"/>
    <p:sldId id="1699" r:id="rId11"/>
    <p:sldId id="1701" r:id="rId12"/>
    <p:sldId id="1700" r:id="rId13"/>
    <p:sldId id="1702" r:id="rId14"/>
    <p:sldId id="1703" r:id="rId15"/>
    <p:sldId id="1704" r:id="rId16"/>
    <p:sldId id="1705" r:id="rId17"/>
    <p:sldId id="1706" r:id="rId18"/>
    <p:sldId id="1707" r:id="rId19"/>
    <p:sldId id="1714" r:id="rId20"/>
    <p:sldId id="1713" r:id="rId21"/>
    <p:sldId id="1709" r:id="rId22"/>
    <p:sldId id="1708" r:id="rId23"/>
    <p:sldId id="1715" r:id="rId24"/>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9" orient="horz" pos="1620" userDrawn="1">
          <p15:clr>
            <a:srgbClr val="A4A3A4"/>
          </p15:clr>
        </p15:guide>
        <p15:guide id="22" pos="2880" userDrawn="1">
          <p15:clr>
            <a:srgbClr val="A4A3A4"/>
          </p15:clr>
        </p15:guide>
        <p15:guide id="25" pos="385" userDrawn="1">
          <p15:clr>
            <a:srgbClr val="A4A3A4"/>
          </p15:clr>
        </p15:guide>
        <p15:guide id="26" pos="5375" userDrawn="1">
          <p15:clr>
            <a:srgbClr val="A4A3A4"/>
          </p15:clr>
        </p15:guide>
        <p15:guide id="29" orient="horz" pos="39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BFF"/>
    <a:srgbClr val="DDF7E6"/>
    <a:srgbClr val="FFFFFF"/>
    <a:srgbClr val="54B8E7"/>
    <a:srgbClr val="588824"/>
    <a:srgbClr val="49701E"/>
    <a:srgbClr val="72AF2F"/>
    <a:srgbClr val="00823B"/>
    <a:srgbClr val="B2121E"/>
    <a:srgbClr val="62A2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0" autoAdjust="0"/>
    <p:restoredTop sz="96318" autoAdjust="0"/>
  </p:normalViewPr>
  <p:slideViewPr>
    <p:cSldViewPr>
      <p:cViewPr varScale="1">
        <p:scale>
          <a:sx n="22" d="100"/>
          <a:sy n="22" d="100"/>
        </p:scale>
        <p:origin x="30" y="1032"/>
      </p:cViewPr>
      <p:guideLst>
        <p:guide orient="horz" pos="1620"/>
        <p:guide pos="2880"/>
        <p:guide pos="385"/>
        <p:guide pos="5375"/>
        <p:guide orient="horz" pos="39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83" d="100"/>
          <a:sy n="83" d="100"/>
        </p:scale>
        <p:origin x="382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671E8F-9B2B-491C-BF18-E33909BE8334}" type="datetimeFigureOut">
              <a:rPr lang="zh-CN" altLang="en-US" smtClean="0"/>
              <a:t>2019/4/16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1C2023-A398-416E-AC65-CBA0D090EB2B}" type="slidenum">
              <a:rPr lang="zh-CN" altLang="en-US" smtClean="0"/>
              <a:t>‹#›</a:t>
            </a:fld>
            <a:endParaRPr lang="zh-CN" altLang="en-US"/>
          </a:p>
        </p:txBody>
      </p:sp>
    </p:spTree>
    <p:extLst>
      <p:ext uri="{BB962C8B-B14F-4D97-AF65-F5344CB8AC3E}">
        <p14:creationId xmlns:p14="http://schemas.microsoft.com/office/powerpoint/2010/main" val="13142163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extLst>
      <p:ext uri="{BB962C8B-B14F-4D97-AF65-F5344CB8AC3E}">
        <p14:creationId xmlns:p14="http://schemas.microsoft.com/office/powerpoint/2010/main" val="69824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749824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189439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2981828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585488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328071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68171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629355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404493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912522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4083271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97978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572920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1158490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715586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347320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613611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950465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2978469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3683176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828675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1937996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943469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5676683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8" name="矩形 7"/>
          <p:cNvSpPr/>
          <p:nvPr userDrawn="1"/>
        </p:nvSpPr>
        <p:spPr>
          <a:xfrm>
            <a:off x="0" y="0"/>
            <a:ext cx="9144000" cy="5143500"/>
          </a:xfrm>
          <a:prstGeom prst="rect">
            <a:avLst/>
          </a:prstGeom>
          <a:solidFill>
            <a:srgbClr val="DCDCDC">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20006708"/>
      </p:ext>
    </p:extLst>
  </p:cSld>
  <p:clrMapOvr>
    <a:masterClrMapping/>
  </p:clrMapOvr>
  <p:transition spd="slow" advTm="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52746"/>
      </p:ext>
    </p:extLst>
  </p:cSld>
  <p:clrMap bg1="lt1" tx1="dk1" bg2="lt2" tx2="dk2" accent1="accent1" accent2="accent2" accent3="accent3" accent4="accent4" accent5="accent5" accent6="accent6" hlink="hlink" folHlink="folHlink"/>
  <p:sldLayoutIdLst>
    <p:sldLayoutId id="2147483728" r:id="rId1"/>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6.jp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5089" y="0"/>
            <a:ext cx="4453823" cy="5143500"/>
          </a:xfrm>
          <a:prstGeom prst="rect">
            <a:avLst/>
          </a:prstGeom>
        </p:spPr>
      </p:pic>
      <p:sp>
        <p:nvSpPr>
          <p:cNvPr id="4" name="文本框 3"/>
          <p:cNvSpPr txBox="1"/>
          <p:nvPr/>
        </p:nvSpPr>
        <p:spPr>
          <a:xfrm>
            <a:off x="4499992" y="1311610"/>
            <a:ext cx="800219" cy="2520280"/>
          </a:xfrm>
          <a:prstGeom prst="rect">
            <a:avLst/>
          </a:prstGeom>
          <a:noFill/>
        </p:spPr>
        <p:txBody>
          <a:bodyPr vert="eaVert" wrap="square" rtlCol="0">
            <a:spAutoFit/>
          </a:bodyPr>
          <a:lstStyle/>
          <a:p>
            <a:pPr algn="dist"/>
            <a:r>
              <a:rPr lang="zh-CN" altLang="en-US" sz="4000" dirty="0" smtClean="0">
                <a:latin typeface="方正尚酷简体" panose="03000509000000000000" pitchFamily="65" charset="-122"/>
                <a:ea typeface="方正尚酷简体" panose="03000509000000000000" pitchFamily="65" charset="-122"/>
              </a:rPr>
              <a:t>清新日夏</a:t>
            </a:r>
            <a:endParaRPr lang="zh-CN" altLang="en-US" sz="4000" dirty="0">
              <a:latin typeface="方正尚酷简体" panose="03000509000000000000" pitchFamily="65" charset="-122"/>
              <a:ea typeface="方正尚酷简体" panose="03000509000000000000" pitchFamily="65" charset="-122"/>
            </a:endParaRPr>
          </a:p>
        </p:txBody>
      </p:sp>
      <p:sp>
        <p:nvSpPr>
          <p:cNvPr id="12" name="文本框 11"/>
          <p:cNvSpPr txBox="1"/>
          <p:nvPr/>
        </p:nvSpPr>
        <p:spPr>
          <a:xfrm>
            <a:off x="4211960" y="1347614"/>
            <a:ext cx="529376" cy="2736304"/>
          </a:xfrm>
          <a:prstGeom prst="rect">
            <a:avLst/>
          </a:prstGeom>
          <a:noFill/>
        </p:spPr>
        <p:txBody>
          <a:bodyPr vert="eaVert" wrap="square" rtlCol="0">
            <a:spAutoFit/>
          </a:bodyPr>
          <a:lstStyle/>
          <a:p>
            <a:pPr defTabSz="837515">
              <a:lnSpc>
                <a:spcPct val="110000"/>
              </a:lnSpc>
              <a:defRPr/>
            </a:pPr>
            <a:r>
              <a:rPr lang="en-US" altLang="zh-CN" sz="700" dirty="0">
                <a:solidFill>
                  <a:schemeClr val="bg2">
                    <a:lumMod val="50000"/>
                  </a:schemeClr>
                </a:solidFill>
                <a:latin typeface="Arabic Typesetting" panose="03020402040406030203" pitchFamily="66" charset="-78"/>
                <a:ea typeface="方正黄草简体" panose="03000509000000000000" pitchFamily="65" charset="-122"/>
                <a:cs typeface="Arabic Typesetting" panose="03020402040406030203" pitchFamily="66" charset="-78"/>
                <a:sym typeface="Arial" panose="020B0604020202020204" pitchFamily="34" charset="0"/>
              </a:rPr>
              <a:t>Your content to play here, or through your copy, </a:t>
            </a:r>
            <a:r>
              <a:rPr lang="en-US" altLang="zh-CN" sz="700" dirty="0" smtClean="0">
                <a:solidFill>
                  <a:schemeClr val="bg2">
                    <a:lumMod val="50000"/>
                  </a:schemeClr>
                </a:solidFill>
                <a:latin typeface="Arabic Typesetting" panose="03020402040406030203" pitchFamily="66" charset="-78"/>
                <a:ea typeface="方正黄草简体" panose="03000509000000000000" pitchFamily="65" charset="-122"/>
                <a:cs typeface="Arabic Typesetting" panose="03020402040406030203" pitchFamily="66" charset="-78"/>
                <a:sym typeface="Arial" panose="020B0604020202020204" pitchFamily="34" charset="0"/>
              </a:rPr>
              <a:t>paste in this box, and select only the text. Your content to play here, or through your copy, paste in this box, and select only the text. </a:t>
            </a:r>
          </a:p>
          <a:p>
            <a:endParaRPr lang="zh-CN" altLang="en-US" sz="700" dirty="0">
              <a:solidFill>
                <a:schemeClr val="bg2">
                  <a:lumMod val="50000"/>
                </a:schemeClr>
              </a:solidFill>
              <a:latin typeface="Arabic Typesetting" panose="03020402040406030203" pitchFamily="66" charset="-78"/>
              <a:cs typeface="Arabic Typesetting" panose="03020402040406030203" pitchFamily="66" charset="-78"/>
            </a:endParaRPr>
          </a:p>
        </p:txBody>
      </p:sp>
      <p:sp>
        <p:nvSpPr>
          <p:cNvPr id="5" name="圆角矩形 4"/>
          <p:cNvSpPr/>
          <p:nvPr/>
        </p:nvSpPr>
        <p:spPr>
          <a:xfrm>
            <a:off x="4139952" y="1419622"/>
            <a:ext cx="144016" cy="64807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r>
              <a:rPr lang="en-US" altLang="zh-CN" sz="1050" dirty="0" smtClean="0">
                <a:latin typeface="方正美黑简体" panose="02010601030101010101" pitchFamily="2" charset="-122"/>
                <a:ea typeface="方正美黑简体" panose="02010601030101010101" pitchFamily="2" charset="-122"/>
                <a:cs typeface="+mn-ea"/>
              </a:rPr>
              <a:t>2018</a:t>
            </a:r>
            <a:endParaRPr lang="zh-CN" altLang="en-US" sz="1050" dirty="0">
              <a:latin typeface="方正美黑简体" panose="02010601030101010101" pitchFamily="2" charset="-122"/>
              <a:ea typeface="方正美黑简体" panose="02010601030101010101" pitchFamily="2" charset="-122"/>
              <a:cs typeface="+mn-ea"/>
            </a:endParaRPr>
          </a:p>
        </p:txBody>
      </p:sp>
      <p:sp>
        <p:nvSpPr>
          <p:cNvPr id="7" name="矩形 6"/>
          <p:cNvSpPr/>
          <p:nvPr/>
        </p:nvSpPr>
        <p:spPr>
          <a:xfrm>
            <a:off x="3491880" y="1185596"/>
            <a:ext cx="45719" cy="2772308"/>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zh-CN" altLang="en-US" sz="1799">
              <a:cs typeface="+mn-ea"/>
            </a:endParaRPr>
          </a:p>
        </p:txBody>
      </p:sp>
      <p:pic>
        <p:nvPicPr>
          <p:cNvPr id="16" name="谢春花 - 雀斑少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00608" y="-884634"/>
            <a:ext cx="609600" cy="609600"/>
          </a:xfrm>
          <a:prstGeom prst="rect">
            <a:avLst/>
          </a:prstGeom>
        </p:spPr>
      </p:pic>
    </p:spTree>
    <p:extLst>
      <p:ext uri="{BB962C8B-B14F-4D97-AF65-F5344CB8AC3E}">
        <p14:creationId xmlns:p14="http://schemas.microsoft.com/office/powerpoint/2010/main" val="21877791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23" presetClass="entr" presetSubtype="288"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strVal val="4/3*#ppt_w"/>
                                          </p:val>
                                        </p:tav>
                                        <p:tav tm="100000">
                                          <p:val>
                                            <p:strVal val="#ppt_w"/>
                                          </p:val>
                                        </p:tav>
                                      </p:tavLst>
                                    </p:anim>
                                    <p:anim calcmode="lin" valueType="num">
                                      <p:cBhvr>
                                        <p:cTn id="11" dur="500" fill="hold"/>
                                        <p:tgtEl>
                                          <p:spTgt spid="2"/>
                                        </p:tgtEl>
                                        <p:attrNameLst>
                                          <p:attrName>ppt_h</p:attrName>
                                        </p:attrNameLst>
                                      </p:cBhvr>
                                      <p:tavLst>
                                        <p:tav tm="0">
                                          <p:val>
                                            <p:strVal val="4/3*#ppt_h"/>
                                          </p:val>
                                        </p:tav>
                                        <p:tav tm="100000">
                                          <p:val>
                                            <p:strVal val="#ppt_h"/>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000"/>
                            </p:stCondLst>
                            <p:childTnLst>
                              <p:par>
                                <p:cTn id="17" presetID="38" presetClass="entr" presetSubtype="0" accel="50000" fill="hold" grpId="0" nodeType="after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set>
                                      <p:cBhvr>
                                        <p:cTn id="19" dur="455" fill="hold">
                                          <p:stCondLst>
                                            <p:cond delay="0"/>
                                          </p:stCondLst>
                                        </p:cTn>
                                        <p:tgtEl>
                                          <p:spTgt spid="4"/>
                                        </p:tgtEl>
                                        <p:attrNameLst>
                                          <p:attrName>style.rotation</p:attrName>
                                        </p:attrNameLst>
                                      </p:cBhvr>
                                      <p:to>
                                        <p:strVal val="-45.0"/>
                                      </p:to>
                                    </p:set>
                                    <p:anim calcmode="lin" valueType="num">
                                      <p:cBhvr>
                                        <p:cTn id="20"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3500"/>
                            </p:stCondLst>
                            <p:childTnLst>
                              <p:par>
                                <p:cTn id="25" presetID="2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1000"/>
                                        <p:tgtEl>
                                          <p:spTgt spid="12"/>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5000"/>
                            </p:stCondLst>
                            <p:childTnLst>
                              <p:par>
                                <p:cTn id="33" presetID="26" presetClass="emph" presetSubtype="0" fill="hold" grpId="1" nodeType="after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16"/>
                </p:tgtEl>
              </p:cMediaNode>
            </p:audio>
          </p:childTnLst>
        </p:cTn>
      </p:par>
    </p:tnLst>
    <p:bldLst>
      <p:bldP spid="4" grpId="0"/>
      <p:bldP spid="12" grpId="0"/>
      <p:bldP spid="5" grpId="0" animBg="1"/>
      <p:bldP spid="5" grpId="1"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第二章标题内容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grpSp>
        <p:nvGrpSpPr>
          <p:cNvPr id="3" name="组合 2"/>
          <p:cNvGrpSpPr/>
          <p:nvPr/>
        </p:nvGrpSpPr>
        <p:grpSpPr>
          <a:xfrm>
            <a:off x="928688" y="1541860"/>
            <a:ext cx="3486150" cy="1175618"/>
            <a:chOff x="928688" y="1541860"/>
            <a:chExt cx="3486150" cy="1175618"/>
          </a:xfrm>
        </p:grpSpPr>
        <p:grpSp>
          <p:nvGrpSpPr>
            <p:cNvPr id="4" name="组合 3"/>
            <p:cNvGrpSpPr/>
            <p:nvPr/>
          </p:nvGrpSpPr>
          <p:grpSpPr>
            <a:xfrm>
              <a:off x="2464316" y="1707559"/>
              <a:ext cx="1950522" cy="844221"/>
              <a:chOff x="7805426" y="3341205"/>
              <a:chExt cx="2365019" cy="1125628"/>
            </a:xfrm>
          </p:grpSpPr>
          <p:sp>
            <p:nvSpPr>
              <p:cNvPr id="9" name="矩形 8"/>
              <p:cNvSpPr/>
              <p:nvPr/>
            </p:nvSpPr>
            <p:spPr>
              <a:xfrm>
                <a:off x="7805426" y="3708933"/>
                <a:ext cx="2365019" cy="757900"/>
              </a:xfrm>
              <a:prstGeom prst="rect">
                <a:avLst/>
              </a:prstGeom>
            </p:spPr>
            <p:txBody>
              <a:bodyPr wrap="square">
                <a:spAutoFit/>
                <a:scene3d>
                  <a:camera prst="orthographicFront"/>
                  <a:lightRig rig="threePt" dir="t"/>
                </a:scene3d>
                <a:sp3d contourW="12700"/>
              </a:bodyPr>
              <a:lstStyle/>
              <a:p>
                <a:pPr>
                  <a:lnSpc>
                    <a:spcPct val="125000"/>
                  </a:lnSpc>
                </a:pPr>
                <a:r>
                  <a:rPr lang="zh-CN" altLang="en-US" sz="825"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p>
            </p:txBody>
          </p:sp>
          <p:sp>
            <p:nvSpPr>
              <p:cNvPr id="10" name="矩形 9"/>
              <p:cNvSpPr/>
              <p:nvPr/>
            </p:nvSpPr>
            <p:spPr>
              <a:xfrm>
                <a:off x="7805427" y="3341205"/>
                <a:ext cx="2050552" cy="410369"/>
              </a:xfrm>
              <a:prstGeom prst="rect">
                <a:avLst/>
              </a:prstGeom>
            </p:spPr>
            <p:txBody>
              <a:bodyPr wrap="square">
                <a:spAutoFit/>
                <a:scene3d>
                  <a:camera prst="orthographicFront"/>
                  <a:lightRig rig="threePt" dir="t"/>
                </a:scene3d>
                <a:sp3d contourW="12700"/>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nvGrpSpPr>
            <p:cNvPr id="5" name="组合 4"/>
            <p:cNvGrpSpPr/>
            <p:nvPr/>
          </p:nvGrpSpPr>
          <p:grpSpPr>
            <a:xfrm>
              <a:off x="928688" y="1541860"/>
              <a:ext cx="3486150" cy="1175618"/>
              <a:chOff x="928688" y="1541860"/>
              <a:chExt cx="3486150" cy="1175618"/>
            </a:xfrm>
          </p:grpSpPr>
          <p:sp>
            <p:nvSpPr>
              <p:cNvPr id="6" name="圆角矩形 5"/>
              <p:cNvSpPr/>
              <p:nvPr/>
            </p:nvSpPr>
            <p:spPr>
              <a:xfrm>
                <a:off x="928688" y="1541860"/>
                <a:ext cx="3486150" cy="1175618"/>
              </a:xfrm>
              <a:prstGeom prst="roundRect">
                <a:avLst>
                  <a:gd name="adj" fmla="val 8114"/>
                </a:avLst>
              </a:prstGeom>
              <a:noFill/>
              <a:ln>
                <a:solidFill>
                  <a:schemeClr val="bg2">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7" name="矩形 6"/>
              <p:cNvSpPr/>
              <p:nvPr/>
            </p:nvSpPr>
            <p:spPr bwMode="auto">
              <a:xfrm>
                <a:off x="1043608" y="1661617"/>
                <a:ext cx="1296144" cy="936104"/>
              </a:xfrm>
              <a:prstGeom prst="rect">
                <a:avLst/>
              </a:prstGeom>
              <a:blipFill>
                <a:blip r:embed="rId3"/>
                <a:stretch>
                  <a:fillRect l="-24705" r="-24317"/>
                </a:stretch>
              </a:blip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a:solidFill>
                    <a:schemeClr val="tx1">
                      <a:lumMod val="75000"/>
                      <a:lumOff val="25000"/>
                    </a:schemeClr>
                  </a:solidFill>
                </a:endParaRPr>
              </a:p>
            </p:txBody>
          </p:sp>
        </p:grpSp>
      </p:grpSp>
      <p:grpSp>
        <p:nvGrpSpPr>
          <p:cNvPr id="11" name="组合 10"/>
          <p:cNvGrpSpPr/>
          <p:nvPr/>
        </p:nvGrpSpPr>
        <p:grpSpPr>
          <a:xfrm>
            <a:off x="4729163" y="1541860"/>
            <a:ext cx="3486152" cy="1175618"/>
            <a:chOff x="4729163" y="1541860"/>
            <a:chExt cx="3486152" cy="1175618"/>
          </a:xfrm>
        </p:grpSpPr>
        <p:grpSp>
          <p:nvGrpSpPr>
            <p:cNvPr id="12" name="组合 11"/>
            <p:cNvGrpSpPr/>
            <p:nvPr/>
          </p:nvGrpSpPr>
          <p:grpSpPr>
            <a:xfrm>
              <a:off x="6217167" y="1707559"/>
              <a:ext cx="1998148" cy="844221"/>
              <a:chOff x="7805426" y="3341205"/>
              <a:chExt cx="2422765" cy="1125628"/>
            </a:xfrm>
          </p:grpSpPr>
          <p:sp>
            <p:nvSpPr>
              <p:cNvPr id="16" name="矩形 15"/>
              <p:cNvSpPr/>
              <p:nvPr/>
            </p:nvSpPr>
            <p:spPr>
              <a:xfrm>
                <a:off x="7805426" y="3708933"/>
                <a:ext cx="2422765" cy="757900"/>
              </a:xfrm>
              <a:prstGeom prst="rect">
                <a:avLst/>
              </a:prstGeom>
            </p:spPr>
            <p:txBody>
              <a:bodyPr wrap="square">
                <a:spAutoFit/>
                <a:scene3d>
                  <a:camera prst="orthographicFront"/>
                  <a:lightRig rig="threePt" dir="t"/>
                </a:scene3d>
                <a:sp3d contourW="12700"/>
              </a:bodyPr>
              <a:lstStyle/>
              <a:p>
                <a:pPr>
                  <a:lnSpc>
                    <a:spcPct val="125000"/>
                  </a:lnSpc>
                </a:pPr>
                <a:r>
                  <a:rPr lang="zh-CN" altLang="en-US" sz="825"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p>
            </p:txBody>
          </p:sp>
          <p:sp>
            <p:nvSpPr>
              <p:cNvPr id="17" name="矩形 16"/>
              <p:cNvSpPr/>
              <p:nvPr/>
            </p:nvSpPr>
            <p:spPr>
              <a:xfrm>
                <a:off x="7805427" y="3341205"/>
                <a:ext cx="2050553" cy="410369"/>
              </a:xfrm>
              <a:prstGeom prst="rect">
                <a:avLst/>
              </a:prstGeom>
            </p:spPr>
            <p:txBody>
              <a:bodyPr wrap="square">
                <a:spAutoFit/>
                <a:scene3d>
                  <a:camera prst="orthographicFront"/>
                  <a:lightRig rig="threePt" dir="t"/>
                </a:scene3d>
                <a:sp3d contourW="12700"/>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nvGrpSpPr>
            <p:cNvPr id="13" name="组合 12"/>
            <p:cNvGrpSpPr/>
            <p:nvPr/>
          </p:nvGrpSpPr>
          <p:grpSpPr>
            <a:xfrm>
              <a:off x="4729163" y="1541860"/>
              <a:ext cx="3486150" cy="1175618"/>
              <a:chOff x="4729163" y="1541860"/>
              <a:chExt cx="3486150" cy="1175618"/>
            </a:xfrm>
          </p:grpSpPr>
          <p:sp>
            <p:nvSpPr>
              <p:cNvPr id="14" name="圆角矩形 13"/>
              <p:cNvSpPr/>
              <p:nvPr/>
            </p:nvSpPr>
            <p:spPr>
              <a:xfrm>
                <a:off x="4729163" y="1541860"/>
                <a:ext cx="3486150" cy="1175618"/>
              </a:xfrm>
              <a:prstGeom prst="roundRect">
                <a:avLst>
                  <a:gd name="adj" fmla="val 8114"/>
                </a:avLst>
              </a:prstGeom>
              <a:noFill/>
              <a:ln>
                <a:solidFill>
                  <a:schemeClr val="bg2">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5" name="矩形 14"/>
              <p:cNvSpPr/>
              <p:nvPr/>
            </p:nvSpPr>
            <p:spPr bwMode="auto">
              <a:xfrm>
                <a:off x="4860032" y="1666813"/>
                <a:ext cx="1296144" cy="936104"/>
              </a:xfrm>
              <a:prstGeom prst="rect">
                <a:avLst/>
              </a:prstGeom>
              <a:blipFill>
                <a:blip r:embed="rId4"/>
                <a:stretch>
                  <a:fillRect l="-24705" r="-24317"/>
                </a:stretch>
              </a:blip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a:solidFill>
                    <a:schemeClr val="tx1">
                      <a:lumMod val="75000"/>
                      <a:lumOff val="25000"/>
                    </a:schemeClr>
                  </a:solidFill>
                </a:endParaRPr>
              </a:p>
            </p:txBody>
          </p:sp>
        </p:grpSp>
      </p:grpSp>
      <p:grpSp>
        <p:nvGrpSpPr>
          <p:cNvPr id="18" name="组合 17"/>
          <p:cNvGrpSpPr/>
          <p:nvPr/>
        </p:nvGrpSpPr>
        <p:grpSpPr>
          <a:xfrm>
            <a:off x="928688" y="3010620"/>
            <a:ext cx="3493498" cy="1175618"/>
            <a:chOff x="928688" y="3010620"/>
            <a:chExt cx="3493498" cy="1175618"/>
          </a:xfrm>
        </p:grpSpPr>
        <p:sp>
          <p:nvSpPr>
            <p:cNvPr id="19" name="圆角矩形 18"/>
            <p:cNvSpPr/>
            <p:nvPr/>
          </p:nvSpPr>
          <p:spPr>
            <a:xfrm>
              <a:off x="928688" y="3010620"/>
              <a:ext cx="3486150" cy="1175618"/>
            </a:xfrm>
            <a:prstGeom prst="roundRect">
              <a:avLst>
                <a:gd name="adj" fmla="val 8114"/>
              </a:avLst>
            </a:prstGeom>
            <a:noFill/>
            <a:ln>
              <a:solidFill>
                <a:schemeClr val="bg2">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nvGrpSpPr>
            <p:cNvPr id="20" name="组合 19"/>
            <p:cNvGrpSpPr/>
            <p:nvPr/>
          </p:nvGrpSpPr>
          <p:grpSpPr>
            <a:xfrm>
              <a:off x="2464315" y="3176319"/>
              <a:ext cx="1957871" cy="844221"/>
              <a:chOff x="7805425" y="3341205"/>
              <a:chExt cx="2373930" cy="1125628"/>
            </a:xfrm>
          </p:grpSpPr>
          <p:sp>
            <p:nvSpPr>
              <p:cNvPr id="22" name="矩形 21"/>
              <p:cNvSpPr/>
              <p:nvPr/>
            </p:nvSpPr>
            <p:spPr>
              <a:xfrm>
                <a:off x="7805425" y="3708933"/>
                <a:ext cx="2373930" cy="757900"/>
              </a:xfrm>
              <a:prstGeom prst="rect">
                <a:avLst/>
              </a:prstGeom>
            </p:spPr>
            <p:txBody>
              <a:bodyPr wrap="square">
                <a:spAutoFit/>
                <a:scene3d>
                  <a:camera prst="orthographicFront"/>
                  <a:lightRig rig="threePt" dir="t"/>
                </a:scene3d>
                <a:sp3d contourW="12700"/>
              </a:bodyPr>
              <a:lstStyle/>
              <a:p>
                <a:pPr>
                  <a:lnSpc>
                    <a:spcPct val="125000"/>
                  </a:lnSpc>
                </a:pPr>
                <a:r>
                  <a:rPr lang="zh-CN" altLang="en-US" sz="825"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p>
            </p:txBody>
          </p:sp>
          <p:sp>
            <p:nvSpPr>
              <p:cNvPr id="23" name="矩形 22"/>
              <p:cNvSpPr/>
              <p:nvPr/>
            </p:nvSpPr>
            <p:spPr>
              <a:xfrm>
                <a:off x="7805427" y="3341205"/>
                <a:ext cx="2050552" cy="410369"/>
              </a:xfrm>
              <a:prstGeom prst="rect">
                <a:avLst/>
              </a:prstGeom>
            </p:spPr>
            <p:txBody>
              <a:bodyPr wrap="square">
                <a:spAutoFit/>
                <a:scene3d>
                  <a:camera prst="orthographicFront"/>
                  <a:lightRig rig="threePt" dir="t"/>
                </a:scene3d>
                <a:sp3d contourW="12700"/>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sp>
          <p:nvSpPr>
            <p:cNvPr id="21" name="矩形 20"/>
            <p:cNvSpPr/>
            <p:nvPr/>
          </p:nvSpPr>
          <p:spPr bwMode="auto">
            <a:xfrm>
              <a:off x="1043608" y="3130377"/>
              <a:ext cx="1296144" cy="936104"/>
            </a:xfrm>
            <a:prstGeom prst="rect">
              <a:avLst/>
            </a:prstGeom>
            <a:blipFill>
              <a:blip r:embed="rId5"/>
              <a:stretch>
                <a:fillRect l="-24705" r="-24317"/>
              </a:stretch>
            </a:blip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a:solidFill>
                  <a:schemeClr val="tx1">
                    <a:lumMod val="75000"/>
                    <a:lumOff val="25000"/>
                  </a:schemeClr>
                </a:solidFill>
              </a:endParaRPr>
            </a:p>
          </p:txBody>
        </p:sp>
      </p:grpSp>
      <p:grpSp>
        <p:nvGrpSpPr>
          <p:cNvPr id="24" name="组合 23"/>
          <p:cNvGrpSpPr/>
          <p:nvPr/>
        </p:nvGrpSpPr>
        <p:grpSpPr>
          <a:xfrm>
            <a:off x="4729163" y="3010620"/>
            <a:ext cx="3486152" cy="1175618"/>
            <a:chOff x="4729163" y="3010620"/>
            <a:chExt cx="3486152" cy="1175618"/>
          </a:xfrm>
        </p:grpSpPr>
        <p:sp>
          <p:nvSpPr>
            <p:cNvPr id="25" name="圆角矩形 24"/>
            <p:cNvSpPr/>
            <p:nvPr/>
          </p:nvSpPr>
          <p:spPr>
            <a:xfrm>
              <a:off x="4729163" y="3010620"/>
              <a:ext cx="3486150" cy="1175618"/>
            </a:xfrm>
            <a:prstGeom prst="roundRect">
              <a:avLst>
                <a:gd name="adj" fmla="val 8114"/>
              </a:avLst>
            </a:prstGeom>
            <a:noFill/>
            <a:ln>
              <a:solidFill>
                <a:schemeClr val="bg2">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nvGrpSpPr>
            <p:cNvPr id="26" name="组合 25"/>
            <p:cNvGrpSpPr/>
            <p:nvPr/>
          </p:nvGrpSpPr>
          <p:grpSpPr>
            <a:xfrm>
              <a:off x="6217167" y="3176319"/>
              <a:ext cx="1998148" cy="844221"/>
              <a:chOff x="7805426" y="3341205"/>
              <a:chExt cx="2422765" cy="1125628"/>
            </a:xfrm>
          </p:grpSpPr>
          <p:sp>
            <p:nvSpPr>
              <p:cNvPr id="28" name="矩形 27"/>
              <p:cNvSpPr/>
              <p:nvPr/>
            </p:nvSpPr>
            <p:spPr>
              <a:xfrm>
                <a:off x="7805426" y="3708933"/>
                <a:ext cx="2422765" cy="757900"/>
              </a:xfrm>
              <a:prstGeom prst="rect">
                <a:avLst/>
              </a:prstGeom>
            </p:spPr>
            <p:txBody>
              <a:bodyPr wrap="square">
                <a:spAutoFit/>
                <a:scene3d>
                  <a:camera prst="orthographicFront"/>
                  <a:lightRig rig="threePt" dir="t"/>
                </a:scene3d>
                <a:sp3d contourW="12700"/>
              </a:bodyPr>
              <a:lstStyle/>
              <a:p>
                <a:pPr>
                  <a:lnSpc>
                    <a:spcPct val="125000"/>
                  </a:lnSpc>
                </a:pPr>
                <a:r>
                  <a:rPr lang="zh-CN" altLang="en-US" sz="825"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p>
            </p:txBody>
          </p:sp>
          <p:sp>
            <p:nvSpPr>
              <p:cNvPr id="29" name="矩形 28"/>
              <p:cNvSpPr/>
              <p:nvPr/>
            </p:nvSpPr>
            <p:spPr>
              <a:xfrm>
                <a:off x="7805427" y="3341205"/>
                <a:ext cx="2050553" cy="410369"/>
              </a:xfrm>
              <a:prstGeom prst="rect">
                <a:avLst/>
              </a:prstGeom>
            </p:spPr>
            <p:txBody>
              <a:bodyPr wrap="square">
                <a:spAutoFit/>
                <a:scene3d>
                  <a:camera prst="orthographicFront"/>
                  <a:lightRig rig="threePt" dir="t"/>
                </a:scene3d>
                <a:sp3d contourW="12700"/>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sp>
          <p:nvSpPr>
            <p:cNvPr id="27" name="矩形 26"/>
            <p:cNvSpPr/>
            <p:nvPr/>
          </p:nvSpPr>
          <p:spPr bwMode="auto">
            <a:xfrm>
              <a:off x="4860032" y="3130377"/>
              <a:ext cx="1296144" cy="936104"/>
            </a:xfrm>
            <a:prstGeom prst="rect">
              <a:avLst/>
            </a:prstGeom>
            <a:blipFill>
              <a:blip r:embed="rId6"/>
              <a:stretch>
                <a:fillRect l="-24705" r="-24317"/>
              </a:stretch>
            </a:blip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a:solidFill>
                  <a:schemeClr val="tx1">
                    <a:lumMod val="75000"/>
                    <a:lumOff val="25000"/>
                  </a:schemeClr>
                </a:solidFill>
              </a:endParaRPr>
            </a:p>
          </p:txBody>
        </p:sp>
      </p:grpSp>
    </p:spTree>
    <p:extLst>
      <p:ext uri="{BB962C8B-B14F-4D97-AF65-F5344CB8AC3E}">
        <p14:creationId xmlns:p14="http://schemas.microsoft.com/office/powerpoint/2010/main" val="111786478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第二章标题内容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3" name="AutoShape 9"/>
          <p:cNvSpPr>
            <a:spLocks noChangeArrowheads="1"/>
          </p:cNvSpPr>
          <p:nvPr/>
        </p:nvSpPr>
        <p:spPr bwMode="auto">
          <a:xfrm>
            <a:off x="1043609" y="1563638"/>
            <a:ext cx="1885300" cy="1296144"/>
          </a:xfrm>
          <a:prstGeom prst="chevron">
            <a:avLst>
              <a:gd name="adj" fmla="val 36364"/>
            </a:avLst>
          </a:prstGeom>
          <a:solidFill>
            <a:schemeClr val="accent1"/>
          </a:solidFill>
          <a:ln>
            <a:noFill/>
          </a:ln>
          <a:effectLst/>
        </p:spPr>
        <p:txBody>
          <a:bodyPr wrap="none" lIns="91438" tIns="45719" rIns="91438" bIns="45719" anchor="ctr"/>
          <a:lstStyle/>
          <a:p>
            <a:pPr fontAlgn="base">
              <a:spcBef>
                <a:spcPct val="0"/>
              </a:spcBef>
              <a:spcAft>
                <a:spcPct val="0"/>
              </a:spcAft>
              <a:buFont typeface="Arial" pitchFamily="34" charset="0"/>
              <a:buNone/>
            </a:pPr>
            <a:endParaRPr lang="zh-CN" altLang="en-US" sz="900">
              <a:solidFill>
                <a:schemeClr val="bg2"/>
              </a:solidFill>
              <a:latin typeface="方正尚酷简体" panose="03000509000000000000" pitchFamily="65" charset="-122"/>
              <a:ea typeface="方正尚酷简体" panose="03000509000000000000" pitchFamily="65" charset="-122"/>
            </a:endParaRPr>
          </a:p>
        </p:txBody>
      </p:sp>
      <p:sp>
        <p:nvSpPr>
          <p:cNvPr id="4" name="Rectangle 10"/>
          <p:cNvSpPr>
            <a:spLocks noChangeArrowheads="1"/>
          </p:cNvSpPr>
          <p:nvPr/>
        </p:nvSpPr>
        <p:spPr bwMode="auto">
          <a:xfrm>
            <a:off x="1615988" y="1838277"/>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p:txBody>
      </p:sp>
      <p:sp>
        <p:nvSpPr>
          <p:cNvPr id="5" name="AutoShape 11"/>
          <p:cNvSpPr>
            <a:spLocks noChangeArrowheads="1"/>
          </p:cNvSpPr>
          <p:nvPr/>
        </p:nvSpPr>
        <p:spPr bwMode="auto">
          <a:xfrm>
            <a:off x="2762558" y="1563638"/>
            <a:ext cx="1885300" cy="1296144"/>
          </a:xfrm>
          <a:prstGeom prst="chevron">
            <a:avLst>
              <a:gd name="adj" fmla="val 36364"/>
            </a:avLst>
          </a:prstGeom>
          <a:solidFill>
            <a:schemeClr val="accent2"/>
          </a:solidFill>
          <a:ln>
            <a:noFill/>
          </a:ln>
          <a:effectLst/>
        </p:spPr>
        <p:txBody>
          <a:bodyPr wrap="none" lIns="91438" tIns="45719" rIns="91438" bIns="45719" anchor="ctr"/>
          <a:lstStyle/>
          <a:p>
            <a:pPr fontAlgn="base">
              <a:spcBef>
                <a:spcPct val="0"/>
              </a:spcBef>
              <a:spcAft>
                <a:spcPct val="0"/>
              </a:spcAft>
              <a:buFont typeface="Arial" pitchFamily="34" charset="0"/>
              <a:buNone/>
            </a:pPr>
            <a:endParaRPr lang="zh-CN" altLang="en-US" sz="900">
              <a:solidFill>
                <a:schemeClr val="bg2"/>
              </a:solidFill>
              <a:latin typeface="方正尚酷简体" panose="03000509000000000000" pitchFamily="65" charset="-122"/>
              <a:ea typeface="方正尚酷简体" panose="03000509000000000000" pitchFamily="65" charset="-122"/>
            </a:endParaRPr>
          </a:p>
        </p:txBody>
      </p:sp>
      <p:sp>
        <p:nvSpPr>
          <p:cNvPr id="6" name="Rectangle 12"/>
          <p:cNvSpPr>
            <a:spLocks noChangeArrowheads="1"/>
          </p:cNvSpPr>
          <p:nvPr/>
        </p:nvSpPr>
        <p:spPr bwMode="auto">
          <a:xfrm>
            <a:off x="3266614" y="1838277"/>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p:txBody>
      </p:sp>
      <p:sp>
        <p:nvSpPr>
          <p:cNvPr id="7" name="AutoShape 13"/>
          <p:cNvSpPr>
            <a:spLocks noChangeArrowheads="1"/>
          </p:cNvSpPr>
          <p:nvPr/>
        </p:nvSpPr>
        <p:spPr bwMode="auto">
          <a:xfrm>
            <a:off x="4490750" y="1563638"/>
            <a:ext cx="1885300" cy="1296144"/>
          </a:xfrm>
          <a:prstGeom prst="chevron">
            <a:avLst>
              <a:gd name="adj" fmla="val 36364"/>
            </a:avLst>
          </a:prstGeom>
          <a:solidFill>
            <a:schemeClr val="accent1"/>
          </a:solidFill>
          <a:ln>
            <a:noFill/>
          </a:ln>
          <a:effectLst/>
        </p:spPr>
        <p:txBody>
          <a:bodyPr wrap="none" lIns="91438" tIns="45719" rIns="91438" bIns="45719" anchor="ctr"/>
          <a:lstStyle/>
          <a:p>
            <a:pPr fontAlgn="base">
              <a:spcBef>
                <a:spcPct val="0"/>
              </a:spcBef>
              <a:spcAft>
                <a:spcPct val="0"/>
              </a:spcAft>
              <a:buFont typeface="Arial" pitchFamily="34" charset="0"/>
              <a:buNone/>
            </a:pPr>
            <a:endParaRPr lang="zh-CN" altLang="en-US" sz="900">
              <a:solidFill>
                <a:schemeClr val="bg2"/>
              </a:solidFill>
              <a:latin typeface="方正尚酷简体" panose="03000509000000000000" pitchFamily="65" charset="-122"/>
              <a:ea typeface="方正尚酷简体" panose="03000509000000000000" pitchFamily="65" charset="-122"/>
            </a:endParaRPr>
          </a:p>
        </p:txBody>
      </p:sp>
      <p:sp>
        <p:nvSpPr>
          <p:cNvPr id="9" name="Rectangle 14"/>
          <p:cNvSpPr>
            <a:spLocks noChangeArrowheads="1"/>
          </p:cNvSpPr>
          <p:nvPr/>
        </p:nvSpPr>
        <p:spPr bwMode="auto">
          <a:xfrm>
            <a:off x="5025638" y="1838277"/>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p:txBody>
      </p:sp>
      <p:sp>
        <p:nvSpPr>
          <p:cNvPr id="10" name="AutoShape 15"/>
          <p:cNvSpPr>
            <a:spLocks noChangeArrowheads="1"/>
          </p:cNvSpPr>
          <p:nvPr/>
        </p:nvSpPr>
        <p:spPr bwMode="auto">
          <a:xfrm>
            <a:off x="6218942" y="1563638"/>
            <a:ext cx="1885300" cy="1296144"/>
          </a:xfrm>
          <a:prstGeom prst="chevron">
            <a:avLst>
              <a:gd name="adj" fmla="val 36364"/>
            </a:avLst>
          </a:prstGeom>
          <a:solidFill>
            <a:schemeClr val="accent2"/>
          </a:solidFill>
          <a:ln>
            <a:noFill/>
          </a:ln>
          <a:effectLst/>
        </p:spPr>
        <p:txBody>
          <a:bodyPr wrap="none" lIns="91438" tIns="45719" rIns="91438" bIns="45719" anchor="ctr"/>
          <a:lstStyle/>
          <a:p>
            <a:pPr fontAlgn="base">
              <a:spcBef>
                <a:spcPct val="0"/>
              </a:spcBef>
              <a:spcAft>
                <a:spcPct val="0"/>
              </a:spcAft>
              <a:buFont typeface="Arial" pitchFamily="34" charset="0"/>
              <a:buNone/>
            </a:pPr>
            <a:endParaRPr lang="zh-CN" altLang="en-US" sz="900">
              <a:solidFill>
                <a:schemeClr val="bg2"/>
              </a:solidFill>
              <a:latin typeface="方正尚酷简体" panose="03000509000000000000" pitchFamily="65" charset="-122"/>
              <a:ea typeface="方正尚酷简体" panose="03000509000000000000" pitchFamily="65" charset="-122"/>
            </a:endParaRPr>
          </a:p>
        </p:txBody>
      </p:sp>
      <p:sp>
        <p:nvSpPr>
          <p:cNvPr id="11" name="Rectangle 16"/>
          <p:cNvSpPr>
            <a:spLocks noChangeArrowheads="1"/>
          </p:cNvSpPr>
          <p:nvPr/>
        </p:nvSpPr>
        <p:spPr bwMode="auto">
          <a:xfrm>
            <a:off x="6714241" y="1838277"/>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a:p>
            <a:pPr algn="ctr" fontAlgn="base">
              <a:spcBef>
                <a:spcPct val="0"/>
              </a:spcBef>
              <a:spcAft>
                <a:spcPct val="0"/>
              </a:spcAft>
              <a:buFont typeface="Arial" pitchFamily="34" charset="0"/>
              <a:buNone/>
            </a:pPr>
            <a:r>
              <a:rPr lang="zh-CN" altLang="zh-CN" sz="900" dirty="0">
                <a:solidFill>
                  <a:schemeClr val="bg2"/>
                </a:solidFill>
                <a:latin typeface="方正尚酷简体" panose="03000509000000000000" pitchFamily="65" charset="-122"/>
                <a:ea typeface="方正尚酷简体" panose="03000509000000000000" pitchFamily="65" charset="-122"/>
              </a:rPr>
              <a:t>点击添加文本</a:t>
            </a:r>
          </a:p>
        </p:txBody>
      </p:sp>
      <p:sp>
        <p:nvSpPr>
          <p:cNvPr id="12" name="TextBox 26"/>
          <p:cNvSpPr txBox="1"/>
          <p:nvPr/>
        </p:nvSpPr>
        <p:spPr>
          <a:xfrm>
            <a:off x="1259632" y="3740451"/>
            <a:ext cx="6696744" cy="473461"/>
          </a:xfrm>
          <a:prstGeom prst="rect">
            <a:avLst/>
          </a:prstGeom>
          <a:noFill/>
        </p:spPr>
        <p:txBody>
          <a:bodyPr wrap="square" lIns="91438" tIns="45719" rIns="91438" bIns="45719" rtlCol="0">
            <a:spAutoFit/>
          </a:bodyPr>
          <a:lstStyle/>
          <a:p>
            <a:pPr algn="ctr">
              <a:lnSpc>
                <a:spcPct val="127000"/>
              </a:lnSpc>
            </a:pPr>
            <a:r>
              <a:rPr lang="zh-CN" altLang="en-US" sz="975" spc="-10" dirty="0">
                <a:solidFill>
                  <a:schemeClr val="tx1">
                    <a:lumMod val="75000"/>
                    <a:lumOff val="25000"/>
                  </a:schemeClr>
                </a:solidFill>
                <a:latin typeface="方正尚酷简体" panose="03000509000000000000" pitchFamily="65" charset="-122"/>
                <a:ea typeface="方正尚酷简体" panose="03000509000000000000" pitchFamily="65"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3" name="TextBox 27"/>
          <p:cNvSpPr txBox="1"/>
          <p:nvPr/>
        </p:nvSpPr>
        <p:spPr>
          <a:xfrm>
            <a:off x="3580721" y="3363839"/>
            <a:ext cx="2054567" cy="307775"/>
          </a:xfrm>
          <a:prstGeom prst="rect">
            <a:avLst/>
          </a:prstGeom>
          <a:noFill/>
        </p:spPr>
        <p:txBody>
          <a:bodyPr wrap="square" lIns="91438" tIns="45719" rIns="91438" bIns="45719" rtlCol="0">
            <a:spAutoFit/>
          </a:bodyPr>
          <a:lstStyle/>
          <a:p>
            <a:pPr algn="ctr"/>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spTree>
    <p:extLst>
      <p:ext uri="{BB962C8B-B14F-4D97-AF65-F5344CB8AC3E}">
        <p14:creationId xmlns:p14="http://schemas.microsoft.com/office/powerpoint/2010/main" val="3153896230"/>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anim calcmode="lin" valueType="num">
                                      <p:cBhvr>
                                        <p:cTn id="59" dur="500" fill="hold"/>
                                        <p:tgtEl>
                                          <p:spTgt spid="12"/>
                                        </p:tgtEl>
                                        <p:attrNameLst>
                                          <p:attrName>ppt_x</p:attrName>
                                        </p:attrNameLst>
                                      </p:cBhvr>
                                      <p:tavLst>
                                        <p:tav tm="0">
                                          <p:val>
                                            <p:strVal val="#ppt_x"/>
                                          </p:val>
                                        </p:tav>
                                        <p:tav tm="100000">
                                          <p:val>
                                            <p:strVal val="#ppt_x"/>
                                          </p:val>
                                        </p:tav>
                                      </p:tavLst>
                                    </p:anim>
                                    <p:anim calcmode="lin" valueType="num">
                                      <p:cBhvr>
                                        <p:cTn id="6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autoUpdateAnimBg="0"/>
      <p:bldP spid="5" grpId="0" animBg="1"/>
      <p:bldP spid="6" grpId="0" autoUpdateAnimBg="0"/>
      <p:bldP spid="7" grpId="0" animBg="1"/>
      <p:bldP spid="9" grpId="0" autoUpdateAnimBg="0"/>
      <p:bldP spid="10" grpId="0" animBg="1"/>
      <p:bldP spid="11" grpId="0" autoUpdateAnimBg="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第二章标题内容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grpSp>
        <p:nvGrpSpPr>
          <p:cNvPr id="36" name="Group 29"/>
          <p:cNvGrpSpPr/>
          <p:nvPr/>
        </p:nvGrpSpPr>
        <p:grpSpPr>
          <a:xfrm>
            <a:off x="1267953" y="2463485"/>
            <a:ext cx="685800" cy="685800"/>
            <a:chOff x="1253782" y="3281715"/>
            <a:chExt cx="914400" cy="914400"/>
          </a:xfrm>
        </p:grpSpPr>
        <p:sp>
          <p:nvSpPr>
            <p:cNvPr id="37" name="Rounded Rectangle 5"/>
            <p:cNvSpPr/>
            <p:nvPr/>
          </p:nvSpPr>
          <p:spPr>
            <a:xfrm>
              <a:off x="1253782" y="3281715"/>
              <a:ext cx="914400" cy="9144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38" name="Group 59"/>
            <p:cNvGrpSpPr/>
            <p:nvPr/>
          </p:nvGrpSpPr>
          <p:grpSpPr>
            <a:xfrm>
              <a:off x="1478810" y="3521030"/>
              <a:ext cx="464344" cy="465138"/>
              <a:chOff x="9145588" y="4435475"/>
              <a:chExt cx="464344" cy="465138"/>
            </a:xfrm>
            <a:solidFill>
              <a:schemeClr val="bg2"/>
            </a:solidFill>
          </p:grpSpPr>
          <p:sp>
            <p:nvSpPr>
              <p:cNvPr id="39"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40"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41"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42"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43"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44"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45"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46"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47"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grpSp>
      </p:grpSp>
      <p:grpSp>
        <p:nvGrpSpPr>
          <p:cNvPr id="48" name="Group 32"/>
          <p:cNvGrpSpPr/>
          <p:nvPr/>
        </p:nvGrpSpPr>
        <p:grpSpPr>
          <a:xfrm>
            <a:off x="4971624" y="2463485"/>
            <a:ext cx="685800" cy="685800"/>
            <a:chOff x="6528170" y="3281715"/>
            <a:chExt cx="914400" cy="914400"/>
          </a:xfrm>
        </p:grpSpPr>
        <p:sp>
          <p:nvSpPr>
            <p:cNvPr id="49" name="Rounded Rectangle 8"/>
            <p:cNvSpPr/>
            <p:nvPr/>
          </p:nvSpPr>
          <p:spPr>
            <a:xfrm>
              <a:off x="6528170"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50" name="Group 69"/>
            <p:cNvGrpSpPr/>
            <p:nvPr/>
          </p:nvGrpSpPr>
          <p:grpSpPr>
            <a:xfrm>
              <a:off x="6759757" y="3506346"/>
              <a:ext cx="464344" cy="465138"/>
              <a:chOff x="7287419" y="3505994"/>
              <a:chExt cx="464344" cy="465138"/>
            </a:xfrm>
            <a:solidFill>
              <a:schemeClr val="bg2"/>
            </a:solidFill>
          </p:grpSpPr>
          <p:sp>
            <p:nvSpPr>
              <p:cNvPr id="51"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52"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53"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54"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55"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56"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grpSp>
      </p:grpSp>
      <p:grpSp>
        <p:nvGrpSpPr>
          <p:cNvPr id="57" name="Group 33"/>
          <p:cNvGrpSpPr/>
          <p:nvPr/>
        </p:nvGrpSpPr>
        <p:grpSpPr>
          <a:xfrm>
            <a:off x="4971624" y="3513166"/>
            <a:ext cx="685800" cy="685800"/>
            <a:chOff x="6528170" y="4684221"/>
            <a:chExt cx="914400" cy="914400"/>
          </a:xfrm>
        </p:grpSpPr>
        <p:sp>
          <p:nvSpPr>
            <p:cNvPr id="58" name="Rounded Rectangle 9"/>
            <p:cNvSpPr/>
            <p:nvPr/>
          </p:nvSpPr>
          <p:spPr>
            <a:xfrm>
              <a:off x="6528170" y="4684221"/>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59" name="Group 76"/>
            <p:cNvGrpSpPr/>
            <p:nvPr/>
          </p:nvGrpSpPr>
          <p:grpSpPr>
            <a:xfrm>
              <a:off x="6748385" y="4909249"/>
              <a:ext cx="464344" cy="464344"/>
              <a:chOff x="7287419" y="2577307"/>
              <a:chExt cx="464344" cy="464344"/>
            </a:xfrm>
            <a:solidFill>
              <a:schemeClr val="bg2"/>
            </a:solidFill>
          </p:grpSpPr>
          <p:sp>
            <p:nvSpPr>
              <p:cNvPr id="60"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方正尚酷简体" panose="03000509000000000000" pitchFamily="65" charset="-122"/>
                  <a:ea typeface="方正尚酷简体" panose="03000509000000000000" pitchFamily="65" charset="-122"/>
                  <a:sym typeface="Gill Sans" charset="0"/>
                </a:endParaRPr>
              </a:p>
            </p:txBody>
          </p:sp>
          <p:sp>
            <p:nvSpPr>
              <p:cNvPr id="61"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方正尚酷简体" panose="03000509000000000000" pitchFamily="65" charset="-122"/>
                  <a:ea typeface="方正尚酷简体" panose="03000509000000000000" pitchFamily="65" charset="-122"/>
                  <a:sym typeface="Gill Sans" charset="0"/>
                </a:endParaRPr>
              </a:p>
            </p:txBody>
          </p:sp>
          <p:sp>
            <p:nvSpPr>
              <p:cNvPr id="62"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方正尚酷简体" panose="03000509000000000000" pitchFamily="65" charset="-122"/>
                  <a:ea typeface="方正尚酷简体" panose="03000509000000000000" pitchFamily="65" charset="-122"/>
                  <a:sym typeface="Gill Sans" charset="0"/>
                </a:endParaRPr>
              </a:p>
            </p:txBody>
          </p:sp>
        </p:grpSp>
      </p:grpSp>
      <p:grpSp>
        <p:nvGrpSpPr>
          <p:cNvPr id="63" name="Group 28"/>
          <p:cNvGrpSpPr/>
          <p:nvPr/>
        </p:nvGrpSpPr>
        <p:grpSpPr>
          <a:xfrm>
            <a:off x="1267953" y="1413803"/>
            <a:ext cx="685800" cy="685800"/>
            <a:chOff x="1253782" y="1885071"/>
            <a:chExt cx="914400" cy="914400"/>
          </a:xfrm>
        </p:grpSpPr>
        <p:sp>
          <p:nvSpPr>
            <p:cNvPr id="64" name="Rounded Rectangle 4"/>
            <p:cNvSpPr/>
            <p:nvPr/>
          </p:nvSpPr>
          <p:spPr>
            <a:xfrm>
              <a:off x="1253782" y="1885071"/>
              <a:ext cx="914400" cy="9144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65" name="Group 80"/>
            <p:cNvGrpSpPr/>
            <p:nvPr/>
          </p:nvGrpSpPr>
          <p:grpSpPr>
            <a:xfrm>
              <a:off x="1551438" y="2110099"/>
              <a:ext cx="319088" cy="465138"/>
              <a:chOff x="3582988" y="3510757"/>
              <a:chExt cx="319088" cy="465138"/>
            </a:xfrm>
            <a:solidFill>
              <a:schemeClr val="bg2"/>
            </a:solidFill>
          </p:grpSpPr>
          <p:sp>
            <p:nvSpPr>
              <p:cNvPr id="66"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67"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grpSp>
      </p:grpSp>
      <p:grpSp>
        <p:nvGrpSpPr>
          <p:cNvPr id="68" name="Group 31"/>
          <p:cNvGrpSpPr/>
          <p:nvPr/>
        </p:nvGrpSpPr>
        <p:grpSpPr>
          <a:xfrm>
            <a:off x="4971624" y="1413803"/>
            <a:ext cx="685800" cy="685800"/>
            <a:chOff x="6528170" y="1885071"/>
            <a:chExt cx="914400" cy="914400"/>
          </a:xfrm>
        </p:grpSpPr>
        <p:sp>
          <p:nvSpPr>
            <p:cNvPr id="69" name="Rounded Rectangle 7"/>
            <p:cNvSpPr/>
            <p:nvPr/>
          </p:nvSpPr>
          <p:spPr>
            <a:xfrm>
              <a:off x="6528170" y="1885071"/>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70" name="Group 83"/>
            <p:cNvGrpSpPr/>
            <p:nvPr/>
          </p:nvGrpSpPr>
          <p:grpSpPr>
            <a:xfrm>
              <a:off x="6758963" y="2110099"/>
              <a:ext cx="465138" cy="464344"/>
              <a:chOff x="2581275" y="2582069"/>
              <a:chExt cx="465138" cy="464344"/>
            </a:xfrm>
            <a:solidFill>
              <a:schemeClr val="bg2"/>
            </a:solidFill>
          </p:grpSpPr>
          <p:sp>
            <p:nvSpPr>
              <p:cNvPr id="71"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sz="1100" dirty="0">
                  <a:solidFill>
                    <a:schemeClr val="tx1">
                      <a:lumMod val="65000"/>
                      <a:lumOff val="35000"/>
                    </a:schemeClr>
                  </a:solidFill>
                  <a:effectLst>
                    <a:outerShdw blurRad="38100" dist="38100" dir="2700000" algn="tl">
                      <a:srgbClr val="000000"/>
                    </a:outerShdw>
                  </a:effectLst>
                  <a:latin typeface="方正尚酷简体" panose="03000509000000000000" pitchFamily="65" charset="-122"/>
                  <a:ea typeface="方正尚酷简体" panose="03000509000000000000" pitchFamily="65" charset="-122"/>
                  <a:sym typeface="Gill Sans" charset="0"/>
                </a:endParaRPr>
              </a:p>
            </p:txBody>
          </p:sp>
          <p:sp>
            <p:nvSpPr>
              <p:cNvPr id="72"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方正尚酷简体" panose="03000509000000000000" pitchFamily="65" charset="-122"/>
                  <a:ea typeface="方正尚酷简体" panose="03000509000000000000" pitchFamily="65" charset="-122"/>
                  <a:sym typeface="Gill Sans" charset="0"/>
                </a:endParaRPr>
              </a:p>
            </p:txBody>
          </p:sp>
        </p:grpSp>
      </p:grpSp>
      <p:grpSp>
        <p:nvGrpSpPr>
          <p:cNvPr id="73" name="Group 30"/>
          <p:cNvGrpSpPr/>
          <p:nvPr/>
        </p:nvGrpSpPr>
        <p:grpSpPr>
          <a:xfrm>
            <a:off x="1267953" y="3513166"/>
            <a:ext cx="685800" cy="685800"/>
            <a:chOff x="1253782" y="4684221"/>
            <a:chExt cx="914400" cy="914400"/>
          </a:xfrm>
        </p:grpSpPr>
        <p:sp>
          <p:nvSpPr>
            <p:cNvPr id="74" name="Rounded Rectangle 6"/>
            <p:cNvSpPr/>
            <p:nvPr/>
          </p:nvSpPr>
          <p:spPr>
            <a:xfrm>
              <a:off x="1253782" y="4684221"/>
              <a:ext cx="914400" cy="9144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75" name="Group 86"/>
            <p:cNvGrpSpPr/>
            <p:nvPr/>
          </p:nvGrpSpPr>
          <p:grpSpPr>
            <a:xfrm>
              <a:off x="1485953" y="4909249"/>
              <a:ext cx="464344" cy="464344"/>
              <a:chOff x="4439444" y="1652588"/>
              <a:chExt cx="464344" cy="464344"/>
            </a:xfrm>
            <a:solidFill>
              <a:schemeClr val="bg2"/>
            </a:solidFill>
          </p:grpSpPr>
          <p:sp>
            <p:nvSpPr>
              <p:cNvPr id="7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7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sp>
            <p:nvSpPr>
              <p:cNvPr id="7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46" fontAlgn="base" hangingPunct="0">
                  <a:spcBef>
                    <a:spcPct val="0"/>
                  </a:spcBef>
                  <a:spcAft>
                    <a:spcPct val="0"/>
                  </a:spcAft>
                </a:pPr>
                <a:endParaRPr lang="en-US">
                  <a:solidFill>
                    <a:schemeClr val="tx1">
                      <a:lumMod val="65000"/>
                      <a:lumOff val="35000"/>
                    </a:schemeClr>
                  </a:solidFill>
                  <a:latin typeface="方正尚酷简体" panose="03000509000000000000" pitchFamily="65" charset="-122"/>
                  <a:ea typeface="方正尚酷简体" panose="03000509000000000000" pitchFamily="65" charset="-122"/>
                  <a:sym typeface="Gill Sans" charset="0"/>
                </a:endParaRPr>
              </a:p>
            </p:txBody>
          </p:sp>
        </p:grpSp>
      </p:grpSp>
      <p:sp>
        <p:nvSpPr>
          <p:cNvPr id="79" name="TextBox 63"/>
          <p:cNvSpPr txBox="1"/>
          <p:nvPr/>
        </p:nvSpPr>
        <p:spPr>
          <a:xfrm>
            <a:off x="1987683" y="1429146"/>
            <a:ext cx="1261885"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80" name="TextBox 64"/>
          <p:cNvSpPr txBox="1"/>
          <p:nvPr/>
        </p:nvSpPr>
        <p:spPr>
          <a:xfrm>
            <a:off x="1979713" y="1655134"/>
            <a:ext cx="2084744" cy="452432"/>
          </a:xfrm>
          <a:prstGeom prst="rect">
            <a:avLst/>
          </a:prstGeom>
          <a:noFill/>
        </p:spPr>
        <p:txBody>
          <a:bodyPr wrap="square" rtlCol="0">
            <a:spAutoFit/>
          </a:bodyPr>
          <a:lstStyle/>
          <a:p>
            <a:pPr defTabSz="685732">
              <a:lnSpc>
                <a:spcPct val="130000"/>
              </a:lnSpc>
              <a:spcBef>
                <a:spcPct val="0"/>
              </a:spcBef>
            </a:pP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请在此处添加具体内容，请尽量言简意赅，简单说明即可，不必繁琐。</a:t>
            </a:r>
            <a:endPar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sym typeface="+mn-ea"/>
            </a:endParaRPr>
          </a:p>
        </p:txBody>
      </p:sp>
      <p:sp>
        <p:nvSpPr>
          <p:cNvPr id="81" name="TextBox 65"/>
          <p:cNvSpPr txBox="1"/>
          <p:nvPr/>
        </p:nvSpPr>
        <p:spPr>
          <a:xfrm>
            <a:off x="1987683" y="2460511"/>
            <a:ext cx="1261885"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82" name="TextBox 66"/>
          <p:cNvSpPr txBox="1"/>
          <p:nvPr/>
        </p:nvSpPr>
        <p:spPr>
          <a:xfrm>
            <a:off x="1979713" y="2686499"/>
            <a:ext cx="2084744" cy="452432"/>
          </a:xfrm>
          <a:prstGeom prst="rect">
            <a:avLst/>
          </a:prstGeom>
          <a:noFill/>
        </p:spPr>
        <p:txBody>
          <a:bodyPr wrap="square" rtlCol="0">
            <a:spAutoFit/>
          </a:bodyPr>
          <a:lstStyle/>
          <a:p>
            <a:pPr defTabSz="685732">
              <a:lnSpc>
                <a:spcPct val="130000"/>
              </a:lnSpc>
              <a:spcBef>
                <a:spcPct val="0"/>
              </a:spcBef>
            </a:pP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请在此处添加具体内容，请尽量言简意赅，简单说明即可，不必繁琐。</a:t>
            </a:r>
            <a:endPar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sym typeface="+mn-ea"/>
            </a:endParaRPr>
          </a:p>
        </p:txBody>
      </p:sp>
      <p:sp>
        <p:nvSpPr>
          <p:cNvPr id="83" name="TextBox 67"/>
          <p:cNvSpPr txBox="1"/>
          <p:nvPr/>
        </p:nvSpPr>
        <p:spPr>
          <a:xfrm>
            <a:off x="1987683" y="3496020"/>
            <a:ext cx="1261885"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84" name="TextBox 68"/>
          <p:cNvSpPr txBox="1"/>
          <p:nvPr/>
        </p:nvSpPr>
        <p:spPr>
          <a:xfrm>
            <a:off x="1979713" y="3722008"/>
            <a:ext cx="2084744" cy="590931"/>
          </a:xfrm>
          <a:prstGeom prst="rect">
            <a:avLst/>
          </a:prstGeom>
          <a:noFill/>
        </p:spPr>
        <p:txBody>
          <a:bodyPr wrap="square" rtlCol="0">
            <a:spAutoFit/>
          </a:bodyPr>
          <a:lstStyle/>
          <a:p>
            <a:pPr defTabSz="685732">
              <a:lnSpc>
                <a:spcPct val="130000"/>
              </a:lnSpc>
              <a:spcBef>
                <a:spcPct val="0"/>
              </a:spcBef>
            </a:pP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请在此处添加具体内容，请尽量言简意赅，简单说明即可，不必繁琐。</a:t>
            </a:r>
            <a:endPar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sym typeface="+mn-ea"/>
            </a:endParaRPr>
          </a:p>
          <a:p>
            <a:endParaRPr lang="en-US" altLang="zh-CN" sz="9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85" name="TextBox 69"/>
          <p:cNvSpPr txBox="1"/>
          <p:nvPr/>
        </p:nvSpPr>
        <p:spPr>
          <a:xfrm>
            <a:off x="5758387" y="1419622"/>
            <a:ext cx="1261885"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86" name="TextBox 70"/>
          <p:cNvSpPr txBox="1"/>
          <p:nvPr/>
        </p:nvSpPr>
        <p:spPr>
          <a:xfrm>
            <a:off x="5750416" y="1645610"/>
            <a:ext cx="2084744" cy="452432"/>
          </a:xfrm>
          <a:prstGeom prst="rect">
            <a:avLst/>
          </a:prstGeom>
          <a:noFill/>
        </p:spPr>
        <p:txBody>
          <a:bodyPr wrap="square" rtlCol="0">
            <a:spAutoFit/>
          </a:bodyPr>
          <a:lstStyle/>
          <a:p>
            <a:pPr defTabSz="685732">
              <a:lnSpc>
                <a:spcPct val="130000"/>
              </a:lnSpc>
              <a:spcBef>
                <a:spcPct val="0"/>
              </a:spcBef>
            </a:pP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请在此处添加具体内容，请尽量言简意赅，简单说明即可，不必繁琐。</a:t>
            </a:r>
            <a:endPar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sym typeface="+mn-ea"/>
            </a:endParaRPr>
          </a:p>
        </p:txBody>
      </p:sp>
      <p:sp>
        <p:nvSpPr>
          <p:cNvPr id="87" name="TextBox 71"/>
          <p:cNvSpPr txBox="1"/>
          <p:nvPr/>
        </p:nvSpPr>
        <p:spPr>
          <a:xfrm>
            <a:off x="5758387" y="2450987"/>
            <a:ext cx="1261885"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88" name="TextBox 72"/>
          <p:cNvSpPr txBox="1"/>
          <p:nvPr/>
        </p:nvSpPr>
        <p:spPr>
          <a:xfrm>
            <a:off x="5750416" y="2679047"/>
            <a:ext cx="2084744" cy="452432"/>
          </a:xfrm>
          <a:prstGeom prst="rect">
            <a:avLst/>
          </a:prstGeom>
          <a:noFill/>
        </p:spPr>
        <p:txBody>
          <a:bodyPr wrap="square" rtlCol="0">
            <a:spAutoFit/>
          </a:bodyPr>
          <a:lstStyle/>
          <a:p>
            <a:pPr defTabSz="685732">
              <a:lnSpc>
                <a:spcPct val="130000"/>
              </a:lnSpc>
              <a:spcBef>
                <a:spcPct val="0"/>
              </a:spcBef>
            </a:pP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请在此处添加具体内容，请尽量言简意赅，简单说明即可，不必繁琐。</a:t>
            </a:r>
            <a:endPar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sym typeface="+mn-ea"/>
            </a:endParaRPr>
          </a:p>
        </p:txBody>
      </p:sp>
      <p:sp>
        <p:nvSpPr>
          <p:cNvPr id="89" name="TextBox 73"/>
          <p:cNvSpPr txBox="1"/>
          <p:nvPr/>
        </p:nvSpPr>
        <p:spPr>
          <a:xfrm>
            <a:off x="5758387" y="3486496"/>
            <a:ext cx="1261885" cy="307777"/>
          </a:xfrm>
          <a:prstGeom prst="rect">
            <a:avLst/>
          </a:prstGeom>
          <a:noFill/>
        </p:spPr>
        <p:txBody>
          <a:bodyPr wrap="none" rtlCol="0">
            <a:spAutoFit/>
          </a:bodyPr>
          <a:lstStyle/>
          <a:p>
            <a:pPr algn="ctr"/>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90" name="TextBox 74"/>
          <p:cNvSpPr txBox="1"/>
          <p:nvPr/>
        </p:nvSpPr>
        <p:spPr>
          <a:xfrm>
            <a:off x="5750416" y="3712484"/>
            <a:ext cx="2084744" cy="452432"/>
          </a:xfrm>
          <a:prstGeom prst="rect">
            <a:avLst/>
          </a:prstGeom>
          <a:noFill/>
        </p:spPr>
        <p:txBody>
          <a:bodyPr wrap="square" rtlCol="0">
            <a:spAutoFit/>
          </a:bodyPr>
          <a:lstStyle/>
          <a:p>
            <a:pPr defTabSz="685732">
              <a:lnSpc>
                <a:spcPct val="130000"/>
              </a:lnSpc>
              <a:spcBef>
                <a:spcPct val="0"/>
              </a:spcBef>
            </a:pP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请在此处添加具体内容，请尽量言简意赅，简单说明即可，不必繁琐。</a:t>
            </a:r>
            <a:endPar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sym typeface="+mn-ea"/>
            </a:endParaRPr>
          </a:p>
        </p:txBody>
      </p:sp>
    </p:spTree>
    <p:extLst>
      <p:ext uri="{BB962C8B-B14F-4D97-AF65-F5344CB8AC3E}">
        <p14:creationId xmlns:p14="http://schemas.microsoft.com/office/powerpoint/2010/main" val="4090190115"/>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par>
                                <p:cTn id="13" presetID="64" presetClass="path" presetSubtype="0" fill="hold" nodeType="withEffect">
                                  <p:stCondLst>
                                    <p:cond delay="0"/>
                                  </p:stCondLst>
                                  <p:childTnLst>
                                    <p:animMotion origin="layout" path="M -0.10139 0.21419 L 4.72222E-6 3.33333E-6 " pathEditMode="relative" rAng="0" ptsTypes="AA">
                                      <p:cBhvr>
                                        <p:cTn id="14" dur="750" fill="hold"/>
                                        <p:tgtEl>
                                          <p:spTgt spid="63"/>
                                        </p:tgtEl>
                                        <p:attrNameLst>
                                          <p:attrName>ppt_x</p:attrName>
                                          <p:attrName>ppt_y</p:attrName>
                                        </p:attrNameLst>
                                      </p:cBhvr>
                                      <p:rCtr x="5069" y="-10710"/>
                                    </p:animMotion>
                                  </p:childTnLst>
                                </p:cTn>
                              </p:par>
                              <p:par>
                                <p:cTn id="15" presetID="10" presetClass="entr" presetSubtype="0" fill="hold" nodeType="withEffect">
                                  <p:stCondLst>
                                    <p:cond delay="25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64" presetClass="path" presetSubtype="0" fill="hold" nodeType="withEffect">
                                  <p:stCondLst>
                                    <p:cond delay="250"/>
                                  </p:stCondLst>
                                  <p:childTnLst>
                                    <p:animMotion origin="layout" path="M -0.10139 0.2142 L 4.72222E-6 9.87654E-7 " pathEditMode="relative" rAng="0" ptsTypes="AA">
                                      <p:cBhvr>
                                        <p:cTn id="19" dur="750" fill="hold"/>
                                        <p:tgtEl>
                                          <p:spTgt spid="36"/>
                                        </p:tgtEl>
                                        <p:attrNameLst>
                                          <p:attrName>ppt_x</p:attrName>
                                          <p:attrName>ppt_y</p:attrName>
                                        </p:attrNameLst>
                                      </p:cBhvr>
                                      <p:rCtr x="5069" y="-10710"/>
                                    </p:animMotion>
                                  </p:childTnLst>
                                </p:cTn>
                              </p:par>
                              <p:par>
                                <p:cTn id="20" presetID="10" presetClass="entr" presetSubtype="0" fill="hold" nodeType="withEffect">
                                  <p:stCondLst>
                                    <p:cond delay="50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64" presetClass="path" presetSubtype="0" fill="hold" nodeType="withEffect">
                                  <p:stCondLst>
                                    <p:cond delay="500"/>
                                  </p:stCondLst>
                                  <p:childTnLst>
                                    <p:animMotion origin="layout" path="M -0.10139 0.21419 L 4.72222E-6 3.33333E-6 " pathEditMode="relative" rAng="0" ptsTypes="AA">
                                      <p:cBhvr>
                                        <p:cTn id="24" dur="750" fill="hold"/>
                                        <p:tgtEl>
                                          <p:spTgt spid="73"/>
                                        </p:tgtEl>
                                        <p:attrNameLst>
                                          <p:attrName>ppt_x</p:attrName>
                                          <p:attrName>ppt_y</p:attrName>
                                        </p:attrNameLst>
                                      </p:cBhvr>
                                      <p:rCtr x="5069" y="-10710"/>
                                    </p:animMotion>
                                  </p:childTnLst>
                                </p:cTn>
                              </p:par>
                            </p:childTnLst>
                          </p:cTn>
                        </p:par>
                        <p:par>
                          <p:cTn id="25" fill="hold">
                            <p:stCondLst>
                              <p:cond delay="1750"/>
                            </p:stCondLst>
                            <p:childTnLst>
                              <p:par>
                                <p:cTn id="26" presetID="22" presetClass="entr" presetSubtype="8" fill="hold" grpId="0" nodeType="after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wipe(left)">
                                      <p:cBhvr>
                                        <p:cTn id="28" dur="500"/>
                                        <p:tgtEl>
                                          <p:spTgt spid="7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left)">
                                      <p:cBhvr>
                                        <p:cTn id="31" dur="500"/>
                                        <p:tgtEl>
                                          <p:spTgt spid="8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wipe(left)">
                                      <p:cBhvr>
                                        <p:cTn id="34" dur="500"/>
                                        <p:tgtEl>
                                          <p:spTgt spid="8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wipe(left)">
                                      <p:cBhvr>
                                        <p:cTn id="37" dur="500"/>
                                        <p:tgtEl>
                                          <p:spTgt spid="8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wipe(left)">
                                      <p:cBhvr>
                                        <p:cTn id="40" dur="500"/>
                                        <p:tgtEl>
                                          <p:spTgt spid="8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wipe(left)">
                                      <p:cBhvr>
                                        <p:cTn id="43" dur="500"/>
                                        <p:tgtEl>
                                          <p:spTgt spid="84"/>
                                        </p:tgtEl>
                                      </p:cBhvr>
                                    </p:animEffect>
                                  </p:childTnLst>
                                </p:cTn>
                              </p:par>
                            </p:childTnLst>
                          </p:cTn>
                        </p:par>
                        <p:par>
                          <p:cTn id="44" fill="hold">
                            <p:stCondLst>
                              <p:cond delay="2250"/>
                            </p:stCondLst>
                            <p:childTnLst>
                              <p:par>
                                <p:cTn id="45" presetID="10" presetClass="entr" presetSubtype="0"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par>
                                <p:cTn id="48" presetID="64" presetClass="path" presetSubtype="0" fill="hold" nodeType="withEffect">
                                  <p:stCondLst>
                                    <p:cond delay="0"/>
                                  </p:stCondLst>
                                  <p:childTnLst>
                                    <p:animMotion origin="layout" path="M -0.10139 0.21419 L 4.72222E-6 3.33333E-6 " pathEditMode="relative" rAng="0" ptsTypes="AA">
                                      <p:cBhvr>
                                        <p:cTn id="49" dur="750" fill="hold"/>
                                        <p:tgtEl>
                                          <p:spTgt spid="68"/>
                                        </p:tgtEl>
                                        <p:attrNameLst>
                                          <p:attrName>ppt_x</p:attrName>
                                          <p:attrName>ppt_y</p:attrName>
                                        </p:attrNameLst>
                                      </p:cBhvr>
                                      <p:rCtr x="5069" y="-10710"/>
                                    </p:animMotion>
                                  </p:childTnLst>
                                </p:cTn>
                              </p:par>
                              <p:par>
                                <p:cTn id="50" presetID="10" presetClass="entr" presetSubtype="0" fill="hold" nodeType="withEffect">
                                  <p:stCondLst>
                                    <p:cond delay="25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par>
                                <p:cTn id="53" presetID="64" presetClass="path" presetSubtype="0" fill="hold" nodeType="withEffect">
                                  <p:stCondLst>
                                    <p:cond delay="250"/>
                                  </p:stCondLst>
                                  <p:childTnLst>
                                    <p:animMotion origin="layout" path="M -0.10139 0.2142 L 0 9.87654E-7 " pathEditMode="relative" rAng="0" ptsTypes="AA">
                                      <p:cBhvr>
                                        <p:cTn id="54" dur="750" fill="hold"/>
                                        <p:tgtEl>
                                          <p:spTgt spid="48"/>
                                        </p:tgtEl>
                                        <p:attrNameLst>
                                          <p:attrName>ppt_x</p:attrName>
                                          <p:attrName>ppt_y</p:attrName>
                                        </p:attrNameLst>
                                      </p:cBhvr>
                                      <p:rCtr x="5069" y="-10710"/>
                                    </p:animMotion>
                                  </p:childTnLst>
                                </p:cTn>
                              </p:par>
                              <p:par>
                                <p:cTn id="55" presetID="10" presetClass="entr" presetSubtype="0" fill="hold" nodeType="withEffect">
                                  <p:stCondLst>
                                    <p:cond delay="50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par>
                                <p:cTn id="58" presetID="64" presetClass="path" presetSubtype="0" fill="hold" nodeType="withEffect">
                                  <p:stCondLst>
                                    <p:cond delay="500"/>
                                  </p:stCondLst>
                                  <p:childTnLst>
                                    <p:animMotion origin="layout" path="M -0.10139 0.21419 L 4.72222E-6 3.33333E-6 " pathEditMode="relative" rAng="0" ptsTypes="AA">
                                      <p:cBhvr>
                                        <p:cTn id="59" dur="750" fill="hold"/>
                                        <p:tgtEl>
                                          <p:spTgt spid="57"/>
                                        </p:tgtEl>
                                        <p:attrNameLst>
                                          <p:attrName>ppt_x</p:attrName>
                                          <p:attrName>ppt_y</p:attrName>
                                        </p:attrNameLst>
                                      </p:cBhvr>
                                      <p:rCtr x="5069" y="-10710"/>
                                    </p:animMotion>
                                  </p:childTnLst>
                                </p:cTn>
                              </p:par>
                            </p:childTnLst>
                          </p:cTn>
                        </p:par>
                        <p:par>
                          <p:cTn id="60" fill="hold">
                            <p:stCondLst>
                              <p:cond delay="3500"/>
                            </p:stCondLst>
                            <p:childTnLst>
                              <p:par>
                                <p:cTn id="61" presetID="22" presetClass="entr" presetSubtype="8"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wipe(left)">
                                      <p:cBhvr>
                                        <p:cTn id="63" dur="500"/>
                                        <p:tgtEl>
                                          <p:spTgt spid="8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left)">
                                      <p:cBhvr>
                                        <p:cTn id="66" dur="500"/>
                                        <p:tgtEl>
                                          <p:spTgt spid="8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8"/>
                                        </p:tgtEl>
                                        <p:attrNameLst>
                                          <p:attrName>style.visibility</p:attrName>
                                        </p:attrNameLst>
                                      </p:cBhvr>
                                      <p:to>
                                        <p:strVal val="visible"/>
                                      </p:to>
                                    </p:set>
                                    <p:animEffect transition="in" filter="wipe(left)">
                                      <p:cBhvr>
                                        <p:cTn id="72" dur="500"/>
                                        <p:tgtEl>
                                          <p:spTgt spid="88"/>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left)">
                                      <p:cBhvr>
                                        <p:cTn id="75" dur="500"/>
                                        <p:tgtEl>
                                          <p:spTgt spid="89"/>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wipe(left)">
                                      <p:cBhvr>
                                        <p:cTn id="78"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9" grpId="0"/>
      <p:bldP spid="80" grpId="0"/>
      <p:bldP spid="81" grpId="0"/>
      <p:bldP spid="82" grpId="0"/>
      <p:bldP spid="83" grpId="0"/>
      <p:bldP spid="84" grpId="0"/>
      <p:bldP spid="85" grpId="0"/>
      <p:bldP spid="86" grpId="0"/>
      <p:bldP spid="87" grpId="0"/>
      <p:bldP spid="88" grpId="0"/>
      <p:bldP spid="89" grpId="0"/>
      <p:bldP spid="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2345089" y="-344838"/>
            <a:ext cx="4453823" cy="5143500"/>
          </a:xfrm>
          <a:prstGeom prst="rect">
            <a:avLst/>
          </a:prstGeom>
        </p:spPr>
      </p:pic>
      <p:sp>
        <p:nvSpPr>
          <p:cNvPr id="8" name="Shape 1851">
            <a:extLst>
              <a:ext uri="{FF2B5EF4-FFF2-40B4-BE49-F238E27FC236}">
                <a16:creationId xmlns:a16="http://schemas.microsoft.com/office/drawing/2014/main" id="{463781EB-A4F3-457B-BD70-54243CD8C312}"/>
              </a:ext>
            </a:extLst>
          </p:cNvPr>
          <p:cNvSpPr/>
          <p:nvPr/>
        </p:nvSpPr>
        <p:spPr>
          <a:xfrm>
            <a:off x="3000204" y="1889190"/>
            <a:ext cx="3143592" cy="610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36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第三部分</a:t>
            </a:r>
            <a:endParaRPr lang="zh-CN" altLang="en-US" sz="36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18" name="MH_Title"/>
          <p:cNvSpPr txBox="1">
            <a:spLocks noChangeArrowheads="1"/>
          </p:cNvSpPr>
          <p:nvPr>
            <p:custDataLst>
              <p:tags r:id="rId1"/>
            </p:custDataLst>
          </p:nvPr>
        </p:nvSpPr>
        <p:spPr bwMode="auto">
          <a:xfrm>
            <a:off x="3203848" y="2580664"/>
            <a:ext cx="2808312" cy="71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20000"/>
              </a:lnSpc>
            </a:pPr>
            <a:r>
              <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rPr>
              <a:t>在此录入上述图表的综合描述说明，在此录入上述图表的综合描述说明。在此录入上述图表的综合描述说明，</a:t>
            </a: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在此</a:t>
            </a:r>
            <a:endParaRPr lang="en-US" altLang="zh-CN" sz="800" dirty="0" smtClean="0">
              <a:solidFill>
                <a:schemeClr val="tx1">
                  <a:lumMod val="50000"/>
                  <a:lumOff val="50000"/>
                </a:schemeClr>
              </a:solidFill>
              <a:latin typeface="方正尚酷简体" panose="03000509000000000000" pitchFamily="65" charset="-122"/>
              <a:ea typeface="方正尚酷简体" panose="03000509000000000000" pitchFamily="65" charset="-122"/>
            </a:endParaRPr>
          </a:p>
          <a:p>
            <a:pPr algn="ctr">
              <a:lnSpc>
                <a:spcPct val="120000"/>
              </a:lnSpc>
            </a:pP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录入</a:t>
            </a:r>
            <a:r>
              <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rPr>
              <a:t>上述图表的综合描述说明</a:t>
            </a: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a:t>
            </a:r>
            <a:endPar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endParaRPr>
          </a:p>
        </p:txBody>
      </p:sp>
    </p:spTree>
    <p:extLst>
      <p:ext uri="{BB962C8B-B14F-4D97-AF65-F5344CB8AC3E}">
        <p14:creationId xmlns:p14="http://schemas.microsoft.com/office/powerpoint/2010/main" val="3960569712"/>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第三章标题内容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91" name="TextBox 50"/>
          <p:cNvSpPr txBox="1"/>
          <p:nvPr/>
        </p:nvSpPr>
        <p:spPr>
          <a:xfrm>
            <a:off x="1019143" y="1605934"/>
            <a:ext cx="1500362" cy="1177243"/>
          </a:xfrm>
          <a:prstGeom prst="rect">
            <a:avLst/>
          </a:prstGeom>
          <a:noFill/>
        </p:spPr>
        <p:txBody>
          <a:bodyPr wrap="square" lIns="68579" tIns="34289" rIns="68579" bIns="34289" rtlCol="0">
            <a:spAutoFit/>
          </a:bodyPr>
          <a:lstStyle/>
          <a:p>
            <a:pPr algn="just">
              <a:lnSpc>
                <a:spcPct val="150000"/>
              </a:lnSpc>
            </a:pPr>
            <a:r>
              <a:rPr lang="zh-CN" altLang="en-US" sz="80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您的内容打在这里，或者通过复制您的文本后，在此框中选择粘贴，并选择只保留文字。您的内容打在这里，或者通过复制您的文本后，在此框中选择粘贴，并选择只保留文字。</a:t>
            </a:r>
          </a:p>
        </p:txBody>
      </p:sp>
      <p:sp>
        <p:nvSpPr>
          <p:cNvPr id="92" name="TextBox 51"/>
          <p:cNvSpPr txBox="1"/>
          <p:nvPr/>
        </p:nvSpPr>
        <p:spPr>
          <a:xfrm>
            <a:off x="1223056" y="1275606"/>
            <a:ext cx="1092536" cy="311624"/>
          </a:xfrm>
          <a:prstGeom prst="rect">
            <a:avLst/>
          </a:prstGeom>
          <a:noFill/>
        </p:spPr>
        <p:txBody>
          <a:bodyPr wrap="square" lIns="68579" tIns="0" rIns="68579" bIns="0" rtlCol="0" anchor="t">
            <a:spAutoFit/>
          </a:bodyPr>
          <a:lstStyle/>
          <a:p>
            <a:pPr algn="ctr">
              <a:lnSpc>
                <a:spcPct val="150000"/>
              </a:lnSpc>
            </a:pPr>
            <a:r>
              <a:rPr lang="zh-CN" altLang="en-US" sz="1350" dirty="0">
                <a:solidFill>
                  <a:schemeClr val="tx1">
                    <a:lumMod val="75000"/>
                    <a:lumOff val="25000"/>
                  </a:schemeClr>
                </a:solidFill>
                <a:latin typeface="方正尚酷简体" panose="03000509000000000000" pitchFamily="65" charset="-122"/>
                <a:ea typeface="方正尚酷简体" panose="03000509000000000000" pitchFamily="65" charset="-122"/>
                <a:cs typeface="华文黑体" pitchFamily="2" charset="-122"/>
              </a:rPr>
              <a:t>添加标题</a:t>
            </a:r>
          </a:p>
        </p:txBody>
      </p:sp>
      <p:sp>
        <p:nvSpPr>
          <p:cNvPr id="93" name="TextBox 52"/>
          <p:cNvSpPr txBox="1"/>
          <p:nvPr/>
        </p:nvSpPr>
        <p:spPr>
          <a:xfrm>
            <a:off x="2887990" y="1605934"/>
            <a:ext cx="1500362" cy="1177243"/>
          </a:xfrm>
          <a:prstGeom prst="rect">
            <a:avLst/>
          </a:prstGeom>
          <a:noFill/>
        </p:spPr>
        <p:txBody>
          <a:bodyPr wrap="square" lIns="68579" tIns="34289" rIns="68579" bIns="34289" rtlCol="0">
            <a:spAutoFit/>
          </a:bodyPr>
          <a:lstStyle/>
          <a:p>
            <a:pPr algn="just">
              <a:lnSpc>
                <a:spcPct val="150000"/>
              </a:lnSpc>
            </a:pPr>
            <a:r>
              <a:rPr lang="zh-CN" altLang="en-US" sz="80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您的内容打在这里，或者通过复制您的文本后，在此框中选择粘贴，并选择只保留文字。您的内容打在这里，或者通过复制您的文本后，在此框中选择粘贴，并选择只保留文字。</a:t>
            </a:r>
          </a:p>
        </p:txBody>
      </p:sp>
      <p:sp>
        <p:nvSpPr>
          <p:cNvPr id="94" name="TextBox 53"/>
          <p:cNvSpPr txBox="1"/>
          <p:nvPr/>
        </p:nvSpPr>
        <p:spPr>
          <a:xfrm>
            <a:off x="3054219" y="1275606"/>
            <a:ext cx="1167904" cy="311624"/>
          </a:xfrm>
          <a:prstGeom prst="rect">
            <a:avLst/>
          </a:prstGeom>
          <a:noFill/>
        </p:spPr>
        <p:txBody>
          <a:bodyPr wrap="square" lIns="68579" tIns="0" rIns="68579" bIns="0" rtlCol="0" anchor="t">
            <a:spAutoFit/>
          </a:bodyPr>
          <a:lstStyle/>
          <a:p>
            <a:pPr algn="ctr">
              <a:lnSpc>
                <a:spcPct val="150000"/>
              </a:lnSpc>
            </a:pPr>
            <a:r>
              <a:rPr lang="zh-CN" altLang="en-US" sz="1350" dirty="0">
                <a:solidFill>
                  <a:schemeClr val="tx1">
                    <a:lumMod val="75000"/>
                    <a:lumOff val="25000"/>
                  </a:schemeClr>
                </a:solidFill>
                <a:latin typeface="方正尚酷简体" panose="03000509000000000000" pitchFamily="65" charset="-122"/>
                <a:ea typeface="方正尚酷简体" panose="03000509000000000000" pitchFamily="65" charset="-122"/>
                <a:cs typeface="华文黑体" pitchFamily="2" charset="-122"/>
              </a:rPr>
              <a:t>添加标题</a:t>
            </a:r>
          </a:p>
        </p:txBody>
      </p:sp>
      <p:sp>
        <p:nvSpPr>
          <p:cNvPr id="95" name="TextBox 54"/>
          <p:cNvSpPr txBox="1"/>
          <p:nvPr/>
        </p:nvSpPr>
        <p:spPr>
          <a:xfrm>
            <a:off x="4756839" y="1605934"/>
            <a:ext cx="1500362" cy="1177243"/>
          </a:xfrm>
          <a:prstGeom prst="rect">
            <a:avLst/>
          </a:prstGeom>
          <a:noFill/>
        </p:spPr>
        <p:txBody>
          <a:bodyPr wrap="square" lIns="68579" tIns="34289" rIns="68579" bIns="34289" rtlCol="0">
            <a:spAutoFit/>
          </a:bodyPr>
          <a:lstStyle/>
          <a:p>
            <a:pPr algn="just">
              <a:lnSpc>
                <a:spcPct val="150000"/>
              </a:lnSpc>
            </a:pPr>
            <a:r>
              <a:rPr lang="zh-CN" altLang="en-US" sz="80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您的内容打在这里，或者通过复制您的文本后，在此框中选择粘贴，并选择只保留文字。您的内容打在这里，或者通过复制您的文本后，在此框中选择粘贴，并选择只保留文字。</a:t>
            </a:r>
          </a:p>
        </p:txBody>
      </p:sp>
      <p:sp>
        <p:nvSpPr>
          <p:cNvPr id="96" name="TextBox 55"/>
          <p:cNvSpPr txBox="1"/>
          <p:nvPr/>
        </p:nvSpPr>
        <p:spPr>
          <a:xfrm>
            <a:off x="4957392" y="1275606"/>
            <a:ext cx="1099256" cy="311624"/>
          </a:xfrm>
          <a:prstGeom prst="rect">
            <a:avLst/>
          </a:prstGeom>
          <a:noFill/>
        </p:spPr>
        <p:txBody>
          <a:bodyPr wrap="square" lIns="68579" tIns="0" rIns="68579" bIns="0" rtlCol="0" anchor="t">
            <a:spAutoFit/>
          </a:bodyPr>
          <a:lstStyle/>
          <a:p>
            <a:pPr algn="ctr">
              <a:lnSpc>
                <a:spcPct val="150000"/>
              </a:lnSpc>
            </a:pPr>
            <a:r>
              <a:rPr lang="zh-CN" altLang="en-US" sz="1350" dirty="0">
                <a:solidFill>
                  <a:schemeClr val="tx1">
                    <a:lumMod val="75000"/>
                    <a:lumOff val="25000"/>
                  </a:schemeClr>
                </a:solidFill>
                <a:latin typeface="方正尚酷简体" panose="03000509000000000000" pitchFamily="65" charset="-122"/>
                <a:ea typeface="方正尚酷简体" panose="03000509000000000000" pitchFamily="65" charset="-122"/>
                <a:cs typeface="华文黑体" pitchFamily="2" charset="-122"/>
              </a:rPr>
              <a:t>添加标题</a:t>
            </a:r>
          </a:p>
        </p:txBody>
      </p:sp>
      <p:sp>
        <p:nvSpPr>
          <p:cNvPr id="97" name="TextBox 56"/>
          <p:cNvSpPr txBox="1"/>
          <p:nvPr/>
        </p:nvSpPr>
        <p:spPr>
          <a:xfrm>
            <a:off x="6625687" y="1605934"/>
            <a:ext cx="1500362" cy="1177243"/>
          </a:xfrm>
          <a:prstGeom prst="rect">
            <a:avLst/>
          </a:prstGeom>
          <a:noFill/>
        </p:spPr>
        <p:txBody>
          <a:bodyPr wrap="square" lIns="68579" tIns="34289" rIns="68579" bIns="34289" rtlCol="0">
            <a:spAutoFit/>
          </a:bodyPr>
          <a:lstStyle/>
          <a:p>
            <a:pPr algn="just">
              <a:lnSpc>
                <a:spcPct val="150000"/>
              </a:lnSpc>
            </a:pPr>
            <a:r>
              <a:rPr lang="zh-CN" altLang="en-US" sz="80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您的内容打在这里，或者通过复制您的文本后，在此框中选择粘贴，并选择只保留文字。您的内容打在这里，或者通过复制您的文本后，在此框中选择粘贴，并选择只保留文字。</a:t>
            </a:r>
          </a:p>
        </p:txBody>
      </p:sp>
      <p:sp>
        <p:nvSpPr>
          <p:cNvPr id="98" name="TextBox 57"/>
          <p:cNvSpPr txBox="1"/>
          <p:nvPr/>
        </p:nvSpPr>
        <p:spPr>
          <a:xfrm>
            <a:off x="6752551" y="1275606"/>
            <a:ext cx="1246632" cy="311624"/>
          </a:xfrm>
          <a:prstGeom prst="rect">
            <a:avLst/>
          </a:prstGeom>
          <a:noFill/>
        </p:spPr>
        <p:txBody>
          <a:bodyPr wrap="square" lIns="68579" tIns="0" rIns="68579" bIns="0" rtlCol="0" anchor="t">
            <a:spAutoFit/>
          </a:bodyPr>
          <a:lstStyle/>
          <a:p>
            <a:pPr algn="ctr">
              <a:lnSpc>
                <a:spcPct val="150000"/>
              </a:lnSpc>
            </a:pPr>
            <a:r>
              <a:rPr lang="zh-CN" altLang="en-US" sz="1350" dirty="0">
                <a:solidFill>
                  <a:schemeClr val="tx1">
                    <a:lumMod val="75000"/>
                    <a:lumOff val="25000"/>
                  </a:schemeClr>
                </a:solidFill>
                <a:latin typeface="方正尚酷简体" panose="03000509000000000000" pitchFamily="65" charset="-122"/>
                <a:ea typeface="方正尚酷简体" panose="03000509000000000000" pitchFamily="65" charset="-122"/>
                <a:cs typeface="华文黑体" pitchFamily="2" charset="-122"/>
              </a:rPr>
              <a:t>添加标题</a:t>
            </a:r>
          </a:p>
        </p:txBody>
      </p:sp>
      <p:sp>
        <p:nvSpPr>
          <p:cNvPr id="99" name="Flowchart: Manual Input 11"/>
          <p:cNvSpPr/>
          <p:nvPr/>
        </p:nvSpPr>
        <p:spPr>
          <a:xfrm>
            <a:off x="849191" y="3057806"/>
            <a:ext cx="1840269" cy="1144329"/>
          </a:xfrm>
          <a:prstGeom prst="flowChartManualInput">
            <a:avLst/>
          </a:prstGeom>
          <a:solidFill>
            <a:schemeClr val="accent1"/>
          </a:solidFill>
          <a:ln w="38100">
            <a:solidFill>
              <a:srgbClr val="F0EFEC"/>
            </a:solid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89" rIns="0" bIns="34289" rtlCol="0" anchor="ctr"/>
          <a:lstStyle/>
          <a:p>
            <a:pPr algn="ctr"/>
            <a:endParaRPr lang="en-US" sz="1500" b="1">
              <a:solidFill>
                <a:schemeClr val="tx1">
                  <a:lumMod val="65000"/>
                  <a:lumOff val="35000"/>
                </a:schemeClr>
              </a:solidFill>
              <a:latin typeface="微软雅黑"/>
              <a:ea typeface="微软雅黑"/>
            </a:endParaRPr>
          </a:p>
        </p:txBody>
      </p:sp>
      <p:sp>
        <p:nvSpPr>
          <p:cNvPr id="100" name="Flowchart: Manual Input 11"/>
          <p:cNvSpPr/>
          <p:nvPr/>
        </p:nvSpPr>
        <p:spPr>
          <a:xfrm flipH="1">
            <a:off x="2718038" y="3057806"/>
            <a:ext cx="1840269" cy="1144329"/>
          </a:xfrm>
          <a:prstGeom prst="flowChartManualInpu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a:solidFill>
                <a:schemeClr val="tx1">
                  <a:lumMod val="65000"/>
                  <a:lumOff val="35000"/>
                </a:schemeClr>
              </a:solidFill>
              <a:latin typeface="微软雅黑"/>
              <a:ea typeface="微软雅黑"/>
            </a:endParaRPr>
          </a:p>
        </p:txBody>
      </p:sp>
      <p:sp>
        <p:nvSpPr>
          <p:cNvPr id="101" name="Flowchart: Manual Input 11"/>
          <p:cNvSpPr/>
          <p:nvPr/>
        </p:nvSpPr>
        <p:spPr>
          <a:xfrm>
            <a:off x="4586887" y="3057806"/>
            <a:ext cx="1840269" cy="1144329"/>
          </a:xfrm>
          <a:prstGeom prst="flowChartManualInput">
            <a:avLst/>
          </a:prstGeom>
          <a:solidFill>
            <a:schemeClr val="accent1"/>
          </a:solidFill>
          <a:ln w="38100">
            <a:noFill/>
          </a:ln>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89" rIns="0" bIns="34289" rtlCol="0" anchor="ctr"/>
          <a:lstStyle/>
          <a:p>
            <a:pPr algn="ctr"/>
            <a:endParaRPr lang="en-US" sz="1500" b="1">
              <a:solidFill>
                <a:schemeClr val="tx1">
                  <a:lumMod val="65000"/>
                  <a:lumOff val="35000"/>
                </a:schemeClr>
              </a:solidFill>
              <a:latin typeface="微软雅黑"/>
              <a:ea typeface="微软雅黑"/>
            </a:endParaRPr>
          </a:p>
        </p:txBody>
      </p:sp>
      <p:sp>
        <p:nvSpPr>
          <p:cNvPr id="102" name="Flowchart: Manual Input 11"/>
          <p:cNvSpPr/>
          <p:nvPr/>
        </p:nvSpPr>
        <p:spPr>
          <a:xfrm flipH="1">
            <a:off x="6455735" y="3057806"/>
            <a:ext cx="1840269" cy="1144329"/>
          </a:xfrm>
          <a:prstGeom prst="flowChartManualInpu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a:solidFill>
                <a:schemeClr val="tx1">
                  <a:lumMod val="65000"/>
                  <a:lumOff val="35000"/>
                </a:schemeClr>
              </a:solidFill>
              <a:latin typeface="微软雅黑"/>
              <a:ea typeface="微软雅黑"/>
            </a:endParaRPr>
          </a:p>
        </p:txBody>
      </p:sp>
      <p:sp>
        <p:nvSpPr>
          <p:cNvPr id="103" name="Freeform 6"/>
          <p:cNvSpPr>
            <a:spLocks noEditPoints="1"/>
          </p:cNvSpPr>
          <p:nvPr/>
        </p:nvSpPr>
        <p:spPr bwMode="auto">
          <a:xfrm>
            <a:off x="5298250" y="3439536"/>
            <a:ext cx="534578" cy="516479"/>
          </a:xfrm>
          <a:custGeom>
            <a:avLst/>
            <a:gdLst>
              <a:gd name="T0" fmla="*/ 161 w 502"/>
              <a:gd name="T1" fmla="*/ 58 h 485"/>
              <a:gd name="T2" fmla="*/ 406 w 502"/>
              <a:gd name="T3" fmla="*/ 100 h 485"/>
              <a:gd name="T4" fmla="*/ 371 w 502"/>
              <a:gd name="T5" fmla="*/ 58 h 485"/>
              <a:gd name="T6" fmla="*/ 181 w 502"/>
              <a:gd name="T7" fmla="*/ 459 h 485"/>
              <a:gd name="T8" fmla="*/ 124 w 502"/>
              <a:gd name="T9" fmla="*/ 294 h 485"/>
              <a:gd name="T10" fmla="*/ 71 w 502"/>
              <a:gd name="T11" fmla="*/ 294 h 485"/>
              <a:gd name="T12" fmla="*/ 67 w 502"/>
              <a:gd name="T13" fmla="*/ 268 h 485"/>
              <a:gd name="T14" fmla="*/ 12 w 502"/>
              <a:gd name="T15" fmla="*/ 225 h 485"/>
              <a:gd name="T16" fmla="*/ 4 w 502"/>
              <a:gd name="T17" fmla="*/ 209 h 485"/>
              <a:gd name="T18" fmla="*/ 3 w 502"/>
              <a:gd name="T19" fmla="*/ 207 h 485"/>
              <a:gd name="T20" fmla="*/ 6 w 502"/>
              <a:gd name="T21" fmla="*/ 181 h 485"/>
              <a:gd name="T22" fmla="*/ 79 w 502"/>
              <a:gd name="T23" fmla="*/ 111 h 485"/>
              <a:gd name="T24" fmla="*/ 97 w 502"/>
              <a:gd name="T25" fmla="*/ 110 h 485"/>
              <a:gd name="T26" fmla="*/ 92 w 502"/>
              <a:gd name="T27" fmla="*/ 145 h 485"/>
              <a:gd name="T28" fmla="*/ 115 w 502"/>
              <a:gd name="T29" fmla="*/ 122 h 485"/>
              <a:gd name="T30" fmla="*/ 138 w 502"/>
              <a:gd name="T31" fmla="*/ 122 h 485"/>
              <a:gd name="T32" fmla="*/ 161 w 502"/>
              <a:gd name="T33" fmla="*/ 145 h 485"/>
              <a:gd name="T34" fmla="*/ 155 w 502"/>
              <a:gd name="T35" fmla="*/ 110 h 485"/>
              <a:gd name="T36" fmla="*/ 174 w 502"/>
              <a:gd name="T37" fmla="*/ 111 h 485"/>
              <a:gd name="T38" fmla="*/ 157 w 502"/>
              <a:gd name="T39" fmla="*/ 314 h 485"/>
              <a:gd name="T40" fmla="*/ 70 w 502"/>
              <a:gd name="T41" fmla="*/ 173 h 485"/>
              <a:gd name="T42" fmla="*/ 62 w 502"/>
              <a:gd name="T43" fmla="*/ 222 h 485"/>
              <a:gd name="T44" fmla="*/ 502 w 502"/>
              <a:gd name="T45" fmla="*/ 211 h 485"/>
              <a:gd name="T46" fmla="*/ 502 w 502"/>
              <a:gd name="T47" fmla="*/ 210 h 485"/>
              <a:gd name="T48" fmla="*/ 453 w 502"/>
              <a:gd name="T49" fmla="*/ 111 h 485"/>
              <a:gd name="T50" fmla="*/ 435 w 502"/>
              <a:gd name="T51" fmla="*/ 110 h 485"/>
              <a:gd name="T52" fmla="*/ 440 w 502"/>
              <a:gd name="T53" fmla="*/ 145 h 485"/>
              <a:gd name="T54" fmla="*/ 417 w 502"/>
              <a:gd name="T55" fmla="*/ 122 h 485"/>
              <a:gd name="T56" fmla="*/ 394 w 502"/>
              <a:gd name="T57" fmla="*/ 122 h 485"/>
              <a:gd name="T58" fmla="*/ 371 w 502"/>
              <a:gd name="T59" fmla="*/ 145 h 485"/>
              <a:gd name="T60" fmla="*/ 377 w 502"/>
              <a:gd name="T61" fmla="*/ 110 h 485"/>
              <a:gd name="T62" fmla="*/ 358 w 502"/>
              <a:gd name="T63" fmla="*/ 111 h 485"/>
              <a:gd name="T64" fmla="*/ 362 w 502"/>
              <a:gd name="T65" fmla="*/ 314 h 485"/>
              <a:gd name="T66" fmla="*/ 403 w 502"/>
              <a:gd name="T67" fmla="*/ 459 h 485"/>
              <a:gd name="T68" fmla="*/ 413 w 502"/>
              <a:gd name="T69" fmla="*/ 459 h 485"/>
              <a:gd name="T70" fmla="*/ 469 w 502"/>
              <a:gd name="T71" fmla="*/ 303 h 485"/>
              <a:gd name="T72" fmla="*/ 498 w 502"/>
              <a:gd name="T73" fmla="*/ 233 h 485"/>
              <a:gd name="T74" fmla="*/ 501 w 502"/>
              <a:gd name="T75" fmla="*/ 227 h 485"/>
              <a:gd name="T76" fmla="*/ 260 w 502"/>
              <a:gd name="T77" fmla="*/ 94 h 485"/>
              <a:gd name="T78" fmla="*/ 222 w 502"/>
              <a:gd name="T79" fmla="*/ 47 h 485"/>
              <a:gd name="T80" fmla="*/ 310 w 502"/>
              <a:gd name="T81" fmla="*/ 105 h 485"/>
              <a:gd name="T82" fmla="*/ 308 w 502"/>
              <a:gd name="T83" fmla="*/ 118 h 485"/>
              <a:gd name="T84" fmla="*/ 272 w 502"/>
              <a:gd name="T85" fmla="*/ 197 h 485"/>
              <a:gd name="T86" fmla="*/ 267 w 502"/>
              <a:gd name="T87" fmla="*/ 102 h 485"/>
              <a:gd name="T88" fmla="*/ 251 w 502"/>
              <a:gd name="T89" fmla="*/ 120 h 485"/>
              <a:gd name="T90" fmla="*/ 231 w 502"/>
              <a:gd name="T91" fmla="*/ 127 h 485"/>
              <a:gd name="T92" fmla="*/ 228 w 502"/>
              <a:gd name="T93" fmla="*/ 103 h 485"/>
              <a:gd name="T94" fmla="*/ 187 w 502"/>
              <a:gd name="T95" fmla="*/ 126 h 485"/>
              <a:gd name="T96" fmla="*/ 195 w 502"/>
              <a:gd name="T97" fmla="*/ 305 h 485"/>
              <a:gd name="T98" fmla="*/ 205 w 502"/>
              <a:gd name="T99" fmla="*/ 485 h 485"/>
              <a:gd name="T100" fmla="*/ 262 w 502"/>
              <a:gd name="T101" fmla="*/ 305 h 485"/>
              <a:gd name="T102" fmla="*/ 319 w 502"/>
              <a:gd name="T103" fmla="*/ 305 h 485"/>
              <a:gd name="T104" fmla="*/ 325 w 502"/>
              <a:gd name="T105" fmla="*/ 305 h 485"/>
              <a:gd name="T106" fmla="*/ 311 w 502"/>
              <a:gd name="T107" fmla="*/ 105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2" h="485">
                <a:moveTo>
                  <a:pt x="92" y="58"/>
                </a:moveTo>
                <a:cubicBezTo>
                  <a:pt x="92" y="34"/>
                  <a:pt x="107" y="15"/>
                  <a:pt x="126" y="15"/>
                </a:cubicBezTo>
                <a:cubicBezTo>
                  <a:pt x="145" y="15"/>
                  <a:pt x="161" y="34"/>
                  <a:pt x="161" y="58"/>
                </a:cubicBezTo>
                <a:cubicBezTo>
                  <a:pt x="161" y="81"/>
                  <a:pt x="145" y="100"/>
                  <a:pt x="126" y="100"/>
                </a:cubicBezTo>
                <a:cubicBezTo>
                  <a:pt x="107" y="100"/>
                  <a:pt x="92" y="81"/>
                  <a:pt x="92" y="58"/>
                </a:cubicBezTo>
                <a:close/>
                <a:moveTo>
                  <a:pt x="406" y="100"/>
                </a:moveTo>
                <a:cubicBezTo>
                  <a:pt x="425" y="100"/>
                  <a:pt x="440" y="81"/>
                  <a:pt x="440" y="58"/>
                </a:cubicBezTo>
                <a:cubicBezTo>
                  <a:pt x="440" y="34"/>
                  <a:pt x="425" y="15"/>
                  <a:pt x="406" y="15"/>
                </a:cubicBezTo>
                <a:cubicBezTo>
                  <a:pt x="386" y="15"/>
                  <a:pt x="371" y="34"/>
                  <a:pt x="371" y="58"/>
                </a:cubicBezTo>
                <a:cubicBezTo>
                  <a:pt x="371" y="81"/>
                  <a:pt x="386" y="100"/>
                  <a:pt x="406" y="100"/>
                </a:cubicBezTo>
                <a:close/>
                <a:moveTo>
                  <a:pt x="181" y="316"/>
                </a:moveTo>
                <a:cubicBezTo>
                  <a:pt x="182" y="355"/>
                  <a:pt x="182" y="419"/>
                  <a:pt x="181" y="459"/>
                </a:cubicBezTo>
                <a:cubicBezTo>
                  <a:pt x="134" y="459"/>
                  <a:pt x="134" y="459"/>
                  <a:pt x="134" y="459"/>
                </a:cubicBezTo>
                <a:cubicBezTo>
                  <a:pt x="129" y="294"/>
                  <a:pt x="129" y="294"/>
                  <a:pt x="129" y="294"/>
                </a:cubicBezTo>
                <a:cubicBezTo>
                  <a:pt x="127" y="294"/>
                  <a:pt x="125" y="294"/>
                  <a:pt x="124" y="294"/>
                </a:cubicBezTo>
                <a:cubicBezTo>
                  <a:pt x="124" y="326"/>
                  <a:pt x="125" y="411"/>
                  <a:pt x="124" y="459"/>
                </a:cubicBezTo>
                <a:cubicBezTo>
                  <a:pt x="77" y="459"/>
                  <a:pt x="77" y="459"/>
                  <a:pt x="77" y="459"/>
                </a:cubicBezTo>
                <a:cubicBezTo>
                  <a:pt x="71" y="294"/>
                  <a:pt x="71" y="294"/>
                  <a:pt x="71" y="294"/>
                </a:cubicBezTo>
                <a:cubicBezTo>
                  <a:pt x="70" y="294"/>
                  <a:pt x="68" y="294"/>
                  <a:pt x="67" y="294"/>
                </a:cubicBezTo>
                <a:cubicBezTo>
                  <a:pt x="67" y="293"/>
                  <a:pt x="67" y="293"/>
                  <a:pt x="67" y="293"/>
                </a:cubicBezTo>
                <a:cubicBezTo>
                  <a:pt x="67" y="285"/>
                  <a:pt x="67" y="277"/>
                  <a:pt x="67" y="268"/>
                </a:cubicBezTo>
                <a:cubicBezTo>
                  <a:pt x="59" y="273"/>
                  <a:pt x="50" y="278"/>
                  <a:pt x="41" y="282"/>
                </a:cubicBezTo>
                <a:cubicBezTo>
                  <a:pt x="22" y="244"/>
                  <a:pt x="22" y="244"/>
                  <a:pt x="22" y="244"/>
                </a:cubicBezTo>
                <a:cubicBezTo>
                  <a:pt x="12" y="225"/>
                  <a:pt x="12" y="225"/>
                  <a:pt x="12" y="225"/>
                </a:cubicBezTo>
                <a:cubicBezTo>
                  <a:pt x="7" y="216"/>
                  <a:pt x="7" y="216"/>
                  <a:pt x="7" y="216"/>
                </a:cubicBezTo>
                <a:cubicBezTo>
                  <a:pt x="5" y="211"/>
                  <a:pt x="5" y="211"/>
                  <a:pt x="5" y="211"/>
                </a:cubicBezTo>
                <a:cubicBezTo>
                  <a:pt x="4" y="209"/>
                  <a:pt x="4" y="209"/>
                  <a:pt x="4" y="209"/>
                </a:cubicBezTo>
                <a:cubicBezTo>
                  <a:pt x="3" y="207"/>
                  <a:pt x="3" y="207"/>
                  <a:pt x="3" y="207"/>
                </a:cubicBezTo>
                <a:cubicBezTo>
                  <a:pt x="3" y="207"/>
                  <a:pt x="3" y="207"/>
                  <a:pt x="3" y="207"/>
                </a:cubicBezTo>
                <a:cubicBezTo>
                  <a:pt x="3" y="207"/>
                  <a:pt x="3" y="207"/>
                  <a:pt x="3" y="207"/>
                </a:cubicBezTo>
                <a:cubicBezTo>
                  <a:pt x="3" y="207"/>
                  <a:pt x="3" y="207"/>
                  <a:pt x="3" y="207"/>
                </a:cubicBezTo>
                <a:cubicBezTo>
                  <a:pt x="4" y="195"/>
                  <a:pt x="0" y="231"/>
                  <a:pt x="5" y="182"/>
                </a:cubicBezTo>
                <a:cubicBezTo>
                  <a:pt x="6" y="181"/>
                  <a:pt x="6" y="181"/>
                  <a:pt x="6" y="181"/>
                </a:cubicBezTo>
                <a:cubicBezTo>
                  <a:pt x="6" y="181"/>
                  <a:pt x="6" y="181"/>
                  <a:pt x="6" y="181"/>
                </a:cubicBezTo>
                <a:cubicBezTo>
                  <a:pt x="64" y="119"/>
                  <a:pt x="64" y="119"/>
                  <a:pt x="64" y="119"/>
                </a:cubicBezTo>
                <a:cubicBezTo>
                  <a:pt x="68" y="114"/>
                  <a:pt x="73" y="112"/>
                  <a:pt x="79" y="111"/>
                </a:cubicBezTo>
                <a:cubicBezTo>
                  <a:pt x="79" y="111"/>
                  <a:pt x="80" y="111"/>
                  <a:pt x="80" y="111"/>
                </a:cubicBezTo>
                <a:cubicBezTo>
                  <a:pt x="86" y="110"/>
                  <a:pt x="92" y="110"/>
                  <a:pt x="97" y="109"/>
                </a:cubicBezTo>
                <a:cubicBezTo>
                  <a:pt x="97" y="110"/>
                  <a:pt x="97" y="110"/>
                  <a:pt x="97" y="110"/>
                </a:cubicBezTo>
                <a:cubicBezTo>
                  <a:pt x="83" y="122"/>
                  <a:pt x="83" y="122"/>
                  <a:pt x="83" y="122"/>
                </a:cubicBezTo>
                <a:cubicBezTo>
                  <a:pt x="100" y="131"/>
                  <a:pt x="100" y="131"/>
                  <a:pt x="100" y="131"/>
                </a:cubicBezTo>
                <a:cubicBezTo>
                  <a:pt x="92" y="145"/>
                  <a:pt x="92" y="145"/>
                  <a:pt x="92" y="145"/>
                </a:cubicBezTo>
                <a:cubicBezTo>
                  <a:pt x="115" y="195"/>
                  <a:pt x="115" y="195"/>
                  <a:pt x="115" y="195"/>
                </a:cubicBezTo>
                <a:cubicBezTo>
                  <a:pt x="118" y="125"/>
                  <a:pt x="118" y="125"/>
                  <a:pt x="118" y="125"/>
                </a:cubicBezTo>
                <a:cubicBezTo>
                  <a:pt x="115" y="122"/>
                  <a:pt x="115" y="122"/>
                  <a:pt x="115" y="122"/>
                </a:cubicBezTo>
                <a:cubicBezTo>
                  <a:pt x="119" y="108"/>
                  <a:pt x="119" y="108"/>
                  <a:pt x="119" y="108"/>
                </a:cubicBezTo>
                <a:cubicBezTo>
                  <a:pt x="133" y="108"/>
                  <a:pt x="133" y="108"/>
                  <a:pt x="133" y="108"/>
                </a:cubicBezTo>
                <a:cubicBezTo>
                  <a:pt x="138" y="122"/>
                  <a:pt x="138" y="122"/>
                  <a:pt x="138" y="122"/>
                </a:cubicBezTo>
                <a:cubicBezTo>
                  <a:pt x="134" y="125"/>
                  <a:pt x="134" y="125"/>
                  <a:pt x="134" y="125"/>
                </a:cubicBezTo>
                <a:cubicBezTo>
                  <a:pt x="138" y="195"/>
                  <a:pt x="138" y="195"/>
                  <a:pt x="138" y="195"/>
                </a:cubicBezTo>
                <a:cubicBezTo>
                  <a:pt x="161" y="145"/>
                  <a:pt x="161" y="145"/>
                  <a:pt x="161" y="145"/>
                </a:cubicBezTo>
                <a:cubicBezTo>
                  <a:pt x="152" y="131"/>
                  <a:pt x="152" y="131"/>
                  <a:pt x="152" y="131"/>
                </a:cubicBezTo>
                <a:cubicBezTo>
                  <a:pt x="170" y="122"/>
                  <a:pt x="170" y="122"/>
                  <a:pt x="170" y="122"/>
                </a:cubicBezTo>
                <a:cubicBezTo>
                  <a:pt x="155" y="110"/>
                  <a:pt x="155" y="110"/>
                  <a:pt x="155" y="110"/>
                </a:cubicBezTo>
                <a:cubicBezTo>
                  <a:pt x="155" y="109"/>
                  <a:pt x="155" y="109"/>
                  <a:pt x="155" y="109"/>
                </a:cubicBezTo>
                <a:cubicBezTo>
                  <a:pt x="161" y="110"/>
                  <a:pt x="167" y="110"/>
                  <a:pt x="172" y="111"/>
                </a:cubicBezTo>
                <a:cubicBezTo>
                  <a:pt x="173" y="111"/>
                  <a:pt x="173" y="111"/>
                  <a:pt x="174" y="111"/>
                </a:cubicBezTo>
                <a:cubicBezTo>
                  <a:pt x="174" y="111"/>
                  <a:pt x="175" y="112"/>
                  <a:pt x="176" y="112"/>
                </a:cubicBezTo>
                <a:cubicBezTo>
                  <a:pt x="174" y="116"/>
                  <a:pt x="173" y="121"/>
                  <a:pt x="172" y="126"/>
                </a:cubicBezTo>
                <a:cubicBezTo>
                  <a:pt x="157" y="314"/>
                  <a:pt x="157" y="314"/>
                  <a:pt x="157" y="314"/>
                </a:cubicBezTo>
                <a:cubicBezTo>
                  <a:pt x="169" y="315"/>
                  <a:pt x="169" y="315"/>
                  <a:pt x="169" y="315"/>
                </a:cubicBezTo>
                <a:cubicBezTo>
                  <a:pt x="173" y="315"/>
                  <a:pt x="177" y="315"/>
                  <a:pt x="181" y="316"/>
                </a:cubicBezTo>
                <a:close/>
                <a:moveTo>
                  <a:pt x="70" y="173"/>
                </a:moveTo>
                <a:cubicBezTo>
                  <a:pt x="49" y="198"/>
                  <a:pt x="49" y="198"/>
                  <a:pt x="49" y="198"/>
                </a:cubicBezTo>
                <a:cubicBezTo>
                  <a:pt x="52" y="204"/>
                  <a:pt x="52" y="204"/>
                  <a:pt x="52" y="204"/>
                </a:cubicBezTo>
                <a:cubicBezTo>
                  <a:pt x="62" y="222"/>
                  <a:pt x="62" y="222"/>
                  <a:pt x="62" y="222"/>
                </a:cubicBezTo>
                <a:cubicBezTo>
                  <a:pt x="68" y="232"/>
                  <a:pt x="68" y="232"/>
                  <a:pt x="68" y="232"/>
                </a:cubicBezTo>
                <a:cubicBezTo>
                  <a:pt x="68" y="212"/>
                  <a:pt x="69" y="192"/>
                  <a:pt x="70" y="173"/>
                </a:cubicBezTo>
                <a:close/>
                <a:moveTo>
                  <a:pt x="502" y="211"/>
                </a:moveTo>
                <a:cubicBezTo>
                  <a:pt x="502" y="210"/>
                  <a:pt x="502" y="210"/>
                  <a:pt x="502" y="210"/>
                </a:cubicBezTo>
                <a:cubicBezTo>
                  <a:pt x="502" y="210"/>
                  <a:pt x="502" y="210"/>
                  <a:pt x="502" y="210"/>
                </a:cubicBezTo>
                <a:cubicBezTo>
                  <a:pt x="502" y="210"/>
                  <a:pt x="502" y="210"/>
                  <a:pt x="502" y="210"/>
                </a:cubicBezTo>
                <a:cubicBezTo>
                  <a:pt x="501" y="207"/>
                  <a:pt x="501" y="207"/>
                  <a:pt x="501" y="207"/>
                </a:cubicBezTo>
                <a:cubicBezTo>
                  <a:pt x="471" y="126"/>
                  <a:pt x="471" y="126"/>
                  <a:pt x="471" y="126"/>
                </a:cubicBezTo>
                <a:cubicBezTo>
                  <a:pt x="468" y="118"/>
                  <a:pt x="460" y="112"/>
                  <a:pt x="453" y="111"/>
                </a:cubicBezTo>
                <a:cubicBezTo>
                  <a:pt x="452" y="111"/>
                  <a:pt x="452" y="111"/>
                  <a:pt x="452" y="111"/>
                </a:cubicBezTo>
                <a:cubicBezTo>
                  <a:pt x="446" y="110"/>
                  <a:pt x="440" y="110"/>
                  <a:pt x="435" y="109"/>
                </a:cubicBezTo>
                <a:cubicBezTo>
                  <a:pt x="435" y="110"/>
                  <a:pt x="435" y="110"/>
                  <a:pt x="435" y="110"/>
                </a:cubicBezTo>
                <a:cubicBezTo>
                  <a:pt x="449" y="122"/>
                  <a:pt x="449" y="122"/>
                  <a:pt x="449" y="122"/>
                </a:cubicBezTo>
                <a:cubicBezTo>
                  <a:pt x="432" y="131"/>
                  <a:pt x="432" y="131"/>
                  <a:pt x="432" y="131"/>
                </a:cubicBezTo>
                <a:cubicBezTo>
                  <a:pt x="440" y="145"/>
                  <a:pt x="440" y="145"/>
                  <a:pt x="440" y="145"/>
                </a:cubicBezTo>
                <a:cubicBezTo>
                  <a:pt x="417" y="195"/>
                  <a:pt x="417" y="195"/>
                  <a:pt x="417" y="195"/>
                </a:cubicBezTo>
                <a:cubicBezTo>
                  <a:pt x="414" y="125"/>
                  <a:pt x="414" y="125"/>
                  <a:pt x="414" y="125"/>
                </a:cubicBezTo>
                <a:cubicBezTo>
                  <a:pt x="417" y="122"/>
                  <a:pt x="417" y="122"/>
                  <a:pt x="417" y="122"/>
                </a:cubicBezTo>
                <a:cubicBezTo>
                  <a:pt x="413" y="109"/>
                  <a:pt x="413" y="109"/>
                  <a:pt x="413" y="109"/>
                </a:cubicBezTo>
                <a:cubicBezTo>
                  <a:pt x="399" y="109"/>
                  <a:pt x="399" y="109"/>
                  <a:pt x="399" y="109"/>
                </a:cubicBezTo>
                <a:cubicBezTo>
                  <a:pt x="394" y="122"/>
                  <a:pt x="394" y="122"/>
                  <a:pt x="394" y="122"/>
                </a:cubicBezTo>
                <a:cubicBezTo>
                  <a:pt x="398" y="125"/>
                  <a:pt x="398" y="125"/>
                  <a:pt x="398" y="125"/>
                </a:cubicBezTo>
                <a:cubicBezTo>
                  <a:pt x="394" y="195"/>
                  <a:pt x="394" y="195"/>
                  <a:pt x="394" y="195"/>
                </a:cubicBezTo>
                <a:cubicBezTo>
                  <a:pt x="371" y="145"/>
                  <a:pt x="371" y="145"/>
                  <a:pt x="371" y="145"/>
                </a:cubicBezTo>
                <a:cubicBezTo>
                  <a:pt x="379" y="131"/>
                  <a:pt x="379" y="131"/>
                  <a:pt x="379" y="131"/>
                </a:cubicBezTo>
                <a:cubicBezTo>
                  <a:pt x="362" y="122"/>
                  <a:pt x="362" y="122"/>
                  <a:pt x="362" y="122"/>
                </a:cubicBezTo>
                <a:cubicBezTo>
                  <a:pt x="377" y="110"/>
                  <a:pt x="377" y="110"/>
                  <a:pt x="377" y="110"/>
                </a:cubicBezTo>
                <a:cubicBezTo>
                  <a:pt x="376" y="109"/>
                  <a:pt x="376" y="109"/>
                  <a:pt x="376" y="109"/>
                </a:cubicBezTo>
                <a:cubicBezTo>
                  <a:pt x="371" y="110"/>
                  <a:pt x="365" y="110"/>
                  <a:pt x="360" y="111"/>
                </a:cubicBezTo>
                <a:cubicBezTo>
                  <a:pt x="359" y="111"/>
                  <a:pt x="358" y="111"/>
                  <a:pt x="358" y="111"/>
                </a:cubicBezTo>
                <a:cubicBezTo>
                  <a:pt x="353" y="112"/>
                  <a:pt x="349" y="113"/>
                  <a:pt x="345" y="117"/>
                </a:cubicBezTo>
                <a:cubicBezTo>
                  <a:pt x="346" y="120"/>
                  <a:pt x="347" y="123"/>
                  <a:pt x="347" y="126"/>
                </a:cubicBezTo>
                <a:cubicBezTo>
                  <a:pt x="362" y="314"/>
                  <a:pt x="362" y="314"/>
                  <a:pt x="362" y="314"/>
                </a:cubicBezTo>
                <a:cubicBezTo>
                  <a:pt x="351" y="315"/>
                  <a:pt x="351" y="315"/>
                  <a:pt x="351" y="315"/>
                </a:cubicBezTo>
                <a:cubicBezTo>
                  <a:pt x="356" y="459"/>
                  <a:pt x="356" y="459"/>
                  <a:pt x="356" y="459"/>
                </a:cubicBezTo>
                <a:cubicBezTo>
                  <a:pt x="403" y="459"/>
                  <a:pt x="403" y="459"/>
                  <a:pt x="403" y="459"/>
                </a:cubicBezTo>
                <a:cubicBezTo>
                  <a:pt x="404" y="411"/>
                  <a:pt x="403" y="326"/>
                  <a:pt x="403" y="294"/>
                </a:cubicBezTo>
                <a:cubicBezTo>
                  <a:pt x="405" y="294"/>
                  <a:pt x="406" y="294"/>
                  <a:pt x="408" y="294"/>
                </a:cubicBezTo>
                <a:cubicBezTo>
                  <a:pt x="413" y="459"/>
                  <a:pt x="413" y="459"/>
                  <a:pt x="413" y="459"/>
                </a:cubicBezTo>
                <a:cubicBezTo>
                  <a:pt x="460" y="459"/>
                  <a:pt x="460" y="459"/>
                  <a:pt x="460" y="459"/>
                </a:cubicBezTo>
                <a:cubicBezTo>
                  <a:pt x="462" y="414"/>
                  <a:pt x="461" y="335"/>
                  <a:pt x="460" y="299"/>
                </a:cubicBezTo>
                <a:cubicBezTo>
                  <a:pt x="463" y="301"/>
                  <a:pt x="466" y="302"/>
                  <a:pt x="469" y="303"/>
                </a:cubicBezTo>
                <a:cubicBezTo>
                  <a:pt x="486" y="263"/>
                  <a:pt x="486" y="263"/>
                  <a:pt x="486" y="263"/>
                </a:cubicBezTo>
                <a:cubicBezTo>
                  <a:pt x="494" y="243"/>
                  <a:pt x="494" y="243"/>
                  <a:pt x="494" y="243"/>
                </a:cubicBezTo>
                <a:cubicBezTo>
                  <a:pt x="498" y="233"/>
                  <a:pt x="498" y="233"/>
                  <a:pt x="498" y="233"/>
                </a:cubicBezTo>
                <a:cubicBezTo>
                  <a:pt x="501" y="228"/>
                  <a:pt x="501" y="228"/>
                  <a:pt x="501" y="228"/>
                </a:cubicBezTo>
                <a:cubicBezTo>
                  <a:pt x="501" y="227"/>
                  <a:pt x="501" y="227"/>
                  <a:pt x="501" y="227"/>
                </a:cubicBezTo>
                <a:cubicBezTo>
                  <a:pt x="501" y="227"/>
                  <a:pt x="501" y="227"/>
                  <a:pt x="501" y="227"/>
                </a:cubicBezTo>
                <a:cubicBezTo>
                  <a:pt x="501" y="227"/>
                  <a:pt x="501" y="227"/>
                  <a:pt x="501" y="227"/>
                </a:cubicBezTo>
                <a:cubicBezTo>
                  <a:pt x="502" y="220"/>
                  <a:pt x="500" y="243"/>
                  <a:pt x="502" y="211"/>
                </a:cubicBezTo>
                <a:close/>
                <a:moveTo>
                  <a:pt x="260" y="94"/>
                </a:moveTo>
                <a:cubicBezTo>
                  <a:pt x="281" y="94"/>
                  <a:pt x="297" y="73"/>
                  <a:pt x="297" y="47"/>
                </a:cubicBezTo>
                <a:cubicBezTo>
                  <a:pt x="297" y="21"/>
                  <a:pt x="281" y="0"/>
                  <a:pt x="260" y="0"/>
                </a:cubicBezTo>
                <a:cubicBezTo>
                  <a:pt x="239" y="0"/>
                  <a:pt x="222" y="21"/>
                  <a:pt x="222" y="47"/>
                </a:cubicBezTo>
                <a:cubicBezTo>
                  <a:pt x="222" y="73"/>
                  <a:pt x="239" y="94"/>
                  <a:pt x="260" y="94"/>
                </a:cubicBezTo>
                <a:close/>
                <a:moveTo>
                  <a:pt x="311" y="105"/>
                </a:moveTo>
                <a:cubicBezTo>
                  <a:pt x="311" y="105"/>
                  <a:pt x="310" y="105"/>
                  <a:pt x="310" y="105"/>
                </a:cubicBezTo>
                <a:cubicBezTo>
                  <a:pt x="304" y="104"/>
                  <a:pt x="298" y="104"/>
                  <a:pt x="291" y="103"/>
                </a:cubicBezTo>
                <a:cubicBezTo>
                  <a:pt x="291" y="104"/>
                  <a:pt x="291" y="104"/>
                  <a:pt x="291" y="104"/>
                </a:cubicBezTo>
                <a:cubicBezTo>
                  <a:pt x="308" y="118"/>
                  <a:pt x="308" y="118"/>
                  <a:pt x="308" y="118"/>
                </a:cubicBezTo>
                <a:cubicBezTo>
                  <a:pt x="288" y="127"/>
                  <a:pt x="288" y="127"/>
                  <a:pt x="288" y="127"/>
                </a:cubicBezTo>
                <a:cubicBezTo>
                  <a:pt x="297" y="143"/>
                  <a:pt x="297" y="143"/>
                  <a:pt x="297" y="143"/>
                </a:cubicBezTo>
                <a:cubicBezTo>
                  <a:pt x="272" y="197"/>
                  <a:pt x="272" y="197"/>
                  <a:pt x="272" y="197"/>
                </a:cubicBezTo>
                <a:cubicBezTo>
                  <a:pt x="268" y="120"/>
                  <a:pt x="268" y="120"/>
                  <a:pt x="268" y="120"/>
                </a:cubicBezTo>
                <a:cubicBezTo>
                  <a:pt x="272" y="117"/>
                  <a:pt x="272" y="117"/>
                  <a:pt x="272" y="117"/>
                </a:cubicBezTo>
                <a:cubicBezTo>
                  <a:pt x="267" y="102"/>
                  <a:pt x="267" y="102"/>
                  <a:pt x="267" y="102"/>
                </a:cubicBezTo>
                <a:cubicBezTo>
                  <a:pt x="252" y="102"/>
                  <a:pt x="252" y="102"/>
                  <a:pt x="252" y="102"/>
                </a:cubicBezTo>
                <a:cubicBezTo>
                  <a:pt x="247" y="117"/>
                  <a:pt x="247" y="117"/>
                  <a:pt x="247" y="117"/>
                </a:cubicBezTo>
                <a:cubicBezTo>
                  <a:pt x="251" y="120"/>
                  <a:pt x="251" y="120"/>
                  <a:pt x="251" y="120"/>
                </a:cubicBezTo>
                <a:cubicBezTo>
                  <a:pt x="247" y="197"/>
                  <a:pt x="247" y="197"/>
                  <a:pt x="247" y="197"/>
                </a:cubicBezTo>
                <a:cubicBezTo>
                  <a:pt x="222" y="143"/>
                  <a:pt x="222" y="143"/>
                  <a:pt x="222" y="143"/>
                </a:cubicBezTo>
                <a:cubicBezTo>
                  <a:pt x="231" y="127"/>
                  <a:pt x="231" y="127"/>
                  <a:pt x="231" y="127"/>
                </a:cubicBezTo>
                <a:cubicBezTo>
                  <a:pt x="212" y="118"/>
                  <a:pt x="212" y="118"/>
                  <a:pt x="212" y="118"/>
                </a:cubicBezTo>
                <a:cubicBezTo>
                  <a:pt x="228" y="104"/>
                  <a:pt x="228" y="104"/>
                  <a:pt x="228" y="104"/>
                </a:cubicBezTo>
                <a:cubicBezTo>
                  <a:pt x="228" y="103"/>
                  <a:pt x="228" y="103"/>
                  <a:pt x="228" y="103"/>
                </a:cubicBezTo>
                <a:cubicBezTo>
                  <a:pt x="222" y="104"/>
                  <a:pt x="216" y="104"/>
                  <a:pt x="210" y="105"/>
                </a:cubicBezTo>
                <a:cubicBezTo>
                  <a:pt x="209" y="105"/>
                  <a:pt x="209" y="105"/>
                  <a:pt x="208" y="105"/>
                </a:cubicBezTo>
                <a:cubicBezTo>
                  <a:pt x="197" y="106"/>
                  <a:pt x="188" y="114"/>
                  <a:pt x="187" y="126"/>
                </a:cubicBezTo>
                <a:cubicBezTo>
                  <a:pt x="171" y="303"/>
                  <a:pt x="171" y="303"/>
                  <a:pt x="171" y="303"/>
                </a:cubicBezTo>
                <a:cubicBezTo>
                  <a:pt x="179" y="303"/>
                  <a:pt x="187" y="304"/>
                  <a:pt x="195" y="304"/>
                </a:cubicBezTo>
                <a:cubicBezTo>
                  <a:pt x="195" y="305"/>
                  <a:pt x="195" y="305"/>
                  <a:pt x="195" y="305"/>
                </a:cubicBezTo>
                <a:cubicBezTo>
                  <a:pt x="196" y="305"/>
                  <a:pt x="196" y="305"/>
                  <a:pt x="197" y="305"/>
                </a:cubicBezTo>
                <a:cubicBezTo>
                  <a:pt x="198" y="305"/>
                  <a:pt x="199" y="305"/>
                  <a:pt x="200" y="305"/>
                </a:cubicBezTo>
                <a:cubicBezTo>
                  <a:pt x="205" y="485"/>
                  <a:pt x="205" y="485"/>
                  <a:pt x="205" y="485"/>
                </a:cubicBezTo>
                <a:cubicBezTo>
                  <a:pt x="257" y="485"/>
                  <a:pt x="257" y="485"/>
                  <a:pt x="257" y="485"/>
                </a:cubicBezTo>
                <a:cubicBezTo>
                  <a:pt x="258" y="433"/>
                  <a:pt x="257" y="340"/>
                  <a:pt x="257" y="305"/>
                </a:cubicBezTo>
                <a:cubicBezTo>
                  <a:pt x="259" y="305"/>
                  <a:pt x="260" y="305"/>
                  <a:pt x="262" y="305"/>
                </a:cubicBezTo>
                <a:cubicBezTo>
                  <a:pt x="268" y="485"/>
                  <a:pt x="268" y="485"/>
                  <a:pt x="268" y="485"/>
                </a:cubicBezTo>
                <a:cubicBezTo>
                  <a:pt x="319" y="485"/>
                  <a:pt x="319" y="485"/>
                  <a:pt x="319" y="485"/>
                </a:cubicBezTo>
                <a:cubicBezTo>
                  <a:pt x="321" y="433"/>
                  <a:pt x="320" y="341"/>
                  <a:pt x="319" y="305"/>
                </a:cubicBezTo>
                <a:cubicBezTo>
                  <a:pt x="321" y="305"/>
                  <a:pt x="322" y="305"/>
                  <a:pt x="324" y="305"/>
                </a:cubicBezTo>
                <a:cubicBezTo>
                  <a:pt x="324" y="305"/>
                  <a:pt x="324" y="305"/>
                  <a:pt x="325" y="305"/>
                </a:cubicBezTo>
                <a:cubicBezTo>
                  <a:pt x="325" y="305"/>
                  <a:pt x="325" y="305"/>
                  <a:pt x="325" y="305"/>
                </a:cubicBezTo>
                <a:cubicBezTo>
                  <a:pt x="333" y="304"/>
                  <a:pt x="342" y="303"/>
                  <a:pt x="350" y="302"/>
                </a:cubicBezTo>
                <a:cubicBezTo>
                  <a:pt x="333" y="126"/>
                  <a:pt x="333" y="126"/>
                  <a:pt x="333" y="126"/>
                </a:cubicBezTo>
                <a:cubicBezTo>
                  <a:pt x="332" y="114"/>
                  <a:pt x="322" y="105"/>
                  <a:pt x="311" y="105"/>
                </a:cubicBezTo>
                <a:close/>
              </a:path>
            </a:pathLst>
          </a:custGeom>
          <a:solidFill>
            <a:schemeClr val="bg1"/>
          </a:solidFill>
          <a:ln>
            <a:noFill/>
          </a:ln>
          <a:extLst/>
        </p:spPr>
        <p:txBody>
          <a:bodyPr vert="horz" wrap="square" lIns="68579" tIns="34289" rIns="68579" bIns="34289" numCol="1" anchor="t" anchorCtr="0" compatLnSpc="1">
            <a:prstTxWarp prst="textNoShape">
              <a:avLst/>
            </a:prstTxWarp>
          </a:bodyPr>
          <a:lstStyle/>
          <a:p>
            <a:endParaRPr lang="zh-CN" altLang="en-US">
              <a:solidFill>
                <a:schemeClr val="tx1">
                  <a:lumMod val="65000"/>
                  <a:lumOff val="35000"/>
                </a:schemeClr>
              </a:solidFill>
              <a:ea typeface="微软雅黑"/>
            </a:endParaRPr>
          </a:p>
        </p:txBody>
      </p:sp>
      <p:sp>
        <p:nvSpPr>
          <p:cNvPr id="104" name="Freeform 7"/>
          <p:cNvSpPr>
            <a:spLocks noEditPoints="1"/>
          </p:cNvSpPr>
          <p:nvPr/>
        </p:nvSpPr>
        <p:spPr bwMode="auto">
          <a:xfrm>
            <a:off x="1509475" y="3350300"/>
            <a:ext cx="519701" cy="605715"/>
          </a:xfrm>
          <a:custGeom>
            <a:avLst/>
            <a:gdLst>
              <a:gd name="T0" fmla="*/ 206 w 488"/>
              <a:gd name="T1" fmla="*/ 54 h 569"/>
              <a:gd name="T2" fmla="*/ 147 w 488"/>
              <a:gd name="T3" fmla="*/ 407 h 569"/>
              <a:gd name="T4" fmla="*/ 98 w 488"/>
              <a:gd name="T5" fmla="*/ 566 h 569"/>
              <a:gd name="T6" fmla="*/ 85 w 488"/>
              <a:gd name="T7" fmla="*/ 354 h 569"/>
              <a:gd name="T8" fmla="*/ 28 w 488"/>
              <a:gd name="T9" fmla="*/ 292 h 569"/>
              <a:gd name="T10" fmla="*/ 6 w 488"/>
              <a:gd name="T11" fmla="*/ 250 h 569"/>
              <a:gd name="T12" fmla="*/ 4 w 488"/>
              <a:gd name="T13" fmla="*/ 245 h 569"/>
              <a:gd name="T14" fmla="*/ 7 w 488"/>
              <a:gd name="T15" fmla="*/ 212 h 569"/>
              <a:gd name="T16" fmla="*/ 82 w 488"/>
              <a:gd name="T17" fmla="*/ 132 h 569"/>
              <a:gd name="T18" fmla="*/ 124 w 488"/>
              <a:gd name="T19" fmla="*/ 120 h 569"/>
              <a:gd name="T20" fmla="*/ 128 w 488"/>
              <a:gd name="T21" fmla="*/ 148 h 569"/>
              <a:gd name="T22" fmla="*/ 151 w 488"/>
              <a:gd name="T23" fmla="*/ 142 h 569"/>
              <a:gd name="T24" fmla="*/ 170 w 488"/>
              <a:gd name="T25" fmla="*/ 119 h 569"/>
              <a:gd name="T26" fmla="*/ 176 w 488"/>
              <a:gd name="T27" fmla="*/ 230 h 569"/>
              <a:gd name="T28" fmla="*/ 217 w 488"/>
              <a:gd name="T29" fmla="*/ 137 h 569"/>
              <a:gd name="T30" fmla="*/ 220 w 488"/>
              <a:gd name="T31" fmla="*/ 122 h 569"/>
              <a:gd name="T32" fmla="*/ 278 w 488"/>
              <a:gd name="T33" fmla="*/ 159 h 569"/>
              <a:gd name="T34" fmla="*/ 315 w 488"/>
              <a:gd name="T35" fmla="*/ 187 h 569"/>
              <a:gd name="T36" fmla="*/ 314 w 488"/>
              <a:gd name="T37" fmla="*/ 228 h 569"/>
              <a:gd name="T38" fmla="*/ 198 w 488"/>
              <a:gd name="T39" fmla="*/ 237 h 569"/>
              <a:gd name="T40" fmla="*/ 233 w 488"/>
              <a:gd name="T41" fmla="*/ 191 h 569"/>
              <a:gd name="T42" fmla="*/ 89 w 488"/>
              <a:gd name="T43" fmla="*/ 201 h 569"/>
              <a:gd name="T44" fmla="*/ 80 w 488"/>
              <a:gd name="T45" fmla="*/ 264 h 569"/>
              <a:gd name="T46" fmla="*/ 169 w 488"/>
              <a:gd name="T47" fmla="*/ 492 h 569"/>
              <a:gd name="T48" fmla="*/ 231 w 488"/>
              <a:gd name="T49" fmla="*/ 558 h 569"/>
              <a:gd name="T50" fmla="*/ 326 w 488"/>
              <a:gd name="T51" fmla="*/ 569 h 569"/>
              <a:gd name="T52" fmla="*/ 488 w 488"/>
              <a:gd name="T53" fmla="*/ 407 h 569"/>
              <a:gd name="T54" fmla="*/ 428 w 488"/>
              <a:gd name="T55" fmla="*/ 407 h 569"/>
              <a:gd name="T56" fmla="*/ 340 w 488"/>
              <a:gd name="T57" fmla="*/ 275 h 569"/>
              <a:gd name="T58" fmla="*/ 311 w 488"/>
              <a:gd name="T59" fmla="*/ 306 h 569"/>
              <a:gd name="T60" fmla="*/ 225 w 488"/>
              <a:gd name="T61" fmla="*/ 392 h 569"/>
              <a:gd name="T62" fmla="*/ 194 w 488"/>
              <a:gd name="T63" fmla="*/ 422 h 569"/>
              <a:gd name="T64" fmla="*/ 326 w 488"/>
              <a:gd name="T65" fmla="*/ 509 h 569"/>
              <a:gd name="T66" fmla="*/ 457 w 488"/>
              <a:gd name="T67" fmla="*/ 422 h 569"/>
              <a:gd name="T68" fmla="*/ 275 w 488"/>
              <a:gd name="T69" fmla="*/ 300 h 569"/>
              <a:gd name="T70" fmla="*/ 261 w 488"/>
              <a:gd name="T71" fmla="*/ 302 h 569"/>
              <a:gd name="T72" fmla="*/ 387 w 488"/>
              <a:gd name="T73" fmla="*/ 297 h 569"/>
              <a:gd name="T74" fmla="*/ 369 w 488"/>
              <a:gd name="T75" fmla="*/ 314 h 569"/>
              <a:gd name="T76" fmla="*/ 387 w 488"/>
              <a:gd name="T77" fmla="*/ 297 h 569"/>
              <a:gd name="T78" fmla="*/ 432 w 488"/>
              <a:gd name="T79" fmla="*/ 344 h 569"/>
              <a:gd name="T80" fmla="*/ 409 w 488"/>
              <a:gd name="T81" fmla="*/ 348 h 569"/>
              <a:gd name="T82" fmla="*/ 226 w 488"/>
              <a:gd name="T83" fmla="*/ 340 h 569"/>
              <a:gd name="T84" fmla="*/ 222 w 488"/>
              <a:gd name="T85" fmla="*/ 354 h 569"/>
              <a:gd name="T86" fmla="*/ 230 w 488"/>
              <a:gd name="T87" fmla="*/ 341 h 569"/>
              <a:gd name="T88" fmla="*/ 421 w 488"/>
              <a:gd name="T89" fmla="*/ 473 h 569"/>
              <a:gd name="T90" fmla="*/ 433 w 488"/>
              <a:gd name="T91" fmla="*/ 464 h 569"/>
              <a:gd name="T92" fmla="*/ 409 w 488"/>
              <a:gd name="T93" fmla="*/ 465 h 569"/>
              <a:gd name="T94" fmla="*/ 219 w 488"/>
              <a:gd name="T95" fmla="*/ 470 h 569"/>
              <a:gd name="T96" fmla="*/ 242 w 488"/>
              <a:gd name="T97" fmla="*/ 465 h 569"/>
              <a:gd name="T98" fmla="*/ 382 w 488"/>
              <a:gd name="T99" fmla="*/ 492 h 569"/>
              <a:gd name="T100" fmla="*/ 383 w 488"/>
              <a:gd name="T101" fmla="*/ 517 h 569"/>
              <a:gd name="T102" fmla="*/ 382 w 488"/>
              <a:gd name="T103" fmla="*/ 492 h 569"/>
              <a:gd name="T104" fmla="*/ 264 w 488"/>
              <a:gd name="T105" fmla="*/ 516 h 569"/>
              <a:gd name="T106" fmla="*/ 283 w 488"/>
              <a:gd name="T107" fmla="*/ 499 h 569"/>
              <a:gd name="T108" fmla="*/ 325 w 488"/>
              <a:gd name="T109" fmla="*/ 395 h 569"/>
              <a:gd name="T110" fmla="*/ 337 w 488"/>
              <a:gd name="T111" fmla="*/ 407 h 569"/>
              <a:gd name="T112" fmla="*/ 334 w 488"/>
              <a:gd name="T113" fmla="*/ 344 h 569"/>
              <a:gd name="T114" fmla="*/ 315 w 488"/>
              <a:gd name="T115" fmla="*/ 372 h 569"/>
              <a:gd name="T116" fmla="*/ 281 w 488"/>
              <a:gd name="T117" fmla="*/ 337 h 569"/>
              <a:gd name="T118" fmla="*/ 335 w 488"/>
              <a:gd name="T119" fmla="*/ 392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8" h="569">
                <a:moveTo>
                  <a:pt x="117" y="54"/>
                </a:moveTo>
                <a:cubicBezTo>
                  <a:pt x="117" y="24"/>
                  <a:pt x="137" y="0"/>
                  <a:pt x="161" y="0"/>
                </a:cubicBezTo>
                <a:cubicBezTo>
                  <a:pt x="186" y="0"/>
                  <a:pt x="206" y="24"/>
                  <a:pt x="206" y="54"/>
                </a:cubicBezTo>
                <a:cubicBezTo>
                  <a:pt x="206" y="85"/>
                  <a:pt x="186" y="109"/>
                  <a:pt x="161" y="109"/>
                </a:cubicBezTo>
                <a:cubicBezTo>
                  <a:pt x="137" y="109"/>
                  <a:pt x="117" y="85"/>
                  <a:pt x="117" y="54"/>
                </a:cubicBezTo>
                <a:close/>
                <a:moveTo>
                  <a:pt x="147" y="407"/>
                </a:moveTo>
                <a:cubicBezTo>
                  <a:pt x="147" y="430"/>
                  <a:pt x="151" y="451"/>
                  <a:pt x="159" y="471"/>
                </a:cubicBezTo>
                <a:cubicBezTo>
                  <a:pt x="159" y="506"/>
                  <a:pt x="159" y="540"/>
                  <a:pt x="158" y="566"/>
                </a:cubicBezTo>
                <a:cubicBezTo>
                  <a:pt x="98" y="566"/>
                  <a:pt x="98" y="566"/>
                  <a:pt x="98" y="566"/>
                </a:cubicBezTo>
                <a:cubicBezTo>
                  <a:pt x="91" y="355"/>
                  <a:pt x="91" y="355"/>
                  <a:pt x="91" y="355"/>
                </a:cubicBezTo>
                <a:cubicBezTo>
                  <a:pt x="89" y="355"/>
                  <a:pt x="87" y="355"/>
                  <a:pt x="85" y="355"/>
                </a:cubicBezTo>
                <a:cubicBezTo>
                  <a:pt x="85" y="355"/>
                  <a:pt x="85" y="355"/>
                  <a:pt x="85" y="354"/>
                </a:cubicBezTo>
                <a:cubicBezTo>
                  <a:pt x="85" y="344"/>
                  <a:pt x="86" y="334"/>
                  <a:pt x="86" y="323"/>
                </a:cubicBezTo>
                <a:cubicBezTo>
                  <a:pt x="75" y="329"/>
                  <a:pt x="64" y="335"/>
                  <a:pt x="53" y="341"/>
                </a:cubicBezTo>
                <a:cubicBezTo>
                  <a:pt x="28" y="292"/>
                  <a:pt x="28" y="292"/>
                  <a:pt x="28" y="292"/>
                </a:cubicBezTo>
                <a:cubicBezTo>
                  <a:pt x="16" y="268"/>
                  <a:pt x="16" y="268"/>
                  <a:pt x="16" y="268"/>
                </a:cubicBezTo>
                <a:cubicBezTo>
                  <a:pt x="10" y="256"/>
                  <a:pt x="10" y="256"/>
                  <a:pt x="10" y="256"/>
                </a:cubicBezTo>
                <a:cubicBezTo>
                  <a:pt x="6" y="250"/>
                  <a:pt x="6" y="250"/>
                  <a:pt x="6" y="250"/>
                </a:cubicBezTo>
                <a:cubicBezTo>
                  <a:pt x="5" y="247"/>
                  <a:pt x="5" y="247"/>
                  <a:pt x="5" y="247"/>
                </a:cubicBezTo>
                <a:cubicBezTo>
                  <a:pt x="4" y="245"/>
                  <a:pt x="4" y="245"/>
                  <a:pt x="4" y="245"/>
                </a:cubicBezTo>
                <a:cubicBezTo>
                  <a:pt x="4" y="245"/>
                  <a:pt x="4" y="245"/>
                  <a:pt x="4" y="245"/>
                </a:cubicBezTo>
                <a:cubicBezTo>
                  <a:pt x="4" y="244"/>
                  <a:pt x="4" y="244"/>
                  <a:pt x="4" y="244"/>
                </a:cubicBezTo>
                <a:cubicBezTo>
                  <a:pt x="4" y="244"/>
                  <a:pt x="4" y="244"/>
                  <a:pt x="4" y="244"/>
                </a:cubicBezTo>
                <a:cubicBezTo>
                  <a:pt x="5" y="230"/>
                  <a:pt x="0" y="276"/>
                  <a:pt x="7" y="212"/>
                </a:cubicBezTo>
                <a:cubicBezTo>
                  <a:pt x="7" y="212"/>
                  <a:pt x="7" y="212"/>
                  <a:pt x="7" y="212"/>
                </a:cubicBezTo>
                <a:cubicBezTo>
                  <a:pt x="8" y="212"/>
                  <a:pt x="8" y="212"/>
                  <a:pt x="8" y="212"/>
                </a:cubicBezTo>
                <a:cubicBezTo>
                  <a:pt x="82" y="132"/>
                  <a:pt x="82" y="132"/>
                  <a:pt x="82" y="132"/>
                </a:cubicBezTo>
                <a:cubicBezTo>
                  <a:pt x="87" y="127"/>
                  <a:pt x="94" y="123"/>
                  <a:pt x="101" y="123"/>
                </a:cubicBezTo>
                <a:cubicBezTo>
                  <a:pt x="101" y="123"/>
                  <a:pt x="102" y="122"/>
                  <a:pt x="103" y="122"/>
                </a:cubicBezTo>
                <a:cubicBezTo>
                  <a:pt x="110" y="121"/>
                  <a:pt x="117" y="121"/>
                  <a:pt x="124" y="120"/>
                </a:cubicBezTo>
                <a:cubicBezTo>
                  <a:pt x="124" y="121"/>
                  <a:pt x="124" y="121"/>
                  <a:pt x="124" y="121"/>
                </a:cubicBezTo>
                <a:cubicBezTo>
                  <a:pt x="106" y="137"/>
                  <a:pt x="106" y="137"/>
                  <a:pt x="106" y="137"/>
                </a:cubicBezTo>
                <a:cubicBezTo>
                  <a:pt x="128" y="148"/>
                  <a:pt x="128" y="148"/>
                  <a:pt x="128" y="148"/>
                </a:cubicBezTo>
                <a:cubicBezTo>
                  <a:pt x="118" y="166"/>
                  <a:pt x="118" y="166"/>
                  <a:pt x="118" y="166"/>
                </a:cubicBezTo>
                <a:cubicBezTo>
                  <a:pt x="146" y="230"/>
                  <a:pt x="146" y="230"/>
                  <a:pt x="146" y="230"/>
                </a:cubicBezTo>
                <a:cubicBezTo>
                  <a:pt x="151" y="142"/>
                  <a:pt x="151" y="142"/>
                  <a:pt x="151" y="142"/>
                </a:cubicBezTo>
                <a:cubicBezTo>
                  <a:pt x="147" y="139"/>
                  <a:pt x="147" y="139"/>
                  <a:pt x="147" y="139"/>
                </a:cubicBezTo>
                <a:cubicBezTo>
                  <a:pt x="152" y="119"/>
                  <a:pt x="152" y="119"/>
                  <a:pt x="152" y="119"/>
                </a:cubicBezTo>
                <a:cubicBezTo>
                  <a:pt x="170" y="119"/>
                  <a:pt x="170" y="119"/>
                  <a:pt x="170" y="119"/>
                </a:cubicBezTo>
                <a:cubicBezTo>
                  <a:pt x="176" y="139"/>
                  <a:pt x="176" y="139"/>
                  <a:pt x="176" y="139"/>
                </a:cubicBezTo>
                <a:cubicBezTo>
                  <a:pt x="172" y="142"/>
                  <a:pt x="172" y="142"/>
                  <a:pt x="172" y="142"/>
                </a:cubicBezTo>
                <a:cubicBezTo>
                  <a:pt x="176" y="230"/>
                  <a:pt x="176" y="230"/>
                  <a:pt x="176" y="230"/>
                </a:cubicBezTo>
                <a:cubicBezTo>
                  <a:pt x="205" y="166"/>
                  <a:pt x="205" y="166"/>
                  <a:pt x="205" y="166"/>
                </a:cubicBezTo>
                <a:cubicBezTo>
                  <a:pt x="195" y="148"/>
                  <a:pt x="195" y="148"/>
                  <a:pt x="195" y="148"/>
                </a:cubicBezTo>
                <a:cubicBezTo>
                  <a:pt x="217" y="137"/>
                  <a:pt x="217" y="137"/>
                  <a:pt x="217" y="137"/>
                </a:cubicBezTo>
                <a:cubicBezTo>
                  <a:pt x="198" y="121"/>
                  <a:pt x="198" y="121"/>
                  <a:pt x="198" y="121"/>
                </a:cubicBezTo>
                <a:cubicBezTo>
                  <a:pt x="198" y="120"/>
                  <a:pt x="198" y="120"/>
                  <a:pt x="198" y="120"/>
                </a:cubicBezTo>
                <a:cubicBezTo>
                  <a:pt x="206" y="121"/>
                  <a:pt x="213" y="121"/>
                  <a:pt x="220" y="122"/>
                </a:cubicBezTo>
                <a:cubicBezTo>
                  <a:pt x="220" y="122"/>
                  <a:pt x="221" y="122"/>
                  <a:pt x="221" y="123"/>
                </a:cubicBezTo>
                <a:cubicBezTo>
                  <a:pt x="226" y="123"/>
                  <a:pt x="231" y="125"/>
                  <a:pt x="235" y="128"/>
                </a:cubicBezTo>
                <a:cubicBezTo>
                  <a:pt x="278" y="159"/>
                  <a:pt x="278" y="159"/>
                  <a:pt x="278" y="159"/>
                </a:cubicBezTo>
                <a:cubicBezTo>
                  <a:pt x="299" y="175"/>
                  <a:pt x="299" y="175"/>
                  <a:pt x="299" y="175"/>
                </a:cubicBezTo>
                <a:cubicBezTo>
                  <a:pt x="309" y="183"/>
                  <a:pt x="309" y="183"/>
                  <a:pt x="309" y="183"/>
                </a:cubicBezTo>
                <a:cubicBezTo>
                  <a:pt x="315" y="187"/>
                  <a:pt x="315" y="187"/>
                  <a:pt x="315" y="187"/>
                </a:cubicBezTo>
                <a:cubicBezTo>
                  <a:pt x="316" y="188"/>
                  <a:pt x="316" y="188"/>
                  <a:pt x="316" y="188"/>
                </a:cubicBezTo>
                <a:cubicBezTo>
                  <a:pt x="316" y="188"/>
                  <a:pt x="316" y="188"/>
                  <a:pt x="316" y="188"/>
                </a:cubicBezTo>
                <a:cubicBezTo>
                  <a:pt x="316" y="182"/>
                  <a:pt x="315" y="210"/>
                  <a:pt x="314" y="228"/>
                </a:cubicBezTo>
                <a:cubicBezTo>
                  <a:pt x="221" y="234"/>
                  <a:pt x="147" y="312"/>
                  <a:pt x="147" y="407"/>
                </a:cubicBezTo>
                <a:close/>
                <a:moveTo>
                  <a:pt x="193" y="229"/>
                </a:moveTo>
                <a:cubicBezTo>
                  <a:pt x="198" y="237"/>
                  <a:pt x="198" y="237"/>
                  <a:pt x="198" y="237"/>
                </a:cubicBezTo>
                <a:cubicBezTo>
                  <a:pt x="251" y="206"/>
                  <a:pt x="251" y="206"/>
                  <a:pt x="251" y="206"/>
                </a:cubicBezTo>
                <a:cubicBezTo>
                  <a:pt x="245" y="201"/>
                  <a:pt x="245" y="201"/>
                  <a:pt x="245" y="201"/>
                </a:cubicBezTo>
                <a:cubicBezTo>
                  <a:pt x="233" y="191"/>
                  <a:pt x="233" y="191"/>
                  <a:pt x="233" y="191"/>
                </a:cubicBezTo>
                <a:cubicBezTo>
                  <a:pt x="233" y="196"/>
                  <a:pt x="234" y="201"/>
                  <a:pt x="234" y="206"/>
                </a:cubicBezTo>
                <a:lnTo>
                  <a:pt x="193" y="229"/>
                </a:lnTo>
                <a:close/>
                <a:moveTo>
                  <a:pt x="89" y="201"/>
                </a:moveTo>
                <a:cubicBezTo>
                  <a:pt x="62" y="234"/>
                  <a:pt x="62" y="234"/>
                  <a:pt x="62" y="234"/>
                </a:cubicBezTo>
                <a:cubicBezTo>
                  <a:pt x="66" y="241"/>
                  <a:pt x="66" y="241"/>
                  <a:pt x="66" y="241"/>
                </a:cubicBezTo>
                <a:cubicBezTo>
                  <a:pt x="80" y="264"/>
                  <a:pt x="80" y="264"/>
                  <a:pt x="80" y="264"/>
                </a:cubicBezTo>
                <a:cubicBezTo>
                  <a:pt x="87" y="276"/>
                  <a:pt x="87" y="276"/>
                  <a:pt x="87" y="276"/>
                </a:cubicBezTo>
                <a:cubicBezTo>
                  <a:pt x="88" y="251"/>
                  <a:pt x="88" y="226"/>
                  <a:pt x="89" y="201"/>
                </a:cubicBezTo>
                <a:close/>
                <a:moveTo>
                  <a:pt x="169" y="492"/>
                </a:moveTo>
                <a:cubicBezTo>
                  <a:pt x="171" y="566"/>
                  <a:pt x="171" y="566"/>
                  <a:pt x="171" y="566"/>
                </a:cubicBezTo>
                <a:cubicBezTo>
                  <a:pt x="231" y="566"/>
                  <a:pt x="231" y="566"/>
                  <a:pt x="231" y="566"/>
                </a:cubicBezTo>
                <a:cubicBezTo>
                  <a:pt x="231" y="564"/>
                  <a:pt x="231" y="561"/>
                  <a:pt x="231" y="558"/>
                </a:cubicBezTo>
                <a:cubicBezTo>
                  <a:pt x="205" y="542"/>
                  <a:pt x="183" y="519"/>
                  <a:pt x="169" y="492"/>
                </a:cubicBezTo>
                <a:close/>
                <a:moveTo>
                  <a:pt x="488" y="407"/>
                </a:moveTo>
                <a:cubicBezTo>
                  <a:pt x="488" y="496"/>
                  <a:pt x="415" y="569"/>
                  <a:pt x="326" y="569"/>
                </a:cubicBezTo>
                <a:cubicBezTo>
                  <a:pt x="236" y="569"/>
                  <a:pt x="163" y="496"/>
                  <a:pt x="163" y="407"/>
                </a:cubicBezTo>
                <a:cubicBezTo>
                  <a:pt x="163" y="317"/>
                  <a:pt x="236" y="244"/>
                  <a:pt x="326" y="244"/>
                </a:cubicBezTo>
                <a:cubicBezTo>
                  <a:pt x="415" y="244"/>
                  <a:pt x="488" y="317"/>
                  <a:pt x="488" y="407"/>
                </a:cubicBezTo>
                <a:close/>
                <a:moveTo>
                  <a:pt x="457" y="422"/>
                </a:moveTo>
                <a:cubicBezTo>
                  <a:pt x="426" y="422"/>
                  <a:pt x="426" y="422"/>
                  <a:pt x="426" y="422"/>
                </a:cubicBezTo>
                <a:cubicBezTo>
                  <a:pt x="427" y="417"/>
                  <a:pt x="428" y="412"/>
                  <a:pt x="428" y="407"/>
                </a:cubicBezTo>
                <a:cubicBezTo>
                  <a:pt x="428" y="402"/>
                  <a:pt x="427" y="397"/>
                  <a:pt x="426" y="392"/>
                </a:cubicBezTo>
                <a:cubicBezTo>
                  <a:pt x="457" y="392"/>
                  <a:pt x="457" y="392"/>
                  <a:pt x="457" y="392"/>
                </a:cubicBezTo>
                <a:cubicBezTo>
                  <a:pt x="450" y="331"/>
                  <a:pt x="401" y="282"/>
                  <a:pt x="340" y="275"/>
                </a:cubicBezTo>
                <a:cubicBezTo>
                  <a:pt x="340" y="306"/>
                  <a:pt x="340" y="306"/>
                  <a:pt x="340" y="306"/>
                </a:cubicBezTo>
                <a:cubicBezTo>
                  <a:pt x="335" y="305"/>
                  <a:pt x="331" y="305"/>
                  <a:pt x="326" y="305"/>
                </a:cubicBezTo>
                <a:cubicBezTo>
                  <a:pt x="321" y="305"/>
                  <a:pt x="316" y="305"/>
                  <a:pt x="311" y="306"/>
                </a:cubicBezTo>
                <a:cubicBezTo>
                  <a:pt x="311" y="275"/>
                  <a:pt x="311" y="275"/>
                  <a:pt x="311" y="275"/>
                </a:cubicBezTo>
                <a:cubicBezTo>
                  <a:pt x="250" y="282"/>
                  <a:pt x="201" y="331"/>
                  <a:pt x="194" y="392"/>
                </a:cubicBezTo>
                <a:cubicBezTo>
                  <a:pt x="225" y="392"/>
                  <a:pt x="225" y="392"/>
                  <a:pt x="225" y="392"/>
                </a:cubicBezTo>
                <a:cubicBezTo>
                  <a:pt x="224" y="397"/>
                  <a:pt x="224" y="402"/>
                  <a:pt x="224" y="407"/>
                </a:cubicBezTo>
                <a:cubicBezTo>
                  <a:pt x="224" y="412"/>
                  <a:pt x="224" y="417"/>
                  <a:pt x="225" y="422"/>
                </a:cubicBezTo>
                <a:cubicBezTo>
                  <a:pt x="194" y="422"/>
                  <a:pt x="194" y="422"/>
                  <a:pt x="194" y="422"/>
                </a:cubicBezTo>
                <a:cubicBezTo>
                  <a:pt x="201" y="483"/>
                  <a:pt x="250" y="531"/>
                  <a:pt x="311" y="538"/>
                </a:cubicBezTo>
                <a:cubicBezTo>
                  <a:pt x="311" y="508"/>
                  <a:pt x="311" y="508"/>
                  <a:pt x="311" y="508"/>
                </a:cubicBezTo>
                <a:cubicBezTo>
                  <a:pt x="316" y="508"/>
                  <a:pt x="321" y="509"/>
                  <a:pt x="326" y="509"/>
                </a:cubicBezTo>
                <a:cubicBezTo>
                  <a:pt x="331" y="509"/>
                  <a:pt x="335" y="508"/>
                  <a:pt x="340" y="508"/>
                </a:cubicBezTo>
                <a:cubicBezTo>
                  <a:pt x="340" y="538"/>
                  <a:pt x="340" y="538"/>
                  <a:pt x="340" y="538"/>
                </a:cubicBezTo>
                <a:cubicBezTo>
                  <a:pt x="401" y="531"/>
                  <a:pt x="450" y="483"/>
                  <a:pt x="457" y="422"/>
                </a:cubicBezTo>
                <a:close/>
                <a:moveTo>
                  <a:pt x="269" y="322"/>
                </a:moveTo>
                <a:cubicBezTo>
                  <a:pt x="273" y="319"/>
                  <a:pt x="278" y="317"/>
                  <a:pt x="283" y="314"/>
                </a:cubicBezTo>
                <a:cubicBezTo>
                  <a:pt x="275" y="300"/>
                  <a:pt x="275" y="300"/>
                  <a:pt x="275" y="300"/>
                </a:cubicBezTo>
                <a:cubicBezTo>
                  <a:pt x="273" y="298"/>
                  <a:pt x="271" y="296"/>
                  <a:pt x="268" y="296"/>
                </a:cubicBezTo>
                <a:cubicBezTo>
                  <a:pt x="267" y="296"/>
                  <a:pt x="265" y="297"/>
                  <a:pt x="264" y="297"/>
                </a:cubicBezTo>
                <a:cubicBezTo>
                  <a:pt x="262" y="298"/>
                  <a:pt x="261" y="300"/>
                  <a:pt x="261" y="302"/>
                </a:cubicBezTo>
                <a:cubicBezTo>
                  <a:pt x="260" y="304"/>
                  <a:pt x="260" y="306"/>
                  <a:pt x="261" y="308"/>
                </a:cubicBezTo>
                <a:lnTo>
                  <a:pt x="269" y="322"/>
                </a:lnTo>
                <a:close/>
                <a:moveTo>
                  <a:pt x="387" y="297"/>
                </a:moveTo>
                <a:cubicBezTo>
                  <a:pt x="386" y="297"/>
                  <a:pt x="384" y="296"/>
                  <a:pt x="383" y="296"/>
                </a:cubicBezTo>
                <a:cubicBezTo>
                  <a:pt x="380" y="296"/>
                  <a:pt x="378" y="298"/>
                  <a:pt x="377" y="300"/>
                </a:cubicBezTo>
                <a:cubicBezTo>
                  <a:pt x="369" y="314"/>
                  <a:pt x="369" y="314"/>
                  <a:pt x="369" y="314"/>
                </a:cubicBezTo>
                <a:cubicBezTo>
                  <a:pt x="373" y="317"/>
                  <a:pt x="378" y="319"/>
                  <a:pt x="382" y="322"/>
                </a:cubicBezTo>
                <a:cubicBezTo>
                  <a:pt x="390" y="308"/>
                  <a:pt x="390" y="308"/>
                  <a:pt x="390" y="308"/>
                </a:cubicBezTo>
                <a:cubicBezTo>
                  <a:pt x="392" y="304"/>
                  <a:pt x="391" y="299"/>
                  <a:pt x="387" y="297"/>
                </a:cubicBezTo>
                <a:close/>
                <a:moveTo>
                  <a:pt x="429" y="354"/>
                </a:moveTo>
                <a:cubicBezTo>
                  <a:pt x="431" y="353"/>
                  <a:pt x="432" y="351"/>
                  <a:pt x="433" y="349"/>
                </a:cubicBezTo>
                <a:cubicBezTo>
                  <a:pt x="433" y="347"/>
                  <a:pt x="433" y="345"/>
                  <a:pt x="432" y="344"/>
                </a:cubicBezTo>
                <a:cubicBezTo>
                  <a:pt x="431" y="341"/>
                  <a:pt x="428" y="340"/>
                  <a:pt x="425" y="340"/>
                </a:cubicBezTo>
                <a:cubicBezTo>
                  <a:pt x="424" y="340"/>
                  <a:pt x="423" y="340"/>
                  <a:pt x="421" y="341"/>
                </a:cubicBezTo>
                <a:cubicBezTo>
                  <a:pt x="409" y="348"/>
                  <a:pt x="409" y="348"/>
                  <a:pt x="409" y="348"/>
                </a:cubicBezTo>
                <a:cubicBezTo>
                  <a:pt x="412" y="352"/>
                  <a:pt x="415" y="357"/>
                  <a:pt x="417" y="361"/>
                </a:cubicBezTo>
                <a:lnTo>
                  <a:pt x="429" y="354"/>
                </a:lnTo>
                <a:close/>
                <a:moveTo>
                  <a:pt x="226" y="340"/>
                </a:moveTo>
                <a:cubicBezTo>
                  <a:pt x="223" y="340"/>
                  <a:pt x="221" y="341"/>
                  <a:pt x="219" y="344"/>
                </a:cubicBezTo>
                <a:cubicBezTo>
                  <a:pt x="218" y="345"/>
                  <a:pt x="218" y="347"/>
                  <a:pt x="218" y="349"/>
                </a:cubicBezTo>
                <a:cubicBezTo>
                  <a:pt x="219" y="351"/>
                  <a:pt x="220" y="353"/>
                  <a:pt x="222" y="354"/>
                </a:cubicBezTo>
                <a:cubicBezTo>
                  <a:pt x="234" y="361"/>
                  <a:pt x="234" y="361"/>
                  <a:pt x="234" y="361"/>
                </a:cubicBezTo>
                <a:cubicBezTo>
                  <a:pt x="237" y="357"/>
                  <a:pt x="239" y="352"/>
                  <a:pt x="242" y="348"/>
                </a:cubicBezTo>
                <a:cubicBezTo>
                  <a:pt x="230" y="341"/>
                  <a:pt x="230" y="341"/>
                  <a:pt x="230" y="341"/>
                </a:cubicBezTo>
                <a:cubicBezTo>
                  <a:pt x="228" y="340"/>
                  <a:pt x="227" y="340"/>
                  <a:pt x="226" y="340"/>
                </a:cubicBezTo>
                <a:close/>
                <a:moveTo>
                  <a:pt x="409" y="465"/>
                </a:moveTo>
                <a:cubicBezTo>
                  <a:pt x="421" y="473"/>
                  <a:pt x="421" y="473"/>
                  <a:pt x="421" y="473"/>
                </a:cubicBezTo>
                <a:cubicBezTo>
                  <a:pt x="423" y="473"/>
                  <a:pt x="424" y="474"/>
                  <a:pt x="425" y="474"/>
                </a:cubicBezTo>
                <a:cubicBezTo>
                  <a:pt x="428" y="474"/>
                  <a:pt x="430" y="472"/>
                  <a:pt x="432" y="470"/>
                </a:cubicBezTo>
                <a:cubicBezTo>
                  <a:pt x="433" y="468"/>
                  <a:pt x="433" y="466"/>
                  <a:pt x="433" y="464"/>
                </a:cubicBezTo>
                <a:cubicBezTo>
                  <a:pt x="432" y="462"/>
                  <a:pt x="431" y="460"/>
                  <a:pt x="429" y="459"/>
                </a:cubicBezTo>
                <a:cubicBezTo>
                  <a:pt x="417" y="452"/>
                  <a:pt x="417" y="452"/>
                  <a:pt x="417" y="452"/>
                </a:cubicBezTo>
                <a:cubicBezTo>
                  <a:pt x="415" y="457"/>
                  <a:pt x="412" y="461"/>
                  <a:pt x="409" y="465"/>
                </a:cubicBezTo>
                <a:close/>
                <a:moveTo>
                  <a:pt x="222" y="459"/>
                </a:moveTo>
                <a:cubicBezTo>
                  <a:pt x="220" y="460"/>
                  <a:pt x="219" y="462"/>
                  <a:pt x="219" y="464"/>
                </a:cubicBezTo>
                <a:cubicBezTo>
                  <a:pt x="218" y="466"/>
                  <a:pt x="218" y="468"/>
                  <a:pt x="219" y="470"/>
                </a:cubicBezTo>
                <a:cubicBezTo>
                  <a:pt x="221" y="472"/>
                  <a:pt x="223" y="474"/>
                  <a:pt x="226" y="474"/>
                </a:cubicBezTo>
                <a:cubicBezTo>
                  <a:pt x="227" y="474"/>
                  <a:pt x="228" y="473"/>
                  <a:pt x="230" y="473"/>
                </a:cubicBezTo>
                <a:cubicBezTo>
                  <a:pt x="242" y="465"/>
                  <a:pt x="242" y="465"/>
                  <a:pt x="242" y="465"/>
                </a:cubicBezTo>
                <a:cubicBezTo>
                  <a:pt x="239" y="461"/>
                  <a:pt x="237" y="457"/>
                  <a:pt x="234" y="452"/>
                </a:cubicBezTo>
                <a:lnTo>
                  <a:pt x="222" y="459"/>
                </a:lnTo>
                <a:close/>
                <a:moveTo>
                  <a:pt x="382" y="492"/>
                </a:moveTo>
                <a:cubicBezTo>
                  <a:pt x="378" y="495"/>
                  <a:pt x="373" y="497"/>
                  <a:pt x="369" y="499"/>
                </a:cubicBezTo>
                <a:cubicBezTo>
                  <a:pt x="377" y="513"/>
                  <a:pt x="377" y="513"/>
                  <a:pt x="377" y="513"/>
                </a:cubicBezTo>
                <a:cubicBezTo>
                  <a:pt x="378" y="516"/>
                  <a:pt x="380" y="517"/>
                  <a:pt x="383" y="517"/>
                </a:cubicBezTo>
                <a:cubicBezTo>
                  <a:pt x="384" y="517"/>
                  <a:pt x="386" y="517"/>
                  <a:pt x="387" y="516"/>
                </a:cubicBezTo>
                <a:cubicBezTo>
                  <a:pt x="391" y="514"/>
                  <a:pt x="392" y="509"/>
                  <a:pt x="390" y="506"/>
                </a:cubicBezTo>
                <a:lnTo>
                  <a:pt x="382" y="492"/>
                </a:lnTo>
                <a:close/>
                <a:moveTo>
                  <a:pt x="261" y="506"/>
                </a:moveTo>
                <a:cubicBezTo>
                  <a:pt x="260" y="507"/>
                  <a:pt x="260" y="509"/>
                  <a:pt x="261" y="511"/>
                </a:cubicBezTo>
                <a:cubicBezTo>
                  <a:pt x="261" y="514"/>
                  <a:pt x="262" y="515"/>
                  <a:pt x="264" y="516"/>
                </a:cubicBezTo>
                <a:cubicBezTo>
                  <a:pt x="265" y="517"/>
                  <a:pt x="267" y="517"/>
                  <a:pt x="268" y="517"/>
                </a:cubicBezTo>
                <a:cubicBezTo>
                  <a:pt x="271" y="517"/>
                  <a:pt x="273" y="516"/>
                  <a:pt x="275" y="513"/>
                </a:cubicBezTo>
                <a:cubicBezTo>
                  <a:pt x="283" y="499"/>
                  <a:pt x="283" y="499"/>
                  <a:pt x="283" y="499"/>
                </a:cubicBezTo>
                <a:cubicBezTo>
                  <a:pt x="278" y="497"/>
                  <a:pt x="273" y="495"/>
                  <a:pt x="269" y="492"/>
                </a:cubicBezTo>
                <a:lnTo>
                  <a:pt x="261" y="506"/>
                </a:lnTo>
                <a:close/>
                <a:moveTo>
                  <a:pt x="325" y="395"/>
                </a:moveTo>
                <a:cubicBezTo>
                  <a:pt x="319" y="395"/>
                  <a:pt x="313" y="401"/>
                  <a:pt x="313" y="407"/>
                </a:cubicBezTo>
                <a:cubicBezTo>
                  <a:pt x="313" y="414"/>
                  <a:pt x="319" y="420"/>
                  <a:pt x="325" y="420"/>
                </a:cubicBezTo>
                <a:cubicBezTo>
                  <a:pt x="332" y="420"/>
                  <a:pt x="337" y="414"/>
                  <a:pt x="337" y="407"/>
                </a:cubicBezTo>
                <a:cubicBezTo>
                  <a:pt x="337" y="401"/>
                  <a:pt x="332" y="395"/>
                  <a:pt x="325" y="395"/>
                </a:cubicBezTo>
                <a:close/>
                <a:moveTo>
                  <a:pt x="335" y="392"/>
                </a:moveTo>
                <a:cubicBezTo>
                  <a:pt x="334" y="344"/>
                  <a:pt x="334" y="344"/>
                  <a:pt x="334" y="344"/>
                </a:cubicBezTo>
                <a:cubicBezTo>
                  <a:pt x="334" y="339"/>
                  <a:pt x="330" y="334"/>
                  <a:pt x="324" y="334"/>
                </a:cubicBezTo>
                <a:cubicBezTo>
                  <a:pt x="319" y="334"/>
                  <a:pt x="314" y="339"/>
                  <a:pt x="315" y="345"/>
                </a:cubicBezTo>
                <a:cubicBezTo>
                  <a:pt x="315" y="372"/>
                  <a:pt x="315" y="372"/>
                  <a:pt x="315" y="372"/>
                </a:cubicBezTo>
                <a:cubicBezTo>
                  <a:pt x="292" y="330"/>
                  <a:pt x="292" y="330"/>
                  <a:pt x="292" y="330"/>
                </a:cubicBezTo>
                <a:cubicBezTo>
                  <a:pt x="290" y="327"/>
                  <a:pt x="286" y="326"/>
                  <a:pt x="283" y="328"/>
                </a:cubicBezTo>
                <a:cubicBezTo>
                  <a:pt x="280" y="330"/>
                  <a:pt x="279" y="334"/>
                  <a:pt x="281" y="337"/>
                </a:cubicBezTo>
                <a:cubicBezTo>
                  <a:pt x="313" y="394"/>
                  <a:pt x="313" y="394"/>
                  <a:pt x="313" y="394"/>
                </a:cubicBezTo>
                <a:cubicBezTo>
                  <a:pt x="316" y="390"/>
                  <a:pt x="320" y="389"/>
                  <a:pt x="325" y="389"/>
                </a:cubicBezTo>
                <a:cubicBezTo>
                  <a:pt x="329" y="389"/>
                  <a:pt x="332" y="390"/>
                  <a:pt x="335" y="392"/>
                </a:cubicBezTo>
                <a:close/>
              </a:path>
            </a:pathLst>
          </a:custGeom>
          <a:solidFill>
            <a:schemeClr val="bg1"/>
          </a:solidFill>
          <a:ln>
            <a:noFill/>
          </a:ln>
          <a:extLst/>
        </p:spPr>
        <p:txBody>
          <a:bodyPr vert="horz" wrap="square" lIns="68579" tIns="34289" rIns="68579" bIns="34289" numCol="1" anchor="t" anchorCtr="0" compatLnSpc="1">
            <a:prstTxWarp prst="textNoShape">
              <a:avLst/>
            </a:prstTxWarp>
          </a:bodyPr>
          <a:lstStyle/>
          <a:p>
            <a:endParaRPr lang="zh-CN" altLang="en-US">
              <a:solidFill>
                <a:schemeClr val="tx1">
                  <a:lumMod val="65000"/>
                  <a:lumOff val="35000"/>
                </a:schemeClr>
              </a:solidFill>
              <a:ea typeface="微软雅黑"/>
            </a:endParaRPr>
          </a:p>
        </p:txBody>
      </p:sp>
      <p:sp>
        <p:nvSpPr>
          <p:cNvPr id="105" name="Freeform 26"/>
          <p:cNvSpPr>
            <a:spLocks/>
          </p:cNvSpPr>
          <p:nvPr/>
        </p:nvSpPr>
        <p:spPr bwMode="auto">
          <a:xfrm>
            <a:off x="7155007" y="3521559"/>
            <a:ext cx="441725" cy="434454"/>
          </a:xfrm>
          <a:custGeom>
            <a:avLst/>
            <a:gdLst>
              <a:gd name="T0" fmla="*/ 405 w 415"/>
              <a:gd name="T1" fmla="*/ 359 h 408"/>
              <a:gd name="T2" fmla="*/ 358 w 415"/>
              <a:gd name="T3" fmla="*/ 313 h 408"/>
              <a:gd name="T4" fmla="*/ 317 w 415"/>
              <a:gd name="T5" fmla="*/ 324 h 408"/>
              <a:gd name="T6" fmla="*/ 306 w 415"/>
              <a:gd name="T7" fmla="*/ 365 h 408"/>
              <a:gd name="T8" fmla="*/ 346 w 415"/>
              <a:gd name="T9" fmla="*/ 405 h 408"/>
              <a:gd name="T10" fmla="*/ 284 w 415"/>
              <a:gd name="T11" fmla="*/ 384 h 408"/>
              <a:gd name="T12" fmla="*/ 267 w 415"/>
              <a:gd name="T13" fmla="*/ 304 h 408"/>
              <a:gd name="T14" fmla="*/ 210 w 415"/>
              <a:gd name="T15" fmla="*/ 247 h 408"/>
              <a:gd name="T16" fmla="*/ 76 w 415"/>
              <a:gd name="T17" fmla="*/ 381 h 408"/>
              <a:gd name="T18" fmla="*/ 37 w 415"/>
              <a:gd name="T19" fmla="*/ 381 h 408"/>
              <a:gd name="T20" fmla="*/ 35 w 415"/>
              <a:gd name="T21" fmla="*/ 379 h 408"/>
              <a:gd name="T22" fmla="*/ 35 w 415"/>
              <a:gd name="T23" fmla="*/ 340 h 408"/>
              <a:gd name="T24" fmla="*/ 169 w 415"/>
              <a:gd name="T25" fmla="*/ 206 h 408"/>
              <a:gd name="T26" fmla="*/ 106 w 415"/>
              <a:gd name="T27" fmla="*/ 143 h 408"/>
              <a:gd name="T28" fmla="*/ 26 w 415"/>
              <a:gd name="T29" fmla="*/ 127 h 408"/>
              <a:gd name="T30" fmla="*/ 8 w 415"/>
              <a:gd name="T31" fmla="*/ 53 h 408"/>
              <a:gd name="T32" fmla="*/ 50 w 415"/>
              <a:gd name="T33" fmla="*/ 95 h 408"/>
              <a:gd name="T34" fmla="*/ 101 w 415"/>
              <a:gd name="T35" fmla="*/ 82 h 408"/>
              <a:gd name="T36" fmla="*/ 114 w 415"/>
              <a:gd name="T37" fmla="*/ 32 h 408"/>
              <a:gd name="T38" fmla="*/ 83 w 415"/>
              <a:gd name="T39" fmla="*/ 0 h 408"/>
              <a:gd name="T40" fmla="*/ 131 w 415"/>
              <a:gd name="T41" fmla="*/ 22 h 408"/>
              <a:gd name="T42" fmla="*/ 147 w 415"/>
              <a:gd name="T43" fmla="*/ 102 h 408"/>
              <a:gd name="T44" fmla="*/ 218 w 415"/>
              <a:gd name="T45" fmla="*/ 173 h 408"/>
              <a:gd name="T46" fmla="*/ 301 w 415"/>
              <a:gd name="T47" fmla="*/ 91 h 408"/>
              <a:gd name="T48" fmla="*/ 304 w 415"/>
              <a:gd name="T49" fmla="*/ 68 h 408"/>
              <a:gd name="T50" fmla="*/ 366 w 415"/>
              <a:gd name="T51" fmla="*/ 28 h 408"/>
              <a:gd name="T52" fmla="*/ 388 w 415"/>
              <a:gd name="T53" fmla="*/ 50 h 408"/>
              <a:gd name="T54" fmla="*/ 348 w 415"/>
              <a:gd name="T55" fmla="*/ 112 h 408"/>
              <a:gd name="T56" fmla="*/ 325 w 415"/>
              <a:gd name="T57" fmla="*/ 115 h 408"/>
              <a:gd name="T58" fmla="*/ 243 w 415"/>
              <a:gd name="T59" fmla="*/ 197 h 408"/>
              <a:gd name="T60" fmla="*/ 309 w 415"/>
              <a:gd name="T61" fmla="*/ 263 h 408"/>
              <a:gd name="T62" fmla="*/ 388 w 415"/>
              <a:gd name="T63" fmla="*/ 279 h 408"/>
              <a:gd name="T64" fmla="*/ 405 w 415"/>
              <a:gd name="T65" fmla="*/ 359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5" h="408">
                <a:moveTo>
                  <a:pt x="405" y="359"/>
                </a:moveTo>
                <a:cubicBezTo>
                  <a:pt x="358" y="313"/>
                  <a:pt x="358" y="313"/>
                  <a:pt x="358" y="313"/>
                </a:cubicBezTo>
                <a:cubicBezTo>
                  <a:pt x="317" y="324"/>
                  <a:pt x="317" y="324"/>
                  <a:pt x="317" y="324"/>
                </a:cubicBezTo>
                <a:cubicBezTo>
                  <a:pt x="306" y="365"/>
                  <a:pt x="306" y="365"/>
                  <a:pt x="306" y="365"/>
                </a:cubicBezTo>
                <a:cubicBezTo>
                  <a:pt x="346" y="405"/>
                  <a:pt x="346" y="405"/>
                  <a:pt x="346" y="405"/>
                </a:cubicBezTo>
                <a:cubicBezTo>
                  <a:pt x="324" y="408"/>
                  <a:pt x="301" y="401"/>
                  <a:pt x="284" y="384"/>
                </a:cubicBezTo>
                <a:cubicBezTo>
                  <a:pt x="262" y="363"/>
                  <a:pt x="257" y="331"/>
                  <a:pt x="267" y="304"/>
                </a:cubicBezTo>
                <a:cubicBezTo>
                  <a:pt x="210" y="247"/>
                  <a:pt x="210" y="247"/>
                  <a:pt x="210" y="247"/>
                </a:cubicBezTo>
                <a:cubicBezTo>
                  <a:pt x="76" y="381"/>
                  <a:pt x="76" y="381"/>
                  <a:pt x="76" y="381"/>
                </a:cubicBezTo>
                <a:cubicBezTo>
                  <a:pt x="65" y="392"/>
                  <a:pt x="48" y="392"/>
                  <a:pt x="37" y="381"/>
                </a:cubicBezTo>
                <a:cubicBezTo>
                  <a:pt x="35" y="379"/>
                  <a:pt x="35" y="379"/>
                  <a:pt x="35" y="379"/>
                </a:cubicBezTo>
                <a:cubicBezTo>
                  <a:pt x="24" y="368"/>
                  <a:pt x="24" y="351"/>
                  <a:pt x="35" y="340"/>
                </a:cubicBezTo>
                <a:cubicBezTo>
                  <a:pt x="169" y="206"/>
                  <a:pt x="169" y="206"/>
                  <a:pt x="169" y="206"/>
                </a:cubicBezTo>
                <a:cubicBezTo>
                  <a:pt x="106" y="143"/>
                  <a:pt x="106" y="143"/>
                  <a:pt x="106" y="143"/>
                </a:cubicBezTo>
                <a:cubicBezTo>
                  <a:pt x="79" y="154"/>
                  <a:pt x="48" y="148"/>
                  <a:pt x="26" y="127"/>
                </a:cubicBezTo>
                <a:cubicBezTo>
                  <a:pt x="6" y="107"/>
                  <a:pt x="0" y="78"/>
                  <a:pt x="8" y="53"/>
                </a:cubicBezTo>
                <a:cubicBezTo>
                  <a:pt x="50" y="95"/>
                  <a:pt x="50" y="95"/>
                  <a:pt x="50" y="95"/>
                </a:cubicBezTo>
                <a:cubicBezTo>
                  <a:pt x="101" y="82"/>
                  <a:pt x="101" y="82"/>
                  <a:pt x="101" y="82"/>
                </a:cubicBezTo>
                <a:cubicBezTo>
                  <a:pt x="114" y="32"/>
                  <a:pt x="114" y="32"/>
                  <a:pt x="114" y="32"/>
                </a:cubicBezTo>
                <a:cubicBezTo>
                  <a:pt x="83" y="0"/>
                  <a:pt x="83" y="0"/>
                  <a:pt x="83" y="0"/>
                </a:cubicBezTo>
                <a:cubicBezTo>
                  <a:pt x="100" y="2"/>
                  <a:pt x="117" y="9"/>
                  <a:pt x="131" y="22"/>
                </a:cubicBezTo>
                <a:cubicBezTo>
                  <a:pt x="152" y="44"/>
                  <a:pt x="158" y="75"/>
                  <a:pt x="147" y="102"/>
                </a:cubicBezTo>
                <a:cubicBezTo>
                  <a:pt x="218" y="173"/>
                  <a:pt x="218" y="173"/>
                  <a:pt x="218" y="173"/>
                </a:cubicBezTo>
                <a:cubicBezTo>
                  <a:pt x="301" y="91"/>
                  <a:pt x="301" y="91"/>
                  <a:pt x="301" y="91"/>
                </a:cubicBezTo>
                <a:cubicBezTo>
                  <a:pt x="304" y="68"/>
                  <a:pt x="304" y="68"/>
                  <a:pt x="304" y="68"/>
                </a:cubicBezTo>
                <a:cubicBezTo>
                  <a:pt x="366" y="28"/>
                  <a:pt x="366" y="28"/>
                  <a:pt x="366" y="28"/>
                </a:cubicBezTo>
                <a:cubicBezTo>
                  <a:pt x="388" y="50"/>
                  <a:pt x="388" y="50"/>
                  <a:pt x="388" y="50"/>
                </a:cubicBezTo>
                <a:cubicBezTo>
                  <a:pt x="348" y="112"/>
                  <a:pt x="348" y="112"/>
                  <a:pt x="348" y="112"/>
                </a:cubicBezTo>
                <a:cubicBezTo>
                  <a:pt x="325" y="115"/>
                  <a:pt x="325" y="115"/>
                  <a:pt x="325" y="115"/>
                </a:cubicBezTo>
                <a:cubicBezTo>
                  <a:pt x="243" y="197"/>
                  <a:pt x="243" y="197"/>
                  <a:pt x="243" y="197"/>
                </a:cubicBezTo>
                <a:cubicBezTo>
                  <a:pt x="309" y="263"/>
                  <a:pt x="309" y="263"/>
                  <a:pt x="309" y="263"/>
                </a:cubicBezTo>
                <a:cubicBezTo>
                  <a:pt x="335" y="252"/>
                  <a:pt x="367" y="258"/>
                  <a:pt x="388" y="279"/>
                </a:cubicBezTo>
                <a:cubicBezTo>
                  <a:pt x="410" y="301"/>
                  <a:pt x="415" y="333"/>
                  <a:pt x="405" y="359"/>
                </a:cubicBezTo>
                <a:close/>
              </a:path>
            </a:pathLst>
          </a:custGeom>
          <a:solidFill>
            <a:schemeClr val="bg1"/>
          </a:solidFill>
          <a:ln>
            <a:noFill/>
          </a:ln>
          <a:extLst/>
        </p:spPr>
        <p:txBody>
          <a:bodyPr vert="horz" wrap="square" lIns="68579" tIns="34289" rIns="68579" bIns="34289" numCol="1" anchor="t" anchorCtr="0" compatLnSpc="1">
            <a:prstTxWarp prst="textNoShape">
              <a:avLst/>
            </a:prstTxWarp>
          </a:bodyPr>
          <a:lstStyle/>
          <a:p>
            <a:endParaRPr lang="zh-CN" altLang="en-US">
              <a:solidFill>
                <a:schemeClr val="tx1">
                  <a:lumMod val="65000"/>
                  <a:lumOff val="35000"/>
                </a:schemeClr>
              </a:solidFill>
              <a:ea typeface="微软雅黑"/>
            </a:endParaRPr>
          </a:p>
        </p:txBody>
      </p:sp>
      <p:sp>
        <p:nvSpPr>
          <p:cNvPr id="106" name="Freeform 39"/>
          <p:cNvSpPr>
            <a:spLocks noEditPoints="1"/>
          </p:cNvSpPr>
          <p:nvPr/>
        </p:nvSpPr>
        <p:spPr bwMode="auto">
          <a:xfrm>
            <a:off x="3351352" y="3523814"/>
            <a:ext cx="624722" cy="432201"/>
          </a:xfrm>
          <a:custGeom>
            <a:avLst/>
            <a:gdLst>
              <a:gd name="T0" fmla="*/ 516 w 587"/>
              <a:gd name="T1" fmla="*/ 202 h 406"/>
              <a:gd name="T2" fmla="*/ 159 w 587"/>
              <a:gd name="T3" fmla="*/ 398 h 406"/>
              <a:gd name="T4" fmla="*/ 425 w 587"/>
              <a:gd name="T5" fmla="*/ 202 h 406"/>
              <a:gd name="T6" fmla="*/ 164 w 587"/>
              <a:gd name="T7" fmla="*/ 40 h 406"/>
              <a:gd name="T8" fmla="*/ 107 w 587"/>
              <a:gd name="T9" fmla="*/ 34 h 406"/>
              <a:gd name="T10" fmla="*/ 446 w 587"/>
              <a:gd name="T11" fmla="*/ 154 h 406"/>
              <a:gd name="T12" fmla="*/ 543 w 587"/>
              <a:gd name="T13" fmla="*/ 123 h 406"/>
              <a:gd name="T14" fmla="*/ 500 w 587"/>
              <a:gd name="T15" fmla="*/ 13 h 406"/>
              <a:gd name="T16" fmla="*/ 457 w 587"/>
              <a:gd name="T17" fmla="*/ 123 h 406"/>
              <a:gd name="T18" fmla="*/ 553 w 587"/>
              <a:gd name="T19" fmla="*/ 171 h 406"/>
              <a:gd name="T20" fmla="*/ 545 w 587"/>
              <a:gd name="T21" fmla="*/ 183 h 406"/>
              <a:gd name="T22" fmla="*/ 220 w 587"/>
              <a:gd name="T23" fmla="*/ 194 h 406"/>
              <a:gd name="T24" fmla="*/ 208 w 587"/>
              <a:gd name="T25" fmla="*/ 194 h 406"/>
              <a:gd name="T26" fmla="*/ 152 w 587"/>
              <a:gd name="T27" fmla="*/ 204 h 406"/>
              <a:gd name="T28" fmla="*/ 248 w 587"/>
              <a:gd name="T29" fmla="*/ 338 h 406"/>
              <a:gd name="T30" fmla="*/ 170 w 587"/>
              <a:gd name="T31" fmla="*/ 280 h 406"/>
              <a:gd name="T32" fmla="*/ 175 w 587"/>
              <a:gd name="T33" fmla="*/ 372 h 406"/>
              <a:gd name="T34" fmla="*/ 82 w 587"/>
              <a:gd name="T35" fmla="*/ 232 h 406"/>
              <a:gd name="T36" fmla="*/ 64 w 587"/>
              <a:gd name="T37" fmla="*/ 230 h 406"/>
              <a:gd name="T38" fmla="*/ 33 w 587"/>
              <a:gd name="T39" fmla="*/ 214 h 406"/>
              <a:gd name="T40" fmla="*/ 56 w 587"/>
              <a:gd name="T41" fmla="*/ 287 h 406"/>
              <a:gd name="T42" fmla="*/ 97 w 587"/>
              <a:gd name="T43" fmla="*/ 350 h 406"/>
              <a:gd name="T44" fmla="*/ 86 w 587"/>
              <a:gd name="T45" fmla="*/ 370 h 406"/>
              <a:gd name="T46" fmla="*/ 33 w 587"/>
              <a:gd name="T47" fmla="*/ 373 h 406"/>
              <a:gd name="T48" fmla="*/ 14 w 587"/>
              <a:gd name="T49" fmla="*/ 377 h 406"/>
              <a:gd name="T50" fmla="*/ 14 w 587"/>
              <a:gd name="T51" fmla="*/ 347 h 406"/>
              <a:gd name="T52" fmla="*/ 34 w 587"/>
              <a:gd name="T53" fmla="*/ 290 h 406"/>
              <a:gd name="T54" fmla="*/ 12 w 587"/>
              <a:gd name="T55" fmla="*/ 204 h 406"/>
              <a:gd name="T56" fmla="*/ 33 w 587"/>
              <a:gd name="T57" fmla="*/ 167 h 406"/>
              <a:gd name="T58" fmla="*/ 28 w 587"/>
              <a:gd name="T59" fmla="*/ 165 h 406"/>
              <a:gd name="T60" fmla="*/ 27 w 587"/>
              <a:gd name="T61" fmla="*/ 164 h 406"/>
              <a:gd name="T62" fmla="*/ 21 w 587"/>
              <a:gd name="T63" fmla="*/ 134 h 406"/>
              <a:gd name="T64" fmla="*/ 22 w 587"/>
              <a:gd name="T65" fmla="*/ 133 h 406"/>
              <a:gd name="T66" fmla="*/ 30 w 587"/>
              <a:gd name="T67" fmla="*/ 125 h 406"/>
              <a:gd name="T68" fmla="*/ 71 w 587"/>
              <a:gd name="T69" fmla="*/ 89 h 406"/>
              <a:gd name="T70" fmla="*/ 116 w 587"/>
              <a:gd name="T71" fmla="*/ 78 h 406"/>
              <a:gd name="T72" fmla="*/ 109 w 587"/>
              <a:gd name="T73" fmla="*/ 89 h 406"/>
              <a:gd name="T74" fmla="*/ 113 w 587"/>
              <a:gd name="T75" fmla="*/ 108 h 406"/>
              <a:gd name="T76" fmla="*/ 126 w 587"/>
              <a:gd name="T77" fmla="*/ 92 h 406"/>
              <a:gd name="T78" fmla="*/ 127 w 587"/>
              <a:gd name="T79" fmla="*/ 76 h 406"/>
              <a:gd name="T80" fmla="*/ 135 w 587"/>
              <a:gd name="T81" fmla="*/ 90 h 406"/>
              <a:gd name="T82" fmla="*/ 134 w 587"/>
              <a:gd name="T83" fmla="*/ 150 h 406"/>
              <a:gd name="T84" fmla="*/ 142 w 587"/>
              <a:gd name="T85" fmla="*/ 97 h 406"/>
              <a:gd name="T86" fmla="*/ 186 w 587"/>
              <a:gd name="T87" fmla="*/ 142 h 406"/>
              <a:gd name="T88" fmla="*/ 230 w 587"/>
              <a:gd name="T89" fmla="*/ 171 h 406"/>
              <a:gd name="T90" fmla="*/ 419 w 587"/>
              <a:gd name="T91" fmla="*/ 171 h 406"/>
              <a:gd name="T92" fmla="*/ 542 w 587"/>
              <a:gd name="T93" fmla="*/ 159 h 406"/>
              <a:gd name="T94" fmla="*/ 167 w 587"/>
              <a:gd name="T95" fmla="*/ 171 h 406"/>
              <a:gd name="T96" fmla="*/ 148 w 587"/>
              <a:gd name="T97" fmla="*/ 151 h 406"/>
              <a:gd name="T98" fmla="*/ 167 w 587"/>
              <a:gd name="T99" fmla="*/ 17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87" h="406">
                <a:moveTo>
                  <a:pt x="425" y="202"/>
                </a:moveTo>
                <a:cubicBezTo>
                  <a:pt x="516" y="202"/>
                  <a:pt x="516" y="202"/>
                  <a:pt x="516" y="202"/>
                </a:cubicBezTo>
                <a:cubicBezTo>
                  <a:pt x="457" y="324"/>
                  <a:pt x="330" y="406"/>
                  <a:pt x="186" y="400"/>
                </a:cubicBezTo>
                <a:cubicBezTo>
                  <a:pt x="177" y="400"/>
                  <a:pt x="168" y="399"/>
                  <a:pt x="159" y="398"/>
                </a:cubicBezTo>
                <a:cubicBezTo>
                  <a:pt x="287" y="370"/>
                  <a:pt x="372" y="300"/>
                  <a:pt x="424" y="202"/>
                </a:cubicBezTo>
                <a:cubicBezTo>
                  <a:pt x="424" y="202"/>
                  <a:pt x="425" y="202"/>
                  <a:pt x="425" y="202"/>
                </a:cubicBezTo>
                <a:close/>
                <a:moveTo>
                  <a:pt x="131" y="72"/>
                </a:moveTo>
                <a:cubicBezTo>
                  <a:pt x="147" y="74"/>
                  <a:pt x="162" y="60"/>
                  <a:pt x="164" y="40"/>
                </a:cubicBezTo>
                <a:cubicBezTo>
                  <a:pt x="166" y="21"/>
                  <a:pt x="155" y="4"/>
                  <a:pt x="139" y="2"/>
                </a:cubicBezTo>
                <a:cubicBezTo>
                  <a:pt x="123" y="0"/>
                  <a:pt x="109" y="14"/>
                  <a:pt x="107" y="34"/>
                </a:cubicBezTo>
                <a:cubicBezTo>
                  <a:pt x="105" y="53"/>
                  <a:pt x="116" y="71"/>
                  <a:pt x="131" y="72"/>
                </a:cubicBezTo>
                <a:close/>
                <a:moveTo>
                  <a:pt x="446" y="154"/>
                </a:moveTo>
                <a:cubicBezTo>
                  <a:pt x="535" y="154"/>
                  <a:pt x="535" y="154"/>
                  <a:pt x="535" y="154"/>
                </a:cubicBezTo>
                <a:cubicBezTo>
                  <a:pt x="538" y="144"/>
                  <a:pt x="541" y="133"/>
                  <a:pt x="543" y="123"/>
                </a:cubicBezTo>
                <a:cubicBezTo>
                  <a:pt x="587" y="123"/>
                  <a:pt x="587" y="123"/>
                  <a:pt x="587" y="123"/>
                </a:cubicBezTo>
                <a:cubicBezTo>
                  <a:pt x="500" y="13"/>
                  <a:pt x="500" y="13"/>
                  <a:pt x="500" y="13"/>
                </a:cubicBezTo>
                <a:cubicBezTo>
                  <a:pt x="413" y="122"/>
                  <a:pt x="413" y="122"/>
                  <a:pt x="413" y="122"/>
                </a:cubicBezTo>
                <a:cubicBezTo>
                  <a:pt x="457" y="123"/>
                  <a:pt x="457" y="123"/>
                  <a:pt x="457" y="123"/>
                </a:cubicBezTo>
                <a:cubicBezTo>
                  <a:pt x="454" y="133"/>
                  <a:pt x="450" y="144"/>
                  <a:pt x="446" y="154"/>
                </a:cubicBezTo>
                <a:close/>
                <a:moveTo>
                  <a:pt x="553" y="171"/>
                </a:moveTo>
                <a:cubicBezTo>
                  <a:pt x="553" y="176"/>
                  <a:pt x="549" y="180"/>
                  <a:pt x="545" y="181"/>
                </a:cubicBezTo>
                <a:cubicBezTo>
                  <a:pt x="545" y="182"/>
                  <a:pt x="545" y="182"/>
                  <a:pt x="545" y="183"/>
                </a:cubicBezTo>
                <a:cubicBezTo>
                  <a:pt x="545" y="189"/>
                  <a:pt x="540" y="194"/>
                  <a:pt x="534" y="194"/>
                </a:cubicBezTo>
                <a:cubicBezTo>
                  <a:pt x="220" y="194"/>
                  <a:pt x="220" y="194"/>
                  <a:pt x="220" y="194"/>
                </a:cubicBezTo>
                <a:cubicBezTo>
                  <a:pt x="219" y="196"/>
                  <a:pt x="218" y="197"/>
                  <a:pt x="217" y="199"/>
                </a:cubicBezTo>
                <a:cubicBezTo>
                  <a:pt x="214" y="197"/>
                  <a:pt x="211" y="195"/>
                  <a:pt x="208" y="194"/>
                </a:cubicBezTo>
                <a:cubicBezTo>
                  <a:pt x="151" y="194"/>
                  <a:pt x="151" y="194"/>
                  <a:pt x="151" y="194"/>
                </a:cubicBezTo>
                <a:cubicBezTo>
                  <a:pt x="152" y="197"/>
                  <a:pt x="152" y="200"/>
                  <a:pt x="152" y="204"/>
                </a:cubicBezTo>
                <a:cubicBezTo>
                  <a:pt x="161" y="212"/>
                  <a:pt x="175" y="223"/>
                  <a:pt x="190" y="236"/>
                </a:cubicBezTo>
                <a:cubicBezTo>
                  <a:pt x="220" y="277"/>
                  <a:pt x="231" y="309"/>
                  <a:pt x="248" y="338"/>
                </a:cubicBezTo>
                <a:cubicBezTo>
                  <a:pt x="213" y="356"/>
                  <a:pt x="213" y="356"/>
                  <a:pt x="213" y="356"/>
                </a:cubicBezTo>
                <a:cubicBezTo>
                  <a:pt x="170" y="280"/>
                  <a:pt x="170" y="280"/>
                  <a:pt x="170" y="280"/>
                </a:cubicBezTo>
                <a:cubicBezTo>
                  <a:pt x="167" y="271"/>
                  <a:pt x="150" y="258"/>
                  <a:pt x="134" y="245"/>
                </a:cubicBezTo>
                <a:cubicBezTo>
                  <a:pt x="147" y="280"/>
                  <a:pt x="166" y="337"/>
                  <a:pt x="175" y="372"/>
                </a:cubicBezTo>
                <a:cubicBezTo>
                  <a:pt x="138" y="383"/>
                  <a:pt x="138" y="383"/>
                  <a:pt x="138" y="383"/>
                </a:cubicBezTo>
                <a:cubicBezTo>
                  <a:pt x="121" y="331"/>
                  <a:pt x="103" y="282"/>
                  <a:pt x="82" y="232"/>
                </a:cubicBezTo>
                <a:cubicBezTo>
                  <a:pt x="76" y="232"/>
                  <a:pt x="70" y="231"/>
                  <a:pt x="64" y="231"/>
                </a:cubicBezTo>
                <a:cubicBezTo>
                  <a:pt x="64" y="231"/>
                  <a:pt x="64" y="231"/>
                  <a:pt x="64" y="230"/>
                </a:cubicBezTo>
                <a:cubicBezTo>
                  <a:pt x="64" y="218"/>
                  <a:pt x="65" y="207"/>
                  <a:pt x="65" y="195"/>
                </a:cubicBezTo>
                <a:cubicBezTo>
                  <a:pt x="54" y="195"/>
                  <a:pt x="40" y="199"/>
                  <a:pt x="33" y="214"/>
                </a:cubicBezTo>
                <a:cubicBezTo>
                  <a:pt x="26" y="227"/>
                  <a:pt x="31" y="237"/>
                  <a:pt x="41" y="253"/>
                </a:cubicBezTo>
                <a:cubicBezTo>
                  <a:pt x="47" y="262"/>
                  <a:pt x="54" y="274"/>
                  <a:pt x="56" y="287"/>
                </a:cubicBezTo>
                <a:cubicBezTo>
                  <a:pt x="58" y="300"/>
                  <a:pt x="56" y="320"/>
                  <a:pt x="52" y="338"/>
                </a:cubicBezTo>
                <a:cubicBezTo>
                  <a:pt x="66" y="338"/>
                  <a:pt x="82" y="341"/>
                  <a:pt x="97" y="350"/>
                </a:cubicBezTo>
                <a:cubicBezTo>
                  <a:pt x="103" y="353"/>
                  <a:pt x="104" y="360"/>
                  <a:pt x="101" y="366"/>
                </a:cubicBezTo>
                <a:cubicBezTo>
                  <a:pt x="98" y="371"/>
                  <a:pt x="91" y="373"/>
                  <a:pt x="86" y="370"/>
                </a:cubicBezTo>
                <a:cubicBezTo>
                  <a:pt x="71" y="360"/>
                  <a:pt x="55" y="359"/>
                  <a:pt x="43" y="361"/>
                </a:cubicBezTo>
                <a:cubicBezTo>
                  <a:pt x="40" y="366"/>
                  <a:pt x="37" y="370"/>
                  <a:pt x="33" y="373"/>
                </a:cubicBezTo>
                <a:cubicBezTo>
                  <a:pt x="29" y="376"/>
                  <a:pt x="25" y="378"/>
                  <a:pt x="21" y="378"/>
                </a:cubicBezTo>
                <a:cubicBezTo>
                  <a:pt x="19" y="378"/>
                  <a:pt x="16" y="377"/>
                  <a:pt x="14" y="377"/>
                </a:cubicBezTo>
                <a:cubicBezTo>
                  <a:pt x="6" y="373"/>
                  <a:pt x="4" y="367"/>
                  <a:pt x="4" y="364"/>
                </a:cubicBezTo>
                <a:cubicBezTo>
                  <a:pt x="3" y="360"/>
                  <a:pt x="4" y="353"/>
                  <a:pt x="14" y="347"/>
                </a:cubicBezTo>
                <a:cubicBezTo>
                  <a:pt x="17" y="345"/>
                  <a:pt x="22" y="343"/>
                  <a:pt x="27" y="342"/>
                </a:cubicBezTo>
                <a:cubicBezTo>
                  <a:pt x="32" y="327"/>
                  <a:pt x="36" y="306"/>
                  <a:pt x="34" y="290"/>
                </a:cubicBezTo>
                <a:cubicBezTo>
                  <a:pt x="32" y="281"/>
                  <a:pt x="27" y="273"/>
                  <a:pt x="22" y="264"/>
                </a:cubicBezTo>
                <a:cubicBezTo>
                  <a:pt x="12" y="249"/>
                  <a:pt x="0" y="229"/>
                  <a:pt x="12" y="204"/>
                </a:cubicBezTo>
                <a:cubicBezTo>
                  <a:pt x="21" y="186"/>
                  <a:pt x="36" y="177"/>
                  <a:pt x="51" y="174"/>
                </a:cubicBezTo>
                <a:cubicBezTo>
                  <a:pt x="33" y="167"/>
                  <a:pt x="33" y="167"/>
                  <a:pt x="33" y="167"/>
                </a:cubicBezTo>
                <a:cubicBezTo>
                  <a:pt x="29" y="165"/>
                  <a:pt x="29" y="165"/>
                  <a:pt x="29" y="165"/>
                </a:cubicBezTo>
                <a:cubicBezTo>
                  <a:pt x="28" y="165"/>
                  <a:pt x="28" y="165"/>
                  <a:pt x="28" y="165"/>
                </a:cubicBezTo>
                <a:cubicBezTo>
                  <a:pt x="28" y="164"/>
                  <a:pt x="28" y="164"/>
                  <a:pt x="28" y="164"/>
                </a:cubicBezTo>
                <a:cubicBezTo>
                  <a:pt x="27" y="164"/>
                  <a:pt x="27" y="164"/>
                  <a:pt x="27" y="164"/>
                </a:cubicBezTo>
                <a:cubicBezTo>
                  <a:pt x="15" y="103"/>
                  <a:pt x="24" y="147"/>
                  <a:pt x="21" y="134"/>
                </a:cubicBezTo>
                <a:cubicBezTo>
                  <a:pt x="21" y="134"/>
                  <a:pt x="21" y="134"/>
                  <a:pt x="21" y="134"/>
                </a:cubicBezTo>
                <a:cubicBezTo>
                  <a:pt x="21" y="134"/>
                  <a:pt x="21" y="134"/>
                  <a:pt x="21" y="134"/>
                </a:cubicBezTo>
                <a:cubicBezTo>
                  <a:pt x="22" y="133"/>
                  <a:pt x="22" y="133"/>
                  <a:pt x="22" y="133"/>
                </a:cubicBezTo>
                <a:cubicBezTo>
                  <a:pt x="23" y="132"/>
                  <a:pt x="23" y="132"/>
                  <a:pt x="23" y="132"/>
                </a:cubicBezTo>
                <a:cubicBezTo>
                  <a:pt x="30" y="125"/>
                  <a:pt x="30" y="125"/>
                  <a:pt x="30" y="125"/>
                </a:cubicBezTo>
                <a:cubicBezTo>
                  <a:pt x="44" y="113"/>
                  <a:pt x="44" y="113"/>
                  <a:pt x="44" y="113"/>
                </a:cubicBezTo>
                <a:cubicBezTo>
                  <a:pt x="71" y="89"/>
                  <a:pt x="71" y="89"/>
                  <a:pt x="71" y="89"/>
                </a:cubicBezTo>
                <a:cubicBezTo>
                  <a:pt x="76" y="84"/>
                  <a:pt x="87" y="79"/>
                  <a:pt x="90" y="79"/>
                </a:cubicBezTo>
                <a:cubicBezTo>
                  <a:pt x="101" y="77"/>
                  <a:pt x="108" y="77"/>
                  <a:pt x="116" y="78"/>
                </a:cubicBezTo>
                <a:cubicBezTo>
                  <a:pt x="116" y="79"/>
                  <a:pt x="116" y="79"/>
                  <a:pt x="116" y="79"/>
                </a:cubicBezTo>
                <a:cubicBezTo>
                  <a:pt x="109" y="89"/>
                  <a:pt x="109" y="89"/>
                  <a:pt x="109" y="89"/>
                </a:cubicBezTo>
                <a:cubicBezTo>
                  <a:pt x="117" y="97"/>
                  <a:pt x="117" y="97"/>
                  <a:pt x="117" y="97"/>
                </a:cubicBezTo>
                <a:cubicBezTo>
                  <a:pt x="113" y="108"/>
                  <a:pt x="113" y="108"/>
                  <a:pt x="113" y="108"/>
                </a:cubicBezTo>
                <a:cubicBezTo>
                  <a:pt x="123" y="150"/>
                  <a:pt x="123" y="150"/>
                  <a:pt x="123" y="150"/>
                </a:cubicBezTo>
                <a:cubicBezTo>
                  <a:pt x="126" y="92"/>
                  <a:pt x="126" y="92"/>
                  <a:pt x="126" y="92"/>
                </a:cubicBezTo>
                <a:cubicBezTo>
                  <a:pt x="124" y="89"/>
                  <a:pt x="124" y="89"/>
                  <a:pt x="124" y="89"/>
                </a:cubicBezTo>
                <a:cubicBezTo>
                  <a:pt x="127" y="76"/>
                  <a:pt x="127" y="76"/>
                  <a:pt x="127" y="76"/>
                </a:cubicBezTo>
                <a:cubicBezTo>
                  <a:pt x="133" y="76"/>
                  <a:pt x="133" y="76"/>
                  <a:pt x="133" y="76"/>
                </a:cubicBezTo>
                <a:cubicBezTo>
                  <a:pt x="135" y="90"/>
                  <a:pt x="135" y="90"/>
                  <a:pt x="135" y="90"/>
                </a:cubicBezTo>
                <a:cubicBezTo>
                  <a:pt x="133" y="92"/>
                  <a:pt x="133" y="92"/>
                  <a:pt x="133" y="92"/>
                </a:cubicBezTo>
                <a:cubicBezTo>
                  <a:pt x="134" y="150"/>
                  <a:pt x="134" y="150"/>
                  <a:pt x="134" y="150"/>
                </a:cubicBezTo>
                <a:cubicBezTo>
                  <a:pt x="145" y="109"/>
                  <a:pt x="145" y="109"/>
                  <a:pt x="145" y="109"/>
                </a:cubicBezTo>
                <a:cubicBezTo>
                  <a:pt x="142" y="97"/>
                  <a:pt x="142" y="97"/>
                  <a:pt x="142" y="97"/>
                </a:cubicBezTo>
                <a:cubicBezTo>
                  <a:pt x="149" y="91"/>
                  <a:pt x="149" y="91"/>
                  <a:pt x="149" y="91"/>
                </a:cubicBezTo>
                <a:cubicBezTo>
                  <a:pt x="186" y="142"/>
                  <a:pt x="186" y="142"/>
                  <a:pt x="186" y="142"/>
                </a:cubicBezTo>
                <a:cubicBezTo>
                  <a:pt x="187" y="142"/>
                  <a:pt x="219" y="156"/>
                  <a:pt x="234" y="162"/>
                </a:cubicBezTo>
                <a:cubicBezTo>
                  <a:pt x="233" y="165"/>
                  <a:pt x="232" y="168"/>
                  <a:pt x="230" y="171"/>
                </a:cubicBezTo>
                <a:cubicBezTo>
                  <a:pt x="419" y="171"/>
                  <a:pt x="419" y="171"/>
                  <a:pt x="419" y="171"/>
                </a:cubicBezTo>
                <a:cubicBezTo>
                  <a:pt x="419" y="171"/>
                  <a:pt x="419" y="171"/>
                  <a:pt x="419" y="171"/>
                </a:cubicBezTo>
                <a:cubicBezTo>
                  <a:pt x="419" y="164"/>
                  <a:pt x="424" y="159"/>
                  <a:pt x="430" y="159"/>
                </a:cubicBezTo>
                <a:cubicBezTo>
                  <a:pt x="542" y="159"/>
                  <a:pt x="542" y="159"/>
                  <a:pt x="542" y="159"/>
                </a:cubicBezTo>
                <a:cubicBezTo>
                  <a:pt x="548" y="159"/>
                  <a:pt x="553" y="164"/>
                  <a:pt x="553" y="171"/>
                </a:cubicBezTo>
                <a:close/>
                <a:moveTo>
                  <a:pt x="167" y="171"/>
                </a:moveTo>
                <a:cubicBezTo>
                  <a:pt x="163" y="169"/>
                  <a:pt x="160" y="166"/>
                  <a:pt x="156" y="162"/>
                </a:cubicBezTo>
                <a:cubicBezTo>
                  <a:pt x="148" y="151"/>
                  <a:pt x="148" y="151"/>
                  <a:pt x="148" y="151"/>
                </a:cubicBezTo>
                <a:cubicBezTo>
                  <a:pt x="149" y="158"/>
                  <a:pt x="149" y="165"/>
                  <a:pt x="150" y="171"/>
                </a:cubicBezTo>
                <a:lnTo>
                  <a:pt x="167" y="171"/>
                </a:lnTo>
                <a:close/>
              </a:path>
            </a:pathLst>
          </a:custGeom>
          <a:solidFill>
            <a:schemeClr val="bg1"/>
          </a:solidFill>
          <a:ln>
            <a:noFill/>
          </a:ln>
          <a:extLst/>
        </p:spPr>
        <p:txBody>
          <a:bodyPr vert="horz" wrap="square" lIns="68579" tIns="34289" rIns="68579" bIns="34289" numCol="1" anchor="t" anchorCtr="0" compatLnSpc="1">
            <a:prstTxWarp prst="textNoShape">
              <a:avLst/>
            </a:prstTxWarp>
          </a:bodyPr>
          <a:lstStyle/>
          <a:p>
            <a:endParaRPr lang="zh-CN" altLang="en-US">
              <a:solidFill>
                <a:schemeClr val="tx1">
                  <a:lumMod val="65000"/>
                  <a:lumOff val="35000"/>
                </a:schemeClr>
              </a:solidFill>
              <a:ea typeface="微软雅黑"/>
            </a:endParaRPr>
          </a:p>
        </p:txBody>
      </p:sp>
    </p:spTree>
    <p:extLst>
      <p:ext uri="{BB962C8B-B14F-4D97-AF65-F5344CB8AC3E}">
        <p14:creationId xmlns:p14="http://schemas.microsoft.com/office/powerpoint/2010/main" val="4020104986"/>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99"/>
                                        </p:tgtEl>
                                        <p:attrNameLst>
                                          <p:attrName>style.visibility</p:attrName>
                                        </p:attrNameLst>
                                      </p:cBhvr>
                                      <p:to>
                                        <p:strVal val="visible"/>
                                      </p:to>
                                    </p:set>
                                    <p:anim calcmode="lin" valueType="num">
                                      <p:cBhvr>
                                        <p:cTn id="12" dur="1000" fill="hold"/>
                                        <p:tgtEl>
                                          <p:spTgt spid="99"/>
                                        </p:tgtEl>
                                        <p:attrNameLst>
                                          <p:attrName>ppt_w</p:attrName>
                                        </p:attrNameLst>
                                      </p:cBhvr>
                                      <p:tavLst>
                                        <p:tav tm="0">
                                          <p:val>
                                            <p:strVal val="#ppt_w*0.70"/>
                                          </p:val>
                                        </p:tav>
                                        <p:tav tm="100000">
                                          <p:val>
                                            <p:strVal val="#ppt_w"/>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animEffect transition="in" filter="fade">
                                      <p:cBhvr>
                                        <p:cTn id="14" dur="1000"/>
                                        <p:tgtEl>
                                          <p:spTgt spid="99"/>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p:cTn id="17" dur="1000" fill="hold"/>
                                        <p:tgtEl>
                                          <p:spTgt spid="100"/>
                                        </p:tgtEl>
                                        <p:attrNameLst>
                                          <p:attrName>ppt_w</p:attrName>
                                        </p:attrNameLst>
                                      </p:cBhvr>
                                      <p:tavLst>
                                        <p:tav tm="0">
                                          <p:val>
                                            <p:strVal val="#ppt_w*0.70"/>
                                          </p:val>
                                        </p:tav>
                                        <p:tav tm="100000">
                                          <p:val>
                                            <p:strVal val="#ppt_w"/>
                                          </p:val>
                                        </p:tav>
                                      </p:tavLst>
                                    </p:anim>
                                    <p:anim calcmode="lin" valueType="num">
                                      <p:cBhvr>
                                        <p:cTn id="18" dur="1000" fill="hold"/>
                                        <p:tgtEl>
                                          <p:spTgt spid="100"/>
                                        </p:tgtEl>
                                        <p:attrNameLst>
                                          <p:attrName>ppt_h</p:attrName>
                                        </p:attrNameLst>
                                      </p:cBhvr>
                                      <p:tavLst>
                                        <p:tav tm="0">
                                          <p:val>
                                            <p:strVal val="#ppt_h"/>
                                          </p:val>
                                        </p:tav>
                                        <p:tav tm="100000">
                                          <p:val>
                                            <p:strVal val="#ppt_h"/>
                                          </p:val>
                                        </p:tav>
                                      </p:tavLst>
                                    </p:anim>
                                    <p:animEffect transition="in" filter="fade">
                                      <p:cBhvr>
                                        <p:cTn id="19" dur="1000"/>
                                        <p:tgtEl>
                                          <p:spTgt spid="10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4"/>
                                        </p:tgtEl>
                                        <p:attrNameLst>
                                          <p:attrName>style.visibility</p:attrName>
                                        </p:attrNameLst>
                                      </p:cBhvr>
                                      <p:to>
                                        <p:strVal val="visible"/>
                                      </p:to>
                                    </p:set>
                                    <p:animEffect transition="in" filter="fade">
                                      <p:cBhvr>
                                        <p:cTn id="22" dur="500"/>
                                        <p:tgtEl>
                                          <p:spTgt spid="10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childTnLst>
                                </p:cTn>
                              </p:par>
                            </p:childTnLst>
                          </p:cTn>
                        </p:par>
                        <p:par>
                          <p:cTn id="26" fill="hold">
                            <p:stCondLst>
                              <p:cond delay="1500"/>
                            </p:stCondLst>
                            <p:childTnLst>
                              <p:par>
                                <p:cTn id="27" presetID="55" presetClass="entr" presetSubtype="0"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p:cTn id="29" dur="1000" fill="hold"/>
                                        <p:tgtEl>
                                          <p:spTgt spid="101"/>
                                        </p:tgtEl>
                                        <p:attrNameLst>
                                          <p:attrName>ppt_w</p:attrName>
                                        </p:attrNameLst>
                                      </p:cBhvr>
                                      <p:tavLst>
                                        <p:tav tm="0">
                                          <p:val>
                                            <p:strVal val="#ppt_w*0.70"/>
                                          </p:val>
                                        </p:tav>
                                        <p:tav tm="100000">
                                          <p:val>
                                            <p:strVal val="#ppt_w"/>
                                          </p:val>
                                        </p:tav>
                                      </p:tavLst>
                                    </p:anim>
                                    <p:anim calcmode="lin" valueType="num">
                                      <p:cBhvr>
                                        <p:cTn id="30" dur="1000" fill="hold"/>
                                        <p:tgtEl>
                                          <p:spTgt spid="101"/>
                                        </p:tgtEl>
                                        <p:attrNameLst>
                                          <p:attrName>ppt_h</p:attrName>
                                        </p:attrNameLst>
                                      </p:cBhvr>
                                      <p:tavLst>
                                        <p:tav tm="0">
                                          <p:val>
                                            <p:strVal val="#ppt_h"/>
                                          </p:val>
                                        </p:tav>
                                        <p:tav tm="100000">
                                          <p:val>
                                            <p:strVal val="#ppt_h"/>
                                          </p:val>
                                        </p:tav>
                                      </p:tavLst>
                                    </p:anim>
                                    <p:animEffect transition="in" filter="fade">
                                      <p:cBhvr>
                                        <p:cTn id="31" dur="1000"/>
                                        <p:tgtEl>
                                          <p:spTgt spid="101"/>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102"/>
                                        </p:tgtEl>
                                        <p:attrNameLst>
                                          <p:attrName>style.visibility</p:attrName>
                                        </p:attrNameLst>
                                      </p:cBhvr>
                                      <p:to>
                                        <p:strVal val="visible"/>
                                      </p:to>
                                    </p:set>
                                    <p:anim calcmode="lin" valueType="num">
                                      <p:cBhvr>
                                        <p:cTn id="34" dur="1000" fill="hold"/>
                                        <p:tgtEl>
                                          <p:spTgt spid="102"/>
                                        </p:tgtEl>
                                        <p:attrNameLst>
                                          <p:attrName>ppt_w</p:attrName>
                                        </p:attrNameLst>
                                      </p:cBhvr>
                                      <p:tavLst>
                                        <p:tav tm="0">
                                          <p:val>
                                            <p:strVal val="#ppt_w*0.70"/>
                                          </p:val>
                                        </p:tav>
                                        <p:tav tm="100000">
                                          <p:val>
                                            <p:strVal val="#ppt_w"/>
                                          </p:val>
                                        </p:tav>
                                      </p:tavLst>
                                    </p:anim>
                                    <p:anim calcmode="lin" valueType="num">
                                      <p:cBhvr>
                                        <p:cTn id="35" dur="1000" fill="hold"/>
                                        <p:tgtEl>
                                          <p:spTgt spid="102"/>
                                        </p:tgtEl>
                                        <p:attrNameLst>
                                          <p:attrName>ppt_h</p:attrName>
                                        </p:attrNameLst>
                                      </p:cBhvr>
                                      <p:tavLst>
                                        <p:tav tm="0">
                                          <p:val>
                                            <p:strVal val="#ppt_h"/>
                                          </p:val>
                                        </p:tav>
                                        <p:tav tm="100000">
                                          <p:val>
                                            <p:strVal val="#ppt_h"/>
                                          </p:val>
                                        </p:tav>
                                      </p:tavLst>
                                    </p:anim>
                                    <p:animEffect transition="in" filter="fade">
                                      <p:cBhvr>
                                        <p:cTn id="36" dur="1000"/>
                                        <p:tgtEl>
                                          <p:spTgt spid="10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3"/>
                                        </p:tgtEl>
                                        <p:attrNameLst>
                                          <p:attrName>style.visibility</p:attrName>
                                        </p:attrNameLst>
                                      </p:cBhvr>
                                      <p:to>
                                        <p:strVal val="visible"/>
                                      </p:to>
                                    </p:set>
                                    <p:animEffect transition="in" filter="fade">
                                      <p:cBhvr>
                                        <p:cTn id="39" dur="500"/>
                                        <p:tgtEl>
                                          <p:spTgt spid="10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500"/>
                                        <p:tgtEl>
                                          <p:spTgt spid="92"/>
                                        </p:tgtEl>
                                      </p:cBhvr>
                                    </p:animEffect>
                                  </p:childTnLst>
                                </p:cTn>
                              </p:par>
                            </p:childTnLst>
                          </p:cTn>
                        </p:par>
                        <p:par>
                          <p:cTn id="47" fill="hold">
                            <p:stCondLst>
                              <p:cond delay="3000"/>
                            </p:stCondLst>
                            <p:childTnLst>
                              <p:par>
                                <p:cTn id="48" presetID="2" presetClass="entr" presetSubtype="4" decel="100000"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 calcmode="lin" valueType="num">
                                      <p:cBhvr additive="base">
                                        <p:cTn id="50" dur="500" fill="hold"/>
                                        <p:tgtEl>
                                          <p:spTgt spid="91"/>
                                        </p:tgtEl>
                                        <p:attrNameLst>
                                          <p:attrName>ppt_x</p:attrName>
                                        </p:attrNameLst>
                                      </p:cBhvr>
                                      <p:tavLst>
                                        <p:tav tm="0">
                                          <p:val>
                                            <p:strVal val="#ppt_x"/>
                                          </p:val>
                                        </p:tav>
                                        <p:tav tm="100000">
                                          <p:val>
                                            <p:strVal val="#ppt_x"/>
                                          </p:val>
                                        </p:tav>
                                      </p:tavLst>
                                    </p:anim>
                                    <p:anim calcmode="lin" valueType="num">
                                      <p:cBhvr additive="base">
                                        <p:cTn id="51" dur="500" fill="hold"/>
                                        <p:tgtEl>
                                          <p:spTgt spid="91"/>
                                        </p:tgtEl>
                                        <p:attrNameLst>
                                          <p:attrName>ppt_y</p:attrName>
                                        </p:attrNameLst>
                                      </p:cBhvr>
                                      <p:tavLst>
                                        <p:tav tm="0">
                                          <p:val>
                                            <p:strVal val="1+#ppt_h/2"/>
                                          </p:val>
                                        </p:tav>
                                        <p:tav tm="100000">
                                          <p:val>
                                            <p:strVal val="#ppt_y"/>
                                          </p:val>
                                        </p:tav>
                                      </p:tavLst>
                                    </p:anim>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fade">
                                      <p:cBhvr>
                                        <p:cTn id="55" dur="500"/>
                                        <p:tgtEl>
                                          <p:spTgt spid="94"/>
                                        </p:tgtEl>
                                      </p:cBhvr>
                                    </p:animEffect>
                                  </p:childTnLst>
                                </p:cTn>
                              </p:par>
                            </p:childTnLst>
                          </p:cTn>
                        </p:par>
                        <p:par>
                          <p:cTn id="56" fill="hold">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93"/>
                                        </p:tgtEl>
                                        <p:attrNameLst>
                                          <p:attrName>style.visibility</p:attrName>
                                        </p:attrNameLst>
                                      </p:cBhvr>
                                      <p:to>
                                        <p:strVal val="visible"/>
                                      </p:to>
                                    </p:set>
                                    <p:anim calcmode="lin" valueType="num">
                                      <p:cBhvr additive="base">
                                        <p:cTn id="59" dur="500" fill="hold"/>
                                        <p:tgtEl>
                                          <p:spTgt spid="93"/>
                                        </p:tgtEl>
                                        <p:attrNameLst>
                                          <p:attrName>ppt_x</p:attrName>
                                        </p:attrNameLst>
                                      </p:cBhvr>
                                      <p:tavLst>
                                        <p:tav tm="0">
                                          <p:val>
                                            <p:strVal val="#ppt_x"/>
                                          </p:val>
                                        </p:tav>
                                        <p:tav tm="100000">
                                          <p:val>
                                            <p:strVal val="#ppt_x"/>
                                          </p:val>
                                        </p:tav>
                                      </p:tavLst>
                                    </p:anim>
                                    <p:anim calcmode="lin" valueType="num">
                                      <p:cBhvr additive="base">
                                        <p:cTn id="60" dur="500" fill="hold"/>
                                        <p:tgtEl>
                                          <p:spTgt spid="93"/>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Effect transition="in" filter="fade">
                                      <p:cBhvr>
                                        <p:cTn id="64" dur="500"/>
                                        <p:tgtEl>
                                          <p:spTgt spid="96"/>
                                        </p:tgtEl>
                                      </p:cBhvr>
                                    </p:animEffect>
                                  </p:childTnLst>
                                </p:cTn>
                              </p:par>
                            </p:childTnLst>
                          </p:cTn>
                        </p:par>
                        <p:par>
                          <p:cTn id="65" fill="hold">
                            <p:stCondLst>
                              <p:cond delay="5000"/>
                            </p:stCondLst>
                            <p:childTnLst>
                              <p:par>
                                <p:cTn id="66" presetID="2" presetClass="entr" presetSubtype="4" decel="100000" fill="hold" grpId="0" nodeType="afterEffect">
                                  <p:stCondLst>
                                    <p:cond delay="0"/>
                                  </p:stCondLst>
                                  <p:childTnLst>
                                    <p:set>
                                      <p:cBhvr>
                                        <p:cTn id="67" dur="1" fill="hold">
                                          <p:stCondLst>
                                            <p:cond delay="0"/>
                                          </p:stCondLst>
                                        </p:cTn>
                                        <p:tgtEl>
                                          <p:spTgt spid="95"/>
                                        </p:tgtEl>
                                        <p:attrNameLst>
                                          <p:attrName>style.visibility</p:attrName>
                                        </p:attrNameLst>
                                      </p:cBhvr>
                                      <p:to>
                                        <p:strVal val="visible"/>
                                      </p:to>
                                    </p:set>
                                    <p:anim calcmode="lin" valueType="num">
                                      <p:cBhvr additive="base">
                                        <p:cTn id="68" dur="500" fill="hold"/>
                                        <p:tgtEl>
                                          <p:spTgt spid="95"/>
                                        </p:tgtEl>
                                        <p:attrNameLst>
                                          <p:attrName>ppt_x</p:attrName>
                                        </p:attrNameLst>
                                      </p:cBhvr>
                                      <p:tavLst>
                                        <p:tav tm="0">
                                          <p:val>
                                            <p:strVal val="#ppt_x"/>
                                          </p:val>
                                        </p:tav>
                                        <p:tav tm="100000">
                                          <p:val>
                                            <p:strVal val="#ppt_x"/>
                                          </p:val>
                                        </p:tav>
                                      </p:tavLst>
                                    </p:anim>
                                    <p:anim calcmode="lin" valueType="num">
                                      <p:cBhvr additive="base">
                                        <p:cTn id="69" dur="500" fill="hold"/>
                                        <p:tgtEl>
                                          <p:spTgt spid="95"/>
                                        </p:tgtEl>
                                        <p:attrNameLst>
                                          <p:attrName>ppt_y</p:attrName>
                                        </p:attrNameLst>
                                      </p:cBhvr>
                                      <p:tavLst>
                                        <p:tav tm="0">
                                          <p:val>
                                            <p:strVal val="1+#ppt_h/2"/>
                                          </p:val>
                                        </p:tav>
                                        <p:tav tm="100000">
                                          <p:val>
                                            <p:strVal val="#ppt_y"/>
                                          </p:val>
                                        </p:tav>
                                      </p:tavLst>
                                    </p:anim>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fade">
                                      <p:cBhvr>
                                        <p:cTn id="73" dur="500"/>
                                        <p:tgtEl>
                                          <p:spTgt spid="98"/>
                                        </p:tgtEl>
                                      </p:cBhvr>
                                    </p:animEffect>
                                  </p:childTnLst>
                                </p:cTn>
                              </p:par>
                            </p:childTnLst>
                          </p:cTn>
                        </p:par>
                        <p:par>
                          <p:cTn id="74" fill="hold">
                            <p:stCondLst>
                              <p:cond delay="6000"/>
                            </p:stCondLst>
                            <p:childTnLst>
                              <p:par>
                                <p:cTn id="75" presetID="2" presetClass="entr" presetSubtype="4" decel="100000" fill="hold" grpId="0" nodeType="after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additive="base">
                                        <p:cTn id="77" dur="500" fill="hold"/>
                                        <p:tgtEl>
                                          <p:spTgt spid="97"/>
                                        </p:tgtEl>
                                        <p:attrNameLst>
                                          <p:attrName>ppt_x</p:attrName>
                                        </p:attrNameLst>
                                      </p:cBhvr>
                                      <p:tavLst>
                                        <p:tav tm="0">
                                          <p:val>
                                            <p:strVal val="#ppt_x"/>
                                          </p:val>
                                        </p:tav>
                                        <p:tav tm="100000">
                                          <p:val>
                                            <p:strVal val="#ppt_x"/>
                                          </p:val>
                                        </p:tav>
                                      </p:tavLst>
                                    </p:anim>
                                    <p:anim calcmode="lin" valueType="num">
                                      <p:cBhvr additive="base">
                                        <p:cTn id="78"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1" grpId="0"/>
      <p:bldP spid="92" grpId="0"/>
      <p:bldP spid="93" grpId="0"/>
      <p:bldP spid="94" grpId="0"/>
      <p:bldP spid="95" grpId="0"/>
      <p:bldP spid="96" grpId="0"/>
      <p:bldP spid="97" grpId="0"/>
      <p:bldP spid="98" grpId="0"/>
      <p:bldP spid="99" grpId="0" animBg="1"/>
      <p:bldP spid="100" grpId="0" animBg="1"/>
      <p:bldP spid="101" grpId="0" animBg="1"/>
      <p:bldP spid="102" grpId="0" animBg="1"/>
      <p:bldP spid="103" grpId="0" animBg="1"/>
      <p:bldP spid="104" grpId="0" animBg="1"/>
      <p:bldP spid="105" grpId="0" animBg="1"/>
      <p:bldP spid="10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第三章标题内容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3" name="Oval 3"/>
          <p:cNvSpPr/>
          <p:nvPr/>
        </p:nvSpPr>
        <p:spPr>
          <a:xfrm>
            <a:off x="762791" y="1419622"/>
            <a:ext cx="1330785" cy="1330784"/>
          </a:xfrm>
          <a:prstGeom prst="ellipse">
            <a:avLst/>
          </a:prstGeom>
          <a:solidFill>
            <a:schemeClr val="accent1">
              <a:alpha val="90000"/>
            </a:schemeClr>
          </a:solidFill>
          <a:ln w="635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4" name="Oval 14"/>
          <p:cNvSpPr/>
          <p:nvPr/>
        </p:nvSpPr>
        <p:spPr>
          <a:xfrm>
            <a:off x="2884013" y="1425123"/>
            <a:ext cx="1330785" cy="1330784"/>
          </a:xfrm>
          <a:prstGeom prst="ellipse">
            <a:avLst/>
          </a:prstGeom>
          <a:solidFill>
            <a:schemeClr val="accent2">
              <a:alpha val="90000"/>
            </a:schemeClr>
          </a:solidFill>
          <a:ln w="635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5" name="Oval 17"/>
          <p:cNvSpPr/>
          <p:nvPr/>
        </p:nvSpPr>
        <p:spPr>
          <a:xfrm>
            <a:off x="5008214" y="1425123"/>
            <a:ext cx="1330785" cy="1330784"/>
          </a:xfrm>
          <a:prstGeom prst="ellipse">
            <a:avLst/>
          </a:prstGeom>
          <a:solidFill>
            <a:schemeClr val="accent1">
              <a:alpha val="90000"/>
            </a:schemeClr>
          </a:solidFill>
          <a:ln w="635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6" name="Oval 20"/>
          <p:cNvSpPr/>
          <p:nvPr/>
        </p:nvSpPr>
        <p:spPr>
          <a:xfrm>
            <a:off x="7129648" y="1425123"/>
            <a:ext cx="1330785" cy="1330784"/>
          </a:xfrm>
          <a:prstGeom prst="ellipse">
            <a:avLst/>
          </a:prstGeom>
          <a:solidFill>
            <a:schemeClr val="accent2">
              <a:alpha val="90000"/>
            </a:schemeClr>
          </a:solidFill>
          <a:ln w="635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7" name="TextBox 103"/>
          <p:cNvSpPr txBox="1"/>
          <p:nvPr/>
        </p:nvSpPr>
        <p:spPr>
          <a:xfrm>
            <a:off x="2066607" y="1602904"/>
            <a:ext cx="832074" cy="923307"/>
          </a:xfrm>
          <a:prstGeom prst="rect">
            <a:avLst/>
          </a:prstGeom>
          <a:noFill/>
        </p:spPr>
        <p:txBody>
          <a:bodyPr wrap="square" lIns="91420" tIns="45709" rIns="91420" bIns="45709" rtlCol="0">
            <a:spAutoFit/>
          </a:bodyPr>
          <a:lstStyle/>
          <a:p>
            <a:pPr algn="ctr"/>
            <a:r>
              <a:rPr lang="en-US" sz="5400" b="1" dirty="0">
                <a:solidFill>
                  <a:schemeClr val="bg2">
                    <a:lumMod val="50000"/>
                  </a:schemeClr>
                </a:solidFill>
                <a:latin typeface="+mn-ea"/>
                <a:cs typeface="Helvetica Neue"/>
              </a:rPr>
              <a:t>+</a:t>
            </a:r>
            <a:endParaRPr lang="ru-RU" sz="5400" b="1" dirty="0">
              <a:solidFill>
                <a:schemeClr val="bg2">
                  <a:lumMod val="50000"/>
                </a:schemeClr>
              </a:solidFill>
              <a:latin typeface="+mn-ea"/>
              <a:cs typeface="Helvetica Neue"/>
            </a:endParaRPr>
          </a:p>
        </p:txBody>
      </p:sp>
      <p:sp>
        <p:nvSpPr>
          <p:cNvPr id="9" name="TextBox 104"/>
          <p:cNvSpPr txBox="1"/>
          <p:nvPr/>
        </p:nvSpPr>
        <p:spPr>
          <a:xfrm>
            <a:off x="4189424" y="1602904"/>
            <a:ext cx="832074" cy="923307"/>
          </a:xfrm>
          <a:prstGeom prst="rect">
            <a:avLst/>
          </a:prstGeom>
          <a:noFill/>
        </p:spPr>
        <p:txBody>
          <a:bodyPr wrap="square" lIns="91420" tIns="45709" rIns="91420" bIns="45709" rtlCol="0">
            <a:spAutoFit/>
          </a:bodyPr>
          <a:lstStyle/>
          <a:p>
            <a:pPr algn="ctr"/>
            <a:r>
              <a:rPr lang="en-US" sz="5400" b="1" dirty="0">
                <a:solidFill>
                  <a:schemeClr val="bg2">
                    <a:lumMod val="50000"/>
                  </a:schemeClr>
                </a:solidFill>
                <a:latin typeface="+mn-ea"/>
                <a:cs typeface="Helvetica Neue"/>
              </a:rPr>
              <a:t>+</a:t>
            </a:r>
            <a:endParaRPr lang="ru-RU" sz="5400" b="1" dirty="0">
              <a:solidFill>
                <a:schemeClr val="bg2">
                  <a:lumMod val="50000"/>
                </a:schemeClr>
              </a:solidFill>
              <a:latin typeface="+mn-ea"/>
              <a:cs typeface="Helvetica Neue"/>
            </a:endParaRPr>
          </a:p>
        </p:txBody>
      </p:sp>
      <p:sp>
        <p:nvSpPr>
          <p:cNvPr id="10" name="TextBox 105"/>
          <p:cNvSpPr txBox="1"/>
          <p:nvPr/>
        </p:nvSpPr>
        <p:spPr>
          <a:xfrm>
            <a:off x="6300449" y="1613103"/>
            <a:ext cx="832074" cy="923307"/>
          </a:xfrm>
          <a:prstGeom prst="rect">
            <a:avLst/>
          </a:prstGeom>
          <a:noFill/>
        </p:spPr>
        <p:txBody>
          <a:bodyPr wrap="square" lIns="91420" tIns="45709" rIns="91420" bIns="45709" rtlCol="0">
            <a:spAutoFit/>
          </a:bodyPr>
          <a:lstStyle/>
          <a:p>
            <a:pPr algn="ctr"/>
            <a:r>
              <a:rPr lang="en-US" sz="5400" b="1" dirty="0">
                <a:solidFill>
                  <a:schemeClr val="bg2">
                    <a:lumMod val="50000"/>
                  </a:schemeClr>
                </a:solidFill>
                <a:latin typeface="+mn-ea"/>
                <a:cs typeface="Helvetica Neue"/>
              </a:rPr>
              <a:t>=</a:t>
            </a:r>
            <a:endParaRPr lang="ru-RU" sz="5400" b="1" dirty="0">
              <a:solidFill>
                <a:schemeClr val="bg2">
                  <a:lumMod val="50000"/>
                </a:schemeClr>
              </a:solidFill>
              <a:latin typeface="+mn-ea"/>
              <a:cs typeface="Helvetica Neue"/>
            </a:endParaRPr>
          </a:p>
        </p:txBody>
      </p:sp>
      <p:sp>
        <p:nvSpPr>
          <p:cNvPr id="11" name="TextBox 106"/>
          <p:cNvSpPr txBox="1"/>
          <p:nvPr/>
        </p:nvSpPr>
        <p:spPr>
          <a:xfrm>
            <a:off x="531754" y="3205395"/>
            <a:ext cx="1807998" cy="292388"/>
          </a:xfrm>
          <a:prstGeom prst="rect">
            <a:avLst/>
          </a:prstGeom>
          <a:noFill/>
        </p:spPr>
        <p:txBody>
          <a:bodyPr wrap="square" lIns="0" rIns="0" bIns="0" rtlCol="0">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2" name="TextBox 107"/>
          <p:cNvSpPr txBox="1"/>
          <p:nvPr/>
        </p:nvSpPr>
        <p:spPr>
          <a:xfrm>
            <a:off x="658359" y="350959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65000"/>
                    <a:lumOff val="35000"/>
                  </a:schemeClr>
                </a:solidFill>
                <a:latin typeface="方正尚酷简体" panose="03000509000000000000" pitchFamily="65" charset="-122"/>
                <a:ea typeface="方正尚酷简体" panose="03000509000000000000" pitchFamily="65" charset="-122"/>
              </a:rPr>
              <a:t>单击此处文本单击添加文本单击此处文本单击添加文本单击此处文本单击添加文本</a:t>
            </a:r>
            <a:endParaRPr lang="en-US" sz="1000" dirty="0">
              <a:solidFill>
                <a:schemeClr val="tx1">
                  <a:lumMod val="65000"/>
                  <a:lumOff val="35000"/>
                </a:schemeClr>
              </a:solidFill>
              <a:latin typeface="方正尚酷简体" panose="03000509000000000000" pitchFamily="65" charset="-122"/>
              <a:ea typeface="方正尚酷简体" panose="03000509000000000000" pitchFamily="65" charset="-122"/>
              <a:cs typeface="Calibri"/>
            </a:endParaRPr>
          </a:p>
        </p:txBody>
      </p:sp>
      <p:sp>
        <p:nvSpPr>
          <p:cNvPr id="13" name="TextBox 108"/>
          <p:cNvSpPr txBox="1"/>
          <p:nvPr/>
        </p:nvSpPr>
        <p:spPr>
          <a:xfrm>
            <a:off x="2626163" y="3202850"/>
            <a:ext cx="1807998" cy="292388"/>
          </a:xfrm>
          <a:prstGeom prst="rect">
            <a:avLst/>
          </a:prstGeom>
          <a:noFill/>
        </p:spPr>
        <p:txBody>
          <a:bodyPr wrap="square" lIns="0" rIns="0" bIns="0" rtlCol="0">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4" name="TextBox 109"/>
          <p:cNvSpPr txBox="1"/>
          <p:nvPr/>
        </p:nvSpPr>
        <p:spPr>
          <a:xfrm>
            <a:off x="2752768" y="3507052"/>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65000"/>
                    <a:lumOff val="35000"/>
                  </a:schemeClr>
                </a:solidFill>
                <a:latin typeface="方正尚酷简体" panose="03000509000000000000" pitchFamily="65" charset="-122"/>
                <a:ea typeface="方正尚酷简体" panose="03000509000000000000" pitchFamily="65" charset="-122"/>
              </a:rPr>
              <a:t>单击此处文本单击添加文本单击此处文本单击添加文本单击此处文本单击添加文本</a:t>
            </a:r>
            <a:endParaRPr lang="en-US" altLang="zh-CN" sz="1000" dirty="0">
              <a:solidFill>
                <a:schemeClr val="tx1">
                  <a:lumMod val="65000"/>
                  <a:lumOff val="35000"/>
                </a:schemeClr>
              </a:solidFill>
              <a:latin typeface="方正尚酷简体" panose="03000509000000000000" pitchFamily="65" charset="-122"/>
              <a:ea typeface="方正尚酷简体" panose="03000509000000000000" pitchFamily="65" charset="-122"/>
              <a:cs typeface="Calibri"/>
            </a:endParaRPr>
          </a:p>
        </p:txBody>
      </p:sp>
      <p:sp>
        <p:nvSpPr>
          <p:cNvPr id="15" name="TextBox 110"/>
          <p:cNvSpPr txBox="1"/>
          <p:nvPr/>
        </p:nvSpPr>
        <p:spPr>
          <a:xfrm>
            <a:off x="4757584" y="3200306"/>
            <a:ext cx="1807998" cy="292388"/>
          </a:xfrm>
          <a:prstGeom prst="rect">
            <a:avLst/>
          </a:prstGeom>
          <a:noFill/>
        </p:spPr>
        <p:txBody>
          <a:bodyPr wrap="square" lIns="0" rIns="0" bIns="0" rtlCol="0">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6" name="TextBox 111"/>
          <p:cNvSpPr txBox="1"/>
          <p:nvPr/>
        </p:nvSpPr>
        <p:spPr>
          <a:xfrm>
            <a:off x="4884189" y="3504508"/>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65000"/>
                    <a:lumOff val="35000"/>
                  </a:schemeClr>
                </a:solidFill>
                <a:latin typeface="方正尚酷简体" panose="03000509000000000000" pitchFamily="65" charset="-122"/>
                <a:ea typeface="方正尚酷简体" panose="03000509000000000000" pitchFamily="65" charset="-122"/>
              </a:rPr>
              <a:t>单击此处文本单击添加文本单击此处文本单击添加文本单击此处文本单击添加文本</a:t>
            </a:r>
            <a:endParaRPr lang="en-US" altLang="zh-CN" sz="1000" dirty="0">
              <a:solidFill>
                <a:schemeClr val="tx1">
                  <a:lumMod val="65000"/>
                  <a:lumOff val="35000"/>
                </a:schemeClr>
              </a:solidFill>
              <a:latin typeface="方正尚酷简体" panose="03000509000000000000" pitchFamily="65" charset="-122"/>
              <a:ea typeface="方正尚酷简体" panose="03000509000000000000" pitchFamily="65" charset="-122"/>
              <a:cs typeface="Calibri"/>
            </a:endParaRPr>
          </a:p>
        </p:txBody>
      </p:sp>
      <p:sp>
        <p:nvSpPr>
          <p:cNvPr id="17" name="TextBox 112"/>
          <p:cNvSpPr txBox="1"/>
          <p:nvPr/>
        </p:nvSpPr>
        <p:spPr>
          <a:xfrm>
            <a:off x="6940466" y="3205395"/>
            <a:ext cx="1807998" cy="292388"/>
          </a:xfrm>
          <a:prstGeom prst="rect">
            <a:avLst/>
          </a:prstGeom>
          <a:noFill/>
        </p:spPr>
        <p:txBody>
          <a:bodyPr wrap="square" lIns="0" rIns="0" bIns="0" rtlCol="0">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8" name="TextBox 113"/>
          <p:cNvSpPr txBox="1"/>
          <p:nvPr/>
        </p:nvSpPr>
        <p:spPr>
          <a:xfrm>
            <a:off x="7067071" y="350959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65000"/>
                    <a:lumOff val="35000"/>
                  </a:schemeClr>
                </a:solidFill>
                <a:latin typeface="方正尚酷简体" panose="03000509000000000000" pitchFamily="65" charset="-122"/>
                <a:ea typeface="方正尚酷简体" panose="03000509000000000000" pitchFamily="65" charset="-122"/>
              </a:rPr>
              <a:t>单击此处文本单击添加文本单击此处文本单击添加文本单击此处文本单击添加文本</a:t>
            </a:r>
            <a:endParaRPr lang="en-US" altLang="zh-CN" sz="1000" dirty="0">
              <a:solidFill>
                <a:schemeClr val="tx1">
                  <a:lumMod val="65000"/>
                  <a:lumOff val="35000"/>
                </a:schemeClr>
              </a:solidFill>
              <a:latin typeface="方正尚酷简体" panose="03000509000000000000" pitchFamily="65" charset="-122"/>
              <a:ea typeface="方正尚酷简体" panose="03000509000000000000" pitchFamily="65" charset="-122"/>
              <a:cs typeface="Calibri"/>
            </a:endParaRPr>
          </a:p>
        </p:txBody>
      </p:sp>
      <p:sp>
        <p:nvSpPr>
          <p:cNvPr id="19" name="Freeform 12"/>
          <p:cNvSpPr>
            <a:spLocks noEditPoints="1"/>
          </p:cNvSpPr>
          <p:nvPr/>
        </p:nvSpPr>
        <p:spPr bwMode="auto">
          <a:xfrm>
            <a:off x="5292081" y="1724447"/>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41581" y="1794608"/>
            <a:ext cx="584222" cy="583209"/>
            <a:chOff x="3810000" y="2265363"/>
            <a:chExt cx="915988" cy="914400"/>
          </a:xfrm>
          <a:solidFill>
            <a:schemeClr val="bg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468222" y="1758816"/>
            <a:ext cx="648072" cy="643352"/>
            <a:chOff x="6400800" y="1195388"/>
            <a:chExt cx="654050" cy="649287"/>
          </a:xfrm>
          <a:solidFill>
            <a:schemeClr val="bg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24600" y="1731515"/>
            <a:ext cx="604289" cy="646302"/>
            <a:chOff x="4267200" y="1196975"/>
            <a:chExt cx="593725" cy="635001"/>
          </a:xfrm>
          <a:solidFill>
            <a:schemeClr val="bg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87695256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childTnLst>
                          </p:cTn>
                        </p:par>
                        <p:par>
                          <p:cTn id="67" fill="hold">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500"/>
                                        <p:tgtEl>
                                          <p:spTgt spid="16"/>
                                        </p:tgtEl>
                                      </p:cBhvr>
                                    </p:animEffect>
                                  </p:childTnLst>
                                </p:cTn>
                              </p:par>
                            </p:childTnLst>
                          </p:cTn>
                        </p:par>
                        <p:par>
                          <p:cTn id="75" fill="hold">
                            <p:stCondLst>
                              <p:cond delay="7500"/>
                            </p:stCondLst>
                            <p:childTnLst>
                              <p:par>
                                <p:cTn id="76" presetID="53" presetClass="entr" presetSubtype="16"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ppt_w</p:attrName>
                                        </p:attrNameLst>
                                      </p:cBhvr>
                                      <p:tavLst>
                                        <p:tav tm="0">
                                          <p:val>
                                            <p:fltVal val="0"/>
                                          </p:val>
                                        </p:tav>
                                        <p:tav tm="100000">
                                          <p:val>
                                            <p:strVal val="#ppt_w"/>
                                          </p:val>
                                        </p:tav>
                                      </p:tavLst>
                                    </p:anim>
                                    <p:anim calcmode="lin" valueType="num">
                                      <p:cBhvr>
                                        <p:cTn id="79" dur="500" fill="hold"/>
                                        <p:tgtEl>
                                          <p:spTgt spid="10"/>
                                        </p:tgtEl>
                                        <p:attrNameLst>
                                          <p:attrName>ppt_h</p:attrName>
                                        </p:attrNameLst>
                                      </p:cBhvr>
                                      <p:tavLst>
                                        <p:tav tm="0">
                                          <p:val>
                                            <p:fltVal val="0"/>
                                          </p:val>
                                        </p:tav>
                                        <p:tav tm="100000">
                                          <p:val>
                                            <p:strVal val="#ppt_h"/>
                                          </p:val>
                                        </p:tav>
                                      </p:tavLst>
                                    </p:anim>
                                    <p:animEffect transition="in" filter="fade">
                                      <p:cBhvr>
                                        <p:cTn id="80" dur="500"/>
                                        <p:tgtEl>
                                          <p:spTgt spid="10"/>
                                        </p:tgtEl>
                                      </p:cBhvr>
                                    </p:animEffect>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p:cTn id="84" dur="500" fill="hold"/>
                                        <p:tgtEl>
                                          <p:spTgt spid="6"/>
                                        </p:tgtEl>
                                        <p:attrNameLst>
                                          <p:attrName>ppt_w</p:attrName>
                                        </p:attrNameLst>
                                      </p:cBhvr>
                                      <p:tavLst>
                                        <p:tav tm="0">
                                          <p:val>
                                            <p:fltVal val="0"/>
                                          </p:val>
                                        </p:tav>
                                        <p:tav tm="100000">
                                          <p:val>
                                            <p:strVal val="#ppt_w"/>
                                          </p:val>
                                        </p:tav>
                                      </p:tavLst>
                                    </p:anim>
                                    <p:anim calcmode="lin" valueType="num">
                                      <p:cBhvr>
                                        <p:cTn id="85" dur="500" fill="hold"/>
                                        <p:tgtEl>
                                          <p:spTgt spid="6"/>
                                        </p:tgtEl>
                                        <p:attrNameLst>
                                          <p:attrName>ppt_h</p:attrName>
                                        </p:attrNameLst>
                                      </p:cBhvr>
                                      <p:tavLst>
                                        <p:tav tm="0">
                                          <p:val>
                                            <p:fltVal val="0"/>
                                          </p:val>
                                        </p:tav>
                                        <p:tav tm="100000">
                                          <p:val>
                                            <p:strVal val="#ppt_h"/>
                                          </p:val>
                                        </p:tav>
                                      </p:tavLst>
                                    </p:anim>
                                    <p:animEffect transition="in" filter="fade">
                                      <p:cBhvr>
                                        <p:cTn id="86" dur="500"/>
                                        <p:tgtEl>
                                          <p:spTgt spid="6"/>
                                        </p:tgtEl>
                                      </p:cBhvr>
                                    </p:animEffect>
                                  </p:childTnLst>
                                </p:cTn>
                              </p:par>
                            </p:childTnLst>
                          </p:cTn>
                        </p:par>
                        <p:par>
                          <p:cTn id="87" fill="hold">
                            <p:stCondLst>
                              <p:cond delay="8500"/>
                            </p:stCondLst>
                            <p:childTnLst>
                              <p:par>
                                <p:cTn id="88" presetID="10" presetClass="entr" presetSubtype="0" fill="hold"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childTnLst>
                          </p:cTn>
                        </p:par>
                        <p:par>
                          <p:cTn id="91" fill="hold">
                            <p:stCondLst>
                              <p:cond delay="9000"/>
                            </p:stCondLst>
                            <p:childTnLst>
                              <p:par>
                                <p:cTn id="92" presetID="10"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childTnLst>
                                </p:cTn>
                              </p:par>
                            </p:childTnLst>
                          </p:cTn>
                        </p:par>
                        <p:par>
                          <p:cTn id="95" fill="hold">
                            <p:stCondLst>
                              <p:cond delay="9500"/>
                            </p:stCondLst>
                            <p:childTnLst>
                              <p:par>
                                <p:cTn id="96" presetID="10" presetClass="entr" presetSubtype="0"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4" grpId="0" animBg="1"/>
      <p:bldP spid="5" grpId="0" animBg="1"/>
      <p:bldP spid="6" grpId="0" animBg="1"/>
      <p:bldP spid="7" grpId="0"/>
      <p:bldP spid="9" grpId="0"/>
      <p:bldP spid="10" grpId="0"/>
      <p:bldP spid="11" grpId="0"/>
      <p:bldP spid="12" grpId="0"/>
      <p:bldP spid="13" grpId="0"/>
      <p:bldP spid="14" grpId="0"/>
      <p:bldP spid="15" grpId="0"/>
      <p:bldP spid="16" grpId="0"/>
      <p:bldP spid="17" grpId="0"/>
      <p:bldP spid="18"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第三章标题内容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cxnSp>
        <p:nvCxnSpPr>
          <p:cNvPr id="3" name="肘形连接符 2"/>
          <p:cNvCxnSpPr>
            <a:stCxn id="5" idx="6"/>
            <a:endCxn id="31" idx="2"/>
          </p:cNvCxnSpPr>
          <p:nvPr/>
        </p:nvCxnSpPr>
        <p:spPr>
          <a:xfrm>
            <a:off x="3816113" y="1566345"/>
            <a:ext cx="3876571" cy="822728"/>
          </a:xfrm>
          <a:prstGeom prst="bentConnector3">
            <a:avLst>
              <a:gd name="adj1" fmla="val 50000"/>
            </a:avLst>
          </a:prstGeom>
          <a:ln w="12700">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249261" y="1282845"/>
            <a:ext cx="566852" cy="567000"/>
            <a:chOff x="4534974" y="2492893"/>
            <a:chExt cx="756000" cy="756000"/>
          </a:xfrm>
          <a:solidFill>
            <a:schemeClr val="bg1"/>
          </a:solidFill>
        </p:grpSpPr>
        <p:sp>
          <p:nvSpPr>
            <p:cNvPr id="5" name="椭圆 4"/>
            <p:cNvSpPr/>
            <p:nvPr/>
          </p:nvSpPr>
          <p:spPr>
            <a:xfrm>
              <a:off x="4534974" y="2492893"/>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6" name="组合 5"/>
            <p:cNvGrpSpPr/>
            <p:nvPr/>
          </p:nvGrpSpPr>
          <p:grpSpPr>
            <a:xfrm>
              <a:off x="4687974" y="2629656"/>
              <a:ext cx="450000" cy="434596"/>
              <a:chOff x="5512720" y="2152017"/>
              <a:chExt cx="583915" cy="496874"/>
            </a:xfrm>
            <a:grpFill/>
          </p:grpSpPr>
          <p:sp>
            <p:nvSpPr>
              <p:cNvPr id="7"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67">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9"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67">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grpSp>
      <p:cxnSp>
        <p:nvCxnSpPr>
          <p:cNvPr id="10" name="肘形连接符 9"/>
          <p:cNvCxnSpPr>
            <a:stCxn id="12" idx="6"/>
            <a:endCxn id="33" idx="2"/>
          </p:cNvCxnSpPr>
          <p:nvPr/>
        </p:nvCxnSpPr>
        <p:spPr>
          <a:xfrm>
            <a:off x="3816112" y="3206320"/>
            <a:ext cx="2026028" cy="398798"/>
          </a:xfrm>
          <a:prstGeom prst="bentConnector3">
            <a:avLst>
              <a:gd name="adj1" fmla="val 50000"/>
            </a:avLst>
          </a:prstGeom>
          <a:ln w="12700">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249261" y="2922819"/>
            <a:ext cx="566852" cy="567000"/>
            <a:chOff x="4534974" y="4368345"/>
            <a:chExt cx="756000" cy="756000"/>
          </a:xfrm>
          <a:solidFill>
            <a:schemeClr val="bg1"/>
          </a:solidFill>
        </p:grpSpPr>
        <p:sp>
          <p:nvSpPr>
            <p:cNvPr id="12" name="椭圆 11"/>
            <p:cNvSpPr/>
            <p:nvPr/>
          </p:nvSpPr>
          <p:spPr>
            <a:xfrm>
              <a:off x="4534974" y="4368345"/>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1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1867">
                <a:solidFill>
                  <a:schemeClr val="tx1">
                    <a:lumMod val="65000"/>
                    <a:lumOff val="35000"/>
                  </a:schemeClr>
                </a:solidFill>
                <a:latin typeface="方正尚酷简体" panose="03000509000000000000" pitchFamily="65" charset="-122"/>
                <a:ea typeface="方正尚酷简体" panose="03000509000000000000" pitchFamily="65" charset="-122"/>
                <a:cs typeface="Arial" panose="020B0604020202020204" pitchFamily="34" charset="0"/>
              </a:endParaRPr>
            </a:p>
          </p:txBody>
        </p:sp>
      </p:grpSp>
      <p:cxnSp>
        <p:nvCxnSpPr>
          <p:cNvPr id="14" name="肘形连接符 13"/>
          <p:cNvCxnSpPr>
            <a:stCxn id="16" idx="6"/>
            <a:endCxn id="32" idx="2"/>
          </p:cNvCxnSpPr>
          <p:nvPr/>
        </p:nvCxnSpPr>
        <p:spPr>
          <a:xfrm>
            <a:off x="3816113" y="2386333"/>
            <a:ext cx="2951300" cy="738805"/>
          </a:xfrm>
          <a:prstGeom prst="bentConnector3">
            <a:avLst>
              <a:gd name="adj1" fmla="val 50000"/>
            </a:avLst>
          </a:prstGeom>
          <a:ln w="12700">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3249261" y="2102832"/>
            <a:ext cx="566852" cy="567000"/>
            <a:chOff x="4534974" y="3430619"/>
            <a:chExt cx="756000" cy="756000"/>
          </a:xfrm>
          <a:solidFill>
            <a:schemeClr val="bg1"/>
          </a:solidFill>
        </p:grpSpPr>
        <p:sp>
          <p:nvSpPr>
            <p:cNvPr id="16" name="椭圆 15"/>
            <p:cNvSpPr/>
            <p:nvPr/>
          </p:nvSpPr>
          <p:spPr>
            <a:xfrm>
              <a:off x="4534974" y="3430619"/>
              <a:ext cx="756000"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17" name="Group 92"/>
            <p:cNvGrpSpPr/>
            <p:nvPr/>
          </p:nvGrpSpPr>
          <p:grpSpPr>
            <a:xfrm>
              <a:off x="4688410" y="3660828"/>
              <a:ext cx="474528" cy="295582"/>
              <a:chOff x="5172076" y="1938338"/>
              <a:chExt cx="471488" cy="293688"/>
            </a:xfrm>
            <a:grpFill/>
          </p:grpSpPr>
          <p:sp>
            <p:nvSpPr>
              <p:cNvPr id="1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19"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0"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90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grpSp>
      <p:cxnSp>
        <p:nvCxnSpPr>
          <p:cNvPr id="21" name="直接连接符 20"/>
          <p:cNvCxnSpPr>
            <a:endCxn id="23" idx="6"/>
          </p:cNvCxnSpPr>
          <p:nvPr/>
        </p:nvCxnSpPr>
        <p:spPr>
          <a:xfrm flipH="1" flipV="1">
            <a:off x="3816113" y="4026306"/>
            <a:ext cx="959815" cy="1"/>
          </a:xfrm>
          <a:prstGeom prst="line">
            <a:avLst/>
          </a:prstGeom>
          <a:ln w="12700">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249261" y="3742805"/>
            <a:ext cx="566852" cy="567000"/>
            <a:chOff x="4534974" y="5306072"/>
            <a:chExt cx="756000" cy="756000"/>
          </a:xfrm>
          <a:solidFill>
            <a:schemeClr val="bg1"/>
          </a:solidFill>
        </p:grpSpPr>
        <p:sp>
          <p:nvSpPr>
            <p:cNvPr id="23" name="椭圆 22"/>
            <p:cNvSpPr/>
            <p:nvPr/>
          </p:nvSpPr>
          <p:spPr>
            <a:xfrm>
              <a:off x="4534974" y="5306072"/>
              <a:ext cx="756000"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nvGrpSpPr>
            <p:cNvPr id="24" name="Group 9"/>
            <p:cNvGrpSpPr/>
            <p:nvPr/>
          </p:nvGrpSpPr>
          <p:grpSpPr>
            <a:xfrm>
              <a:off x="4659950" y="5504420"/>
              <a:ext cx="516045" cy="382660"/>
              <a:chOff x="4572000" y="3414713"/>
              <a:chExt cx="374651" cy="277813"/>
            </a:xfrm>
            <a:grpFill/>
          </p:grpSpPr>
          <p:sp>
            <p:nvSpPr>
              <p:cNvPr id="2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grpSp>
      </p:grpSp>
      <p:sp>
        <p:nvSpPr>
          <p:cNvPr id="27" name="任意多边形 26"/>
          <p:cNvSpPr/>
          <p:nvPr/>
        </p:nvSpPr>
        <p:spPr>
          <a:xfrm>
            <a:off x="7357857" y="1503442"/>
            <a:ext cx="88559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8" name="任意多边形 27"/>
          <p:cNvSpPr/>
          <p:nvPr/>
        </p:nvSpPr>
        <p:spPr>
          <a:xfrm>
            <a:off x="6432586" y="2836205"/>
            <a:ext cx="88559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9" name="任意多边形 28"/>
          <p:cNvSpPr/>
          <p:nvPr/>
        </p:nvSpPr>
        <p:spPr>
          <a:xfrm>
            <a:off x="5507313" y="3406282"/>
            <a:ext cx="88559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30" name="任意多边形 29"/>
          <p:cNvSpPr/>
          <p:nvPr/>
        </p:nvSpPr>
        <p:spPr>
          <a:xfrm>
            <a:off x="4015453" y="3810286"/>
            <a:ext cx="1452183"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31" name="椭圆 30"/>
          <p:cNvSpPr/>
          <p:nvPr/>
        </p:nvSpPr>
        <p:spPr>
          <a:xfrm>
            <a:off x="7692684" y="2281073"/>
            <a:ext cx="215944"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32" name="椭圆 31"/>
          <p:cNvSpPr/>
          <p:nvPr/>
        </p:nvSpPr>
        <p:spPr>
          <a:xfrm>
            <a:off x="6767412" y="3017137"/>
            <a:ext cx="215944" cy="21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33" name="椭圆 32"/>
          <p:cNvSpPr/>
          <p:nvPr/>
        </p:nvSpPr>
        <p:spPr>
          <a:xfrm>
            <a:off x="5842140" y="3497117"/>
            <a:ext cx="215944"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34" name="椭圆 33"/>
          <p:cNvSpPr/>
          <p:nvPr/>
        </p:nvSpPr>
        <p:spPr>
          <a:xfrm>
            <a:off x="4633573" y="3922381"/>
            <a:ext cx="215944" cy="21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35" name="矩形 34"/>
          <p:cNvSpPr/>
          <p:nvPr/>
        </p:nvSpPr>
        <p:spPr>
          <a:xfrm>
            <a:off x="2308414" y="1223838"/>
            <a:ext cx="907927" cy="300076"/>
          </a:xfrm>
          <a:prstGeom prst="rect">
            <a:avLst/>
          </a:prstGeom>
        </p:spPr>
        <p:txBody>
          <a:bodyPr wrap="none" lIns="68573" tIns="34287" rIns="68573" bIns="34287">
            <a:spAutoFit/>
          </a:bodyPr>
          <a:lstStyle/>
          <a:p>
            <a:pPr algn="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5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36" name="矩形 35"/>
          <p:cNvSpPr/>
          <p:nvPr/>
        </p:nvSpPr>
        <p:spPr>
          <a:xfrm>
            <a:off x="1294571" y="1508820"/>
            <a:ext cx="1921769" cy="415498"/>
          </a:xfrm>
          <a:prstGeom prst="rect">
            <a:avLst/>
          </a:prstGeom>
        </p:spPr>
        <p:txBody>
          <a:bodyPr wrap="square">
            <a:spAutoFit/>
          </a:bodyPr>
          <a:lstStyle/>
          <a:p>
            <a:pPr algn="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点击输入图表的描述说明，点击输入图表的描述说明</a:t>
            </a:r>
            <a:endPar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37" name="矩形 36"/>
          <p:cNvSpPr/>
          <p:nvPr/>
        </p:nvSpPr>
        <p:spPr>
          <a:xfrm>
            <a:off x="2308414" y="2050204"/>
            <a:ext cx="907927" cy="300076"/>
          </a:xfrm>
          <a:prstGeom prst="rect">
            <a:avLst/>
          </a:prstGeom>
        </p:spPr>
        <p:txBody>
          <a:bodyPr wrap="none" lIns="68573" tIns="34287" rIns="68573" bIns="34287">
            <a:spAutoFit/>
          </a:bodyPr>
          <a:lstStyle/>
          <a:p>
            <a:pPr algn="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5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38" name="矩形 37"/>
          <p:cNvSpPr/>
          <p:nvPr/>
        </p:nvSpPr>
        <p:spPr>
          <a:xfrm>
            <a:off x="1294571" y="2335186"/>
            <a:ext cx="1921769" cy="415498"/>
          </a:xfrm>
          <a:prstGeom prst="rect">
            <a:avLst/>
          </a:prstGeom>
        </p:spPr>
        <p:txBody>
          <a:bodyPr wrap="square">
            <a:spAutoFit/>
          </a:bodyPr>
          <a:lstStyle/>
          <a:p>
            <a:pPr algn="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点击输入图表的描述说明，点击输入图表的描述说明</a:t>
            </a:r>
            <a:endPar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39" name="矩形 38"/>
          <p:cNvSpPr/>
          <p:nvPr/>
        </p:nvSpPr>
        <p:spPr>
          <a:xfrm>
            <a:off x="2308414" y="2876569"/>
            <a:ext cx="907927" cy="300076"/>
          </a:xfrm>
          <a:prstGeom prst="rect">
            <a:avLst/>
          </a:prstGeom>
        </p:spPr>
        <p:txBody>
          <a:bodyPr wrap="none" lIns="68573" tIns="34287" rIns="68573" bIns="34287">
            <a:spAutoFit/>
          </a:bodyPr>
          <a:lstStyle/>
          <a:p>
            <a:pPr algn="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5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40" name="矩形 39"/>
          <p:cNvSpPr/>
          <p:nvPr/>
        </p:nvSpPr>
        <p:spPr>
          <a:xfrm>
            <a:off x="1294571" y="3161551"/>
            <a:ext cx="1921769" cy="415498"/>
          </a:xfrm>
          <a:prstGeom prst="rect">
            <a:avLst/>
          </a:prstGeom>
        </p:spPr>
        <p:txBody>
          <a:bodyPr wrap="square">
            <a:spAutoFit/>
          </a:bodyPr>
          <a:lstStyle/>
          <a:p>
            <a:pPr algn="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点击输入图表的描述说明，点击输入图表的描述说明</a:t>
            </a:r>
            <a:endPar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41" name="矩形 40"/>
          <p:cNvSpPr/>
          <p:nvPr/>
        </p:nvSpPr>
        <p:spPr>
          <a:xfrm>
            <a:off x="2308414" y="3702936"/>
            <a:ext cx="907927" cy="300076"/>
          </a:xfrm>
          <a:prstGeom prst="rect">
            <a:avLst/>
          </a:prstGeom>
        </p:spPr>
        <p:txBody>
          <a:bodyPr wrap="none" lIns="68573" tIns="34287" rIns="68573" bIns="34287">
            <a:spAutoFit/>
          </a:bodyPr>
          <a:lstStyle/>
          <a:p>
            <a:pPr algn="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5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42" name="矩形 41"/>
          <p:cNvSpPr/>
          <p:nvPr/>
        </p:nvSpPr>
        <p:spPr>
          <a:xfrm>
            <a:off x="1294571" y="3987917"/>
            <a:ext cx="1921769" cy="415498"/>
          </a:xfrm>
          <a:prstGeom prst="rect">
            <a:avLst/>
          </a:prstGeom>
        </p:spPr>
        <p:txBody>
          <a:bodyPr wrap="square">
            <a:spAutoFit/>
          </a:bodyPr>
          <a:lstStyle/>
          <a:p>
            <a:pPr algn="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点击输入图表的描述说明，点击输入图表的描述说明</a:t>
            </a:r>
            <a:endPar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Tree>
    <p:extLst>
      <p:ext uri="{BB962C8B-B14F-4D97-AF65-F5344CB8AC3E}">
        <p14:creationId xmlns:p14="http://schemas.microsoft.com/office/powerpoint/2010/main" val="1977278643"/>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200"/>
                                        <p:tgtEl>
                                          <p:spTgt spid="3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400"/>
                                        <p:tgtEl>
                                          <p:spTgt spid="2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down)">
                                      <p:cBhvr>
                                        <p:cTn id="18" dur="600"/>
                                        <p:tgtEl>
                                          <p:spTgt spid="28"/>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900"/>
                                        <p:tgtEl>
                                          <p:spTgt spid="27"/>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250"/>
                                        <p:tgtEl>
                                          <p:spTgt spid="34"/>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250"/>
                                        <p:tgtEl>
                                          <p:spTgt spid="33"/>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250"/>
                                        <p:tgtEl>
                                          <p:spTgt spid="32"/>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250"/>
                                        <p:tgtEl>
                                          <p:spTgt spid="31"/>
                                        </p:tgtEl>
                                      </p:cBhvr>
                                    </p:animEffect>
                                  </p:childTnLst>
                                </p:cTn>
                              </p:par>
                            </p:childTnLst>
                          </p:cTn>
                        </p:par>
                        <p:par>
                          <p:cTn id="34" fill="hold">
                            <p:stCondLst>
                              <p:cond delay="2000"/>
                            </p:stCondLst>
                            <p:childTnLst>
                              <p:par>
                                <p:cTn id="35" presetID="26" presetClass="emph" presetSubtype="0" fill="hold" grpId="1" nodeType="afterEffect">
                                  <p:stCondLst>
                                    <p:cond delay="0"/>
                                  </p:stCondLst>
                                  <p:childTnLst>
                                    <p:animEffect transition="out" filter="fade">
                                      <p:cBhvr>
                                        <p:cTn id="36" dur="500" tmFilter="0, 0; .2, .5; .8, .5; 1, 0"/>
                                        <p:tgtEl>
                                          <p:spTgt spid="34"/>
                                        </p:tgtEl>
                                      </p:cBhvr>
                                    </p:animEffect>
                                    <p:animScale>
                                      <p:cBhvr>
                                        <p:cTn id="37" dur="250" autoRev="1" fill="hold"/>
                                        <p:tgtEl>
                                          <p:spTgt spid="34"/>
                                        </p:tgtEl>
                                      </p:cBhvr>
                                      <p:by x="105000" y="105000"/>
                                    </p:animScale>
                                  </p:childTnLst>
                                </p:cTn>
                              </p:par>
                            </p:childTnLst>
                          </p:cTn>
                        </p:par>
                        <p:par>
                          <p:cTn id="38" fill="hold">
                            <p:stCondLst>
                              <p:cond delay="2500"/>
                            </p:stCondLst>
                            <p:childTnLst>
                              <p:par>
                                <p:cTn id="39" presetID="22" presetClass="entr" presetSubtype="2"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right)">
                                      <p:cBhvr>
                                        <p:cTn id="41" dur="250"/>
                                        <p:tgtEl>
                                          <p:spTgt spid="21"/>
                                        </p:tgtEl>
                                      </p:cBhvr>
                                    </p:animEffec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par>
                          <p:cTn id="46" fill="hold">
                            <p:stCondLst>
                              <p:cond delay="3250"/>
                            </p:stCondLst>
                            <p:childTnLst>
                              <p:par>
                                <p:cTn id="47" presetID="14" presetClass="entr" presetSubtype="1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randombar(horizontal)">
                                      <p:cBhvr>
                                        <p:cTn id="49" dur="500"/>
                                        <p:tgtEl>
                                          <p:spTgt spid="4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randombar(horizontal)">
                                      <p:cBhvr>
                                        <p:cTn id="52" dur="500"/>
                                        <p:tgtEl>
                                          <p:spTgt spid="42"/>
                                        </p:tgtEl>
                                      </p:cBhvr>
                                    </p:animEffect>
                                  </p:childTnLst>
                                </p:cTn>
                              </p:par>
                            </p:childTnLst>
                          </p:cTn>
                        </p:par>
                        <p:par>
                          <p:cTn id="53" fill="hold">
                            <p:stCondLst>
                              <p:cond delay="3750"/>
                            </p:stCondLst>
                            <p:childTnLst>
                              <p:par>
                                <p:cTn id="54" presetID="26" presetClass="emph" presetSubtype="0" fill="hold" grpId="1" nodeType="afterEffect">
                                  <p:stCondLst>
                                    <p:cond delay="0"/>
                                  </p:stCondLst>
                                  <p:childTnLst>
                                    <p:animEffect transition="out" filter="fade">
                                      <p:cBhvr>
                                        <p:cTn id="55" dur="500" tmFilter="0, 0; .2, .5; .8, .5; 1, 0"/>
                                        <p:tgtEl>
                                          <p:spTgt spid="33"/>
                                        </p:tgtEl>
                                      </p:cBhvr>
                                    </p:animEffect>
                                    <p:animScale>
                                      <p:cBhvr>
                                        <p:cTn id="56" dur="250" autoRev="1" fill="hold"/>
                                        <p:tgtEl>
                                          <p:spTgt spid="33"/>
                                        </p:tgtEl>
                                      </p:cBhvr>
                                      <p:by x="105000" y="105000"/>
                                    </p:animScale>
                                  </p:childTnLst>
                                </p:cTn>
                              </p:par>
                            </p:childTnLst>
                          </p:cTn>
                        </p:par>
                        <p:par>
                          <p:cTn id="57" fill="hold">
                            <p:stCondLst>
                              <p:cond delay="4250"/>
                            </p:stCondLst>
                            <p:childTnLst>
                              <p:par>
                                <p:cTn id="58" presetID="22" presetClass="entr" presetSubtype="2"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4750"/>
                            </p:stCondLst>
                            <p:childTnLst>
                              <p:par>
                                <p:cTn id="62" presetID="10"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childTnLst>
                          </p:cTn>
                        </p:par>
                        <p:par>
                          <p:cTn id="65" fill="hold">
                            <p:stCondLst>
                              <p:cond delay="5250"/>
                            </p:stCondLst>
                            <p:childTnLst>
                              <p:par>
                                <p:cTn id="66" presetID="14" presetClass="entr" presetSubtype="10"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randombar(horizontal)">
                                      <p:cBhvr>
                                        <p:cTn id="68" dur="500"/>
                                        <p:tgtEl>
                                          <p:spTgt spid="40"/>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randombar(horizontal)">
                                      <p:cBhvr>
                                        <p:cTn id="71" dur="500"/>
                                        <p:tgtEl>
                                          <p:spTgt spid="39"/>
                                        </p:tgtEl>
                                      </p:cBhvr>
                                    </p:animEffect>
                                  </p:childTnLst>
                                </p:cTn>
                              </p:par>
                            </p:childTnLst>
                          </p:cTn>
                        </p:par>
                        <p:par>
                          <p:cTn id="72" fill="hold">
                            <p:stCondLst>
                              <p:cond delay="5750"/>
                            </p:stCondLst>
                            <p:childTnLst>
                              <p:par>
                                <p:cTn id="73" presetID="26" presetClass="emph" presetSubtype="0" fill="hold" grpId="1" nodeType="afterEffect">
                                  <p:stCondLst>
                                    <p:cond delay="0"/>
                                  </p:stCondLst>
                                  <p:childTnLst>
                                    <p:animEffect transition="out" filter="fade">
                                      <p:cBhvr>
                                        <p:cTn id="74" dur="500" tmFilter="0, 0; .2, .5; .8, .5; 1, 0"/>
                                        <p:tgtEl>
                                          <p:spTgt spid="32"/>
                                        </p:tgtEl>
                                      </p:cBhvr>
                                    </p:animEffect>
                                    <p:animScale>
                                      <p:cBhvr>
                                        <p:cTn id="75" dur="250" autoRev="1" fill="hold"/>
                                        <p:tgtEl>
                                          <p:spTgt spid="32"/>
                                        </p:tgtEl>
                                      </p:cBhvr>
                                      <p:by x="105000" y="105000"/>
                                    </p:animScale>
                                  </p:childTnLst>
                                </p:cTn>
                              </p:par>
                            </p:childTnLst>
                          </p:cTn>
                        </p:par>
                        <p:par>
                          <p:cTn id="76" fill="hold">
                            <p:stCondLst>
                              <p:cond delay="6250"/>
                            </p:stCondLst>
                            <p:childTnLst>
                              <p:par>
                                <p:cTn id="77" presetID="22" presetClass="entr" presetSubtype="2"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right)">
                                      <p:cBhvr>
                                        <p:cTn id="79" dur="600"/>
                                        <p:tgtEl>
                                          <p:spTgt spid="14"/>
                                        </p:tgtEl>
                                      </p:cBhvr>
                                    </p:animEffect>
                                  </p:childTnLst>
                                </p:cTn>
                              </p:par>
                            </p:childTnLst>
                          </p:cTn>
                        </p:par>
                        <p:par>
                          <p:cTn id="80" fill="hold">
                            <p:stCondLst>
                              <p:cond delay="6850"/>
                            </p:stCondLst>
                            <p:childTnLst>
                              <p:par>
                                <p:cTn id="81" presetID="10" presetClass="entr" presetSubtype="0" fill="hold"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childTnLst>
                                </p:cTn>
                              </p:par>
                            </p:childTnLst>
                          </p:cTn>
                        </p:par>
                        <p:par>
                          <p:cTn id="84" fill="hold">
                            <p:stCondLst>
                              <p:cond delay="7350"/>
                            </p:stCondLst>
                            <p:childTnLst>
                              <p:par>
                                <p:cTn id="85" presetID="14" presetClass="entr" presetSubtype="1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randombar(horizontal)">
                                      <p:cBhvr>
                                        <p:cTn id="87" dur="500"/>
                                        <p:tgtEl>
                                          <p:spTgt spid="37"/>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randombar(horizontal)">
                                      <p:cBhvr>
                                        <p:cTn id="90" dur="500"/>
                                        <p:tgtEl>
                                          <p:spTgt spid="38"/>
                                        </p:tgtEl>
                                      </p:cBhvr>
                                    </p:animEffect>
                                  </p:childTnLst>
                                </p:cTn>
                              </p:par>
                            </p:childTnLst>
                          </p:cTn>
                        </p:par>
                        <p:par>
                          <p:cTn id="91" fill="hold">
                            <p:stCondLst>
                              <p:cond delay="7850"/>
                            </p:stCondLst>
                            <p:childTnLst>
                              <p:par>
                                <p:cTn id="92" presetID="26" presetClass="emph" presetSubtype="0" fill="hold" grpId="1" nodeType="afterEffect">
                                  <p:stCondLst>
                                    <p:cond delay="0"/>
                                  </p:stCondLst>
                                  <p:childTnLst>
                                    <p:animEffect transition="out" filter="fade">
                                      <p:cBhvr>
                                        <p:cTn id="93" dur="500" tmFilter="0, 0; .2, .5; .8, .5; 1, 0"/>
                                        <p:tgtEl>
                                          <p:spTgt spid="31"/>
                                        </p:tgtEl>
                                      </p:cBhvr>
                                    </p:animEffect>
                                    <p:animScale>
                                      <p:cBhvr>
                                        <p:cTn id="94" dur="250" autoRev="1" fill="hold"/>
                                        <p:tgtEl>
                                          <p:spTgt spid="31"/>
                                        </p:tgtEl>
                                      </p:cBhvr>
                                      <p:by x="105000" y="105000"/>
                                    </p:animScale>
                                  </p:childTnLst>
                                </p:cTn>
                              </p:par>
                            </p:childTnLst>
                          </p:cTn>
                        </p:par>
                        <p:par>
                          <p:cTn id="95" fill="hold">
                            <p:stCondLst>
                              <p:cond delay="8350"/>
                            </p:stCondLst>
                            <p:childTnLst>
                              <p:par>
                                <p:cTn id="96" presetID="22" presetClass="entr" presetSubtype="2" fill="hold" nodeType="afterEffect">
                                  <p:stCondLst>
                                    <p:cond delay="0"/>
                                  </p:stCondLst>
                                  <p:childTnLst>
                                    <p:set>
                                      <p:cBhvr>
                                        <p:cTn id="97" dur="1" fill="hold">
                                          <p:stCondLst>
                                            <p:cond delay="0"/>
                                          </p:stCondLst>
                                        </p:cTn>
                                        <p:tgtEl>
                                          <p:spTgt spid="3"/>
                                        </p:tgtEl>
                                        <p:attrNameLst>
                                          <p:attrName>style.visibility</p:attrName>
                                        </p:attrNameLst>
                                      </p:cBhvr>
                                      <p:to>
                                        <p:strVal val="visible"/>
                                      </p:to>
                                    </p:set>
                                    <p:animEffect transition="in" filter="wipe(right)">
                                      <p:cBhvr>
                                        <p:cTn id="98" dur="750"/>
                                        <p:tgtEl>
                                          <p:spTgt spid="3"/>
                                        </p:tgtEl>
                                      </p:cBhvr>
                                    </p:animEffect>
                                  </p:childTnLst>
                                </p:cTn>
                              </p:par>
                            </p:childTnLst>
                          </p:cTn>
                        </p:par>
                        <p:par>
                          <p:cTn id="99" fill="hold">
                            <p:stCondLst>
                              <p:cond delay="9100"/>
                            </p:stCondLst>
                            <p:childTnLst>
                              <p:par>
                                <p:cTn id="100" presetID="10" presetClass="entr" presetSubtype="0" fill="hold" nodeType="after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fade">
                                      <p:cBhvr>
                                        <p:cTn id="102" dur="500"/>
                                        <p:tgtEl>
                                          <p:spTgt spid="4"/>
                                        </p:tgtEl>
                                      </p:cBhvr>
                                    </p:animEffect>
                                  </p:childTnLst>
                                </p:cTn>
                              </p:par>
                            </p:childTnLst>
                          </p:cTn>
                        </p:par>
                        <p:par>
                          <p:cTn id="103" fill="hold">
                            <p:stCondLst>
                              <p:cond delay="9600"/>
                            </p:stCondLst>
                            <p:childTnLst>
                              <p:par>
                                <p:cTn id="104" presetID="14" presetClass="entr" presetSubtype="10"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randombar(horizontal)">
                                      <p:cBhvr>
                                        <p:cTn id="106" dur="500"/>
                                        <p:tgtEl>
                                          <p:spTgt spid="35"/>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randombar(horizontal)">
                                      <p:cBhvr>
                                        <p:cTn id="10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animBg="1"/>
      <p:bldP spid="28" grpId="0" animBg="1"/>
      <p:bldP spid="29" grpId="0" animBg="1"/>
      <p:bldP spid="30" grpId="0" animBg="1"/>
      <p:bldP spid="31" grpId="0" animBg="1"/>
      <p:bldP spid="31" grpId="1" animBg="1"/>
      <p:bldP spid="32" grpId="0" animBg="1"/>
      <p:bldP spid="32" grpId="1" animBg="1"/>
      <p:bldP spid="33" grpId="0" animBg="1"/>
      <p:bldP spid="33" grpId="1" animBg="1"/>
      <p:bldP spid="34" grpId="0" animBg="1"/>
      <p:bldP spid="34" grpId="1" animBg="1"/>
      <p:bldP spid="35" grpId="0"/>
      <p:bldP spid="36" grpId="0"/>
      <p:bldP spid="37" grpId="0"/>
      <p:bldP spid="38" grpId="0"/>
      <p:bldP spid="39" grpId="0"/>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第三章标题内容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3" name="Oval 4"/>
          <p:cNvSpPr/>
          <p:nvPr/>
        </p:nvSpPr>
        <p:spPr>
          <a:xfrm>
            <a:off x="521551" y="1292850"/>
            <a:ext cx="507161" cy="50716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2"/>
                </a:solidFill>
                <a:latin typeface="Agency FB" panose="020B0503020202020204" pitchFamily="34" charset="0"/>
                <a:ea typeface="方正尚酷简体" panose="03000509000000000000" pitchFamily="65" charset="-122"/>
              </a:rPr>
              <a:t>01</a:t>
            </a:r>
            <a:endParaRPr lang="id-ID" sz="1400" dirty="0">
              <a:solidFill>
                <a:schemeClr val="bg2"/>
              </a:solidFill>
              <a:latin typeface="Agency FB" panose="020B0503020202020204" pitchFamily="34" charset="0"/>
              <a:ea typeface="方正尚酷简体" panose="03000509000000000000" pitchFamily="65" charset="-122"/>
            </a:endParaRPr>
          </a:p>
        </p:txBody>
      </p:sp>
      <p:grpSp>
        <p:nvGrpSpPr>
          <p:cNvPr id="4" name="组合 3"/>
          <p:cNvGrpSpPr/>
          <p:nvPr/>
        </p:nvGrpSpPr>
        <p:grpSpPr>
          <a:xfrm>
            <a:off x="1081640" y="1167594"/>
            <a:ext cx="3238158" cy="649658"/>
            <a:chOff x="7175326" y="1052736"/>
            <a:chExt cx="4317544" cy="866210"/>
          </a:xfrm>
        </p:grpSpPr>
        <p:sp>
          <p:nvSpPr>
            <p:cNvPr id="5" name="Text Box 7"/>
            <p:cNvSpPr txBox="1">
              <a:spLocks noChangeArrowheads="1"/>
            </p:cNvSpPr>
            <p:nvPr/>
          </p:nvSpPr>
          <p:spPr bwMode="gray">
            <a:xfrm>
              <a:off x="7175326" y="1052736"/>
              <a:ext cx="2160240" cy="53159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smtClean="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rPr>
                <a:t>单击添加标题</a:t>
              </a:r>
              <a:endPar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endParaRPr>
            </a:p>
          </p:txBody>
        </p:sp>
        <p:sp>
          <p:nvSpPr>
            <p:cNvPr id="6"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rPr>
                <a:t>此处添加详细文本描述，建议与标题相关并符合整体语言风格，语言描述尽量简洁生动。尽量将每页幻灯片的字数控制在 。</a:t>
              </a:r>
              <a:endParaRPr lang="en-US" altLang="zh-CN"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endParaRPr>
            </a:p>
          </p:txBody>
        </p:sp>
      </p:grpSp>
      <p:sp>
        <p:nvSpPr>
          <p:cNvPr id="7" name="Oval 4"/>
          <p:cNvSpPr/>
          <p:nvPr/>
        </p:nvSpPr>
        <p:spPr>
          <a:xfrm>
            <a:off x="4770197" y="1292850"/>
            <a:ext cx="507161" cy="50716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2"/>
                </a:solidFill>
                <a:latin typeface="Agency FB" panose="020B0503020202020204" pitchFamily="34" charset="0"/>
                <a:ea typeface="方正尚酷简体" panose="03000509000000000000" pitchFamily="65" charset="-122"/>
              </a:rPr>
              <a:t>02</a:t>
            </a:r>
            <a:endParaRPr lang="id-ID" sz="1400" dirty="0">
              <a:solidFill>
                <a:schemeClr val="bg2"/>
              </a:solidFill>
              <a:latin typeface="Agency FB" panose="020B0503020202020204" pitchFamily="34" charset="0"/>
              <a:ea typeface="方正尚酷简体" panose="03000509000000000000" pitchFamily="65" charset="-122"/>
            </a:endParaRPr>
          </a:p>
        </p:txBody>
      </p:sp>
      <p:grpSp>
        <p:nvGrpSpPr>
          <p:cNvPr id="9" name="组合 8"/>
          <p:cNvGrpSpPr/>
          <p:nvPr/>
        </p:nvGrpSpPr>
        <p:grpSpPr>
          <a:xfrm>
            <a:off x="5330286" y="1167594"/>
            <a:ext cx="3238158" cy="649658"/>
            <a:chOff x="7175326" y="1052736"/>
            <a:chExt cx="4317544" cy="866210"/>
          </a:xfrm>
        </p:grpSpPr>
        <p:sp>
          <p:nvSpPr>
            <p:cNvPr id="10" name="Text Box 7"/>
            <p:cNvSpPr txBox="1">
              <a:spLocks noChangeArrowheads="1"/>
            </p:cNvSpPr>
            <p:nvPr/>
          </p:nvSpPr>
          <p:spPr bwMode="gray">
            <a:xfrm>
              <a:off x="7175326" y="1052736"/>
              <a:ext cx="2160240" cy="53159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rPr>
                <a:t>单击添加标题</a:t>
              </a:r>
            </a:p>
          </p:txBody>
        </p:sp>
        <p:sp>
          <p:nvSpPr>
            <p:cNvPr id="11"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rPr>
                <a:t>此处添加详细文本描述，建议与标题相关并符合整体语言风格，语言描述尽量简洁生动。尽量将每页幻灯片的字数控制在 。</a:t>
              </a:r>
              <a:endParaRPr lang="en-US" altLang="zh-CN"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endParaRPr>
            </a:p>
          </p:txBody>
        </p:sp>
      </p:grpSp>
      <p:sp>
        <p:nvSpPr>
          <p:cNvPr id="12" name="Oval 4"/>
          <p:cNvSpPr/>
          <p:nvPr/>
        </p:nvSpPr>
        <p:spPr>
          <a:xfrm>
            <a:off x="521551" y="2209366"/>
            <a:ext cx="507161" cy="50716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2"/>
                </a:solidFill>
                <a:latin typeface="Agency FB" panose="020B0503020202020204" pitchFamily="34" charset="0"/>
                <a:ea typeface="方正尚酷简体" panose="03000509000000000000" pitchFamily="65" charset="-122"/>
              </a:rPr>
              <a:t>03</a:t>
            </a:r>
            <a:endParaRPr lang="id-ID" sz="1400" dirty="0">
              <a:solidFill>
                <a:schemeClr val="bg2"/>
              </a:solidFill>
              <a:latin typeface="Agency FB" panose="020B0503020202020204" pitchFamily="34" charset="0"/>
              <a:ea typeface="方正尚酷简体" panose="03000509000000000000" pitchFamily="65" charset="-122"/>
            </a:endParaRPr>
          </a:p>
        </p:txBody>
      </p:sp>
      <p:grpSp>
        <p:nvGrpSpPr>
          <p:cNvPr id="13" name="组合 12"/>
          <p:cNvGrpSpPr/>
          <p:nvPr/>
        </p:nvGrpSpPr>
        <p:grpSpPr>
          <a:xfrm>
            <a:off x="1081640" y="2084110"/>
            <a:ext cx="3238158" cy="649658"/>
            <a:chOff x="7175326" y="1052736"/>
            <a:chExt cx="4317544" cy="866210"/>
          </a:xfrm>
        </p:grpSpPr>
        <p:sp>
          <p:nvSpPr>
            <p:cNvPr id="14" name="Text Box 7"/>
            <p:cNvSpPr txBox="1">
              <a:spLocks noChangeArrowheads="1"/>
            </p:cNvSpPr>
            <p:nvPr/>
          </p:nvSpPr>
          <p:spPr bwMode="gray">
            <a:xfrm>
              <a:off x="7175326" y="1052736"/>
              <a:ext cx="2160240" cy="53159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rPr>
                <a:t>单击添加标题</a:t>
              </a:r>
            </a:p>
          </p:txBody>
        </p:sp>
        <p:sp>
          <p:nvSpPr>
            <p:cNvPr id="15"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rPr>
                <a:t>此处添加详细文本描述，建议与标题相关并符合整体语言风格，语言描述尽量简洁生动。尽量将每页幻灯片的字数控制在 。</a:t>
              </a:r>
              <a:endParaRPr lang="en-US" altLang="zh-CN"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endParaRPr>
            </a:p>
          </p:txBody>
        </p:sp>
      </p:grpSp>
      <p:sp>
        <p:nvSpPr>
          <p:cNvPr id="16" name="Oval 4"/>
          <p:cNvSpPr/>
          <p:nvPr/>
        </p:nvSpPr>
        <p:spPr>
          <a:xfrm>
            <a:off x="4770197" y="2209366"/>
            <a:ext cx="507161" cy="50716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2"/>
                </a:solidFill>
                <a:latin typeface="Agency FB" panose="020B0503020202020204" pitchFamily="34" charset="0"/>
                <a:ea typeface="方正尚酷简体" panose="03000509000000000000" pitchFamily="65" charset="-122"/>
              </a:rPr>
              <a:t>04</a:t>
            </a:r>
            <a:endParaRPr lang="id-ID" sz="1400" dirty="0">
              <a:solidFill>
                <a:schemeClr val="bg2"/>
              </a:solidFill>
              <a:latin typeface="Agency FB" panose="020B0503020202020204" pitchFamily="34" charset="0"/>
              <a:ea typeface="方正尚酷简体" panose="03000509000000000000" pitchFamily="65" charset="-122"/>
            </a:endParaRPr>
          </a:p>
        </p:txBody>
      </p:sp>
      <p:grpSp>
        <p:nvGrpSpPr>
          <p:cNvPr id="17" name="组合 16"/>
          <p:cNvGrpSpPr/>
          <p:nvPr/>
        </p:nvGrpSpPr>
        <p:grpSpPr>
          <a:xfrm>
            <a:off x="5330286" y="2084110"/>
            <a:ext cx="3238158" cy="649658"/>
            <a:chOff x="7175326" y="1052736"/>
            <a:chExt cx="4317544" cy="866210"/>
          </a:xfrm>
        </p:grpSpPr>
        <p:sp>
          <p:nvSpPr>
            <p:cNvPr id="18" name="Text Box 7"/>
            <p:cNvSpPr txBox="1">
              <a:spLocks noChangeArrowheads="1"/>
            </p:cNvSpPr>
            <p:nvPr/>
          </p:nvSpPr>
          <p:spPr bwMode="gray">
            <a:xfrm>
              <a:off x="7175326" y="1052736"/>
              <a:ext cx="2160240" cy="53159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rPr>
                <a:t>单击添加标题</a:t>
              </a:r>
            </a:p>
          </p:txBody>
        </p:sp>
        <p:sp>
          <p:nvSpPr>
            <p:cNvPr id="19"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rPr>
                <a:t>此处添加详细文本描述，建议与标题相关并符合整体语言风格，语言描述尽量简洁生动。尽量将每页幻灯片的字数控制在 。</a:t>
              </a:r>
              <a:endParaRPr lang="en-US" altLang="zh-CN"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endParaRPr>
            </a:p>
          </p:txBody>
        </p:sp>
      </p:grpSp>
      <p:sp>
        <p:nvSpPr>
          <p:cNvPr id="20" name="Oval 4"/>
          <p:cNvSpPr/>
          <p:nvPr/>
        </p:nvSpPr>
        <p:spPr>
          <a:xfrm>
            <a:off x="521551" y="3183060"/>
            <a:ext cx="507161" cy="50716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2"/>
                </a:solidFill>
                <a:latin typeface="Agency FB" panose="020B0503020202020204" pitchFamily="34" charset="0"/>
                <a:ea typeface="方正尚酷简体" panose="03000509000000000000" pitchFamily="65" charset="-122"/>
              </a:rPr>
              <a:t>05</a:t>
            </a:r>
            <a:endParaRPr lang="id-ID" sz="1400" dirty="0">
              <a:solidFill>
                <a:schemeClr val="bg2"/>
              </a:solidFill>
              <a:latin typeface="Agency FB" panose="020B0503020202020204" pitchFamily="34" charset="0"/>
              <a:ea typeface="方正尚酷简体" panose="03000509000000000000" pitchFamily="65" charset="-122"/>
            </a:endParaRPr>
          </a:p>
        </p:txBody>
      </p:sp>
      <p:grpSp>
        <p:nvGrpSpPr>
          <p:cNvPr id="21" name="组合 20"/>
          <p:cNvGrpSpPr/>
          <p:nvPr/>
        </p:nvGrpSpPr>
        <p:grpSpPr>
          <a:xfrm>
            <a:off x="1081640" y="3057804"/>
            <a:ext cx="3238158" cy="649658"/>
            <a:chOff x="7175326" y="1052736"/>
            <a:chExt cx="4317544" cy="866210"/>
          </a:xfrm>
        </p:grpSpPr>
        <p:sp>
          <p:nvSpPr>
            <p:cNvPr id="22" name="Text Box 7"/>
            <p:cNvSpPr txBox="1">
              <a:spLocks noChangeArrowheads="1"/>
            </p:cNvSpPr>
            <p:nvPr/>
          </p:nvSpPr>
          <p:spPr bwMode="gray">
            <a:xfrm>
              <a:off x="7175326" y="1052736"/>
              <a:ext cx="2160240" cy="53159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rPr>
                <a:t>单击添加标题</a:t>
              </a:r>
            </a:p>
          </p:txBody>
        </p:sp>
        <p:sp>
          <p:nvSpPr>
            <p:cNvPr id="23"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rPr>
                <a:t>此处添加详细文本描述，建议与标题相关并符合整体语言风格，语言描述尽量简洁生动。尽量将每页幻灯片的字数控制在 。</a:t>
              </a:r>
              <a:endParaRPr lang="en-US" altLang="zh-CN"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endParaRPr>
            </a:p>
          </p:txBody>
        </p:sp>
      </p:grpSp>
      <p:sp>
        <p:nvSpPr>
          <p:cNvPr id="24" name="Oval 4"/>
          <p:cNvSpPr/>
          <p:nvPr/>
        </p:nvSpPr>
        <p:spPr>
          <a:xfrm>
            <a:off x="4770197" y="3183060"/>
            <a:ext cx="507161" cy="50716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2"/>
                </a:solidFill>
                <a:latin typeface="Agency FB" panose="020B0503020202020204" pitchFamily="34" charset="0"/>
                <a:ea typeface="方正尚酷简体" panose="03000509000000000000" pitchFamily="65" charset="-122"/>
              </a:rPr>
              <a:t>06</a:t>
            </a:r>
            <a:endParaRPr lang="id-ID" sz="1400" dirty="0">
              <a:solidFill>
                <a:schemeClr val="bg2"/>
              </a:solidFill>
              <a:latin typeface="Agency FB" panose="020B0503020202020204" pitchFamily="34" charset="0"/>
              <a:ea typeface="方正尚酷简体" panose="03000509000000000000" pitchFamily="65" charset="-122"/>
            </a:endParaRPr>
          </a:p>
        </p:txBody>
      </p:sp>
      <p:grpSp>
        <p:nvGrpSpPr>
          <p:cNvPr id="25" name="组合 24"/>
          <p:cNvGrpSpPr/>
          <p:nvPr/>
        </p:nvGrpSpPr>
        <p:grpSpPr>
          <a:xfrm>
            <a:off x="5330286" y="3057804"/>
            <a:ext cx="3238158" cy="649658"/>
            <a:chOff x="7175326" y="1052736"/>
            <a:chExt cx="4317544" cy="866210"/>
          </a:xfrm>
        </p:grpSpPr>
        <p:sp>
          <p:nvSpPr>
            <p:cNvPr id="26" name="Text Box 7"/>
            <p:cNvSpPr txBox="1">
              <a:spLocks noChangeArrowheads="1"/>
            </p:cNvSpPr>
            <p:nvPr/>
          </p:nvSpPr>
          <p:spPr bwMode="gray">
            <a:xfrm>
              <a:off x="7175326" y="1052736"/>
              <a:ext cx="2160240" cy="53159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rPr>
                <a:t>单击添加标题</a:t>
              </a:r>
            </a:p>
          </p:txBody>
        </p:sp>
        <p:sp>
          <p:nvSpPr>
            <p:cNvPr id="27"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rPr>
                <a:t>此处添加详细文本描述，建议与标题相关并符合整体语言风格，语言描述尽量简洁生动。尽量将每页幻灯片的字数控制在 。</a:t>
              </a:r>
              <a:endParaRPr lang="en-US" altLang="zh-CN"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endParaRPr>
            </a:p>
          </p:txBody>
        </p:sp>
      </p:grpSp>
      <p:sp>
        <p:nvSpPr>
          <p:cNvPr id="28" name="Oval 4"/>
          <p:cNvSpPr/>
          <p:nvPr/>
        </p:nvSpPr>
        <p:spPr>
          <a:xfrm>
            <a:off x="521551" y="4099576"/>
            <a:ext cx="507161" cy="50716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2"/>
                </a:solidFill>
                <a:latin typeface="Agency FB" panose="020B0503020202020204" pitchFamily="34" charset="0"/>
                <a:ea typeface="方正尚酷简体" panose="03000509000000000000" pitchFamily="65" charset="-122"/>
              </a:rPr>
              <a:t>07</a:t>
            </a:r>
            <a:endParaRPr lang="id-ID" sz="1400" dirty="0">
              <a:solidFill>
                <a:schemeClr val="bg2"/>
              </a:solidFill>
              <a:latin typeface="Agency FB" panose="020B0503020202020204" pitchFamily="34" charset="0"/>
              <a:ea typeface="方正尚酷简体" panose="03000509000000000000" pitchFamily="65" charset="-122"/>
            </a:endParaRPr>
          </a:p>
        </p:txBody>
      </p:sp>
      <p:grpSp>
        <p:nvGrpSpPr>
          <p:cNvPr id="29" name="组合 28"/>
          <p:cNvGrpSpPr/>
          <p:nvPr/>
        </p:nvGrpSpPr>
        <p:grpSpPr>
          <a:xfrm>
            <a:off x="1081640" y="3974320"/>
            <a:ext cx="3238158" cy="649658"/>
            <a:chOff x="7175326" y="1052736"/>
            <a:chExt cx="4317544" cy="866210"/>
          </a:xfrm>
        </p:grpSpPr>
        <p:sp>
          <p:nvSpPr>
            <p:cNvPr id="30" name="Text Box 7"/>
            <p:cNvSpPr txBox="1">
              <a:spLocks noChangeArrowheads="1"/>
            </p:cNvSpPr>
            <p:nvPr/>
          </p:nvSpPr>
          <p:spPr bwMode="gray">
            <a:xfrm>
              <a:off x="7175326" y="1052736"/>
              <a:ext cx="2160240" cy="53159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rPr>
                <a:t>单击添加标题</a:t>
              </a:r>
            </a:p>
          </p:txBody>
        </p:sp>
        <p:sp>
          <p:nvSpPr>
            <p:cNvPr id="31"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rPr>
                <a:t>此处添加详细文本描述，建议与标题相关并符合整体语言风格，语言描述尽量简洁生动。尽量将每页幻灯片的字数控制在 。</a:t>
              </a:r>
              <a:endParaRPr lang="en-US" altLang="zh-CN"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endParaRPr>
            </a:p>
          </p:txBody>
        </p:sp>
      </p:grpSp>
      <p:sp>
        <p:nvSpPr>
          <p:cNvPr id="32" name="Oval 4"/>
          <p:cNvSpPr/>
          <p:nvPr/>
        </p:nvSpPr>
        <p:spPr>
          <a:xfrm>
            <a:off x="4770197" y="4099576"/>
            <a:ext cx="507161" cy="50716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2"/>
                </a:solidFill>
                <a:latin typeface="Agency FB" panose="020B0503020202020204" pitchFamily="34" charset="0"/>
                <a:ea typeface="方正尚酷简体" panose="03000509000000000000" pitchFamily="65" charset="-122"/>
              </a:rPr>
              <a:t>08</a:t>
            </a:r>
            <a:endParaRPr lang="id-ID" sz="1400" dirty="0">
              <a:solidFill>
                <a:schemeClr val="bg2"/>
              </a:solidFill>
              <a:latin typeface="Agency FB" panose="020B0503020202020204" pitchFamily="34" charset="0"/>
              <a:ea typeface="方正尚酷简体" panose="03000509000000000000" pitchFamily="65" charset="-122"/>
            </a:endParaRPr>
          </a:p>
        </p:txBody>
      </p:sp>
      <p:grpSp>
        <p:nvGrpSpPr>
          <p:cNvPr id="33" name="组合 32"/>
          <p:cNvGrpSpPr/>
          <p:nvPr/>
        </p:nvGrpSpPr>
        <p:grpSpPr>
          <a:xfrm>
            <a:off x="5330286" y="3974320"/>
            <a:ext cx="3238158" cy="649658"/>
            <a:chOff x="7175326" y="1052736"/>
            <a:chExt cx="4317544" cy="866210"/>
          </a:xfrm>
        </p:grpSpPr>
        <p:sp>
          <p:nvSpPr>
            <p:cNvPr id="34" name="Text Box 7"/>
            <p:cNvSpPr txBox="1">
              <a:spLocks noChangeArrowheads="1"/>
            </p:cNvSpPr>
            <p:nvPr/>
          </p:nvSpPr>
          <p:spPr bwMode="gray">
            <a:xfrm>
              <a:off x="7175326" y="1052736"/>
              <a:ext cx="2160240" cy="531598"/>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solidFill>
                    <a:schemeClr val="tx1">
                      <a:lumMod val="75000"/>
                      <a:lumOff val="25000"/>
                    </a:schemeClr>
                  </a:solidFill>
                  <a:latin typeface="方正尚酷简体" panose="03000509000000000000" pitchFamily="65" charset="-122"/>
                  <a:ea typeface="方正尚酷简体" panose="03000509000000000000" pitchFamily="65" charset="-122"/>
                  <a:sym typeface="方正兰亭黑_GBK" pitchFamily="2" charset="-122"/>
                </a:rPr>
                <a:t>单击添加标题</a:t>
              </a:r>
            </a:p>
          </p:txBody>
        </p:sp>
        <p:sp>
          <p:nvSpPr>
            <p:cNvPr id="35"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rPr>
                <a:t>此处添加详细文本描述，建议与标题相关并符合整体语言风格，语言描述尽量简洁生动。尽量将每页幻灯片的字数控制在 。</a:t>
              </a:r>
              <a:endParaRPr lang="en-US" altLang="zh-CN" sz="750" dirty="0">
                <a:solidFill>
                  <a:schemeClr val="tx1">
                    <a:lumMod val="75000"/>
                    <a:lumOff val="25000"/>
                  </a:schemeClr>
                </a:solidFill>
                <a:latin typeface="方正尚酷简体" panose="03000509000000000000" pitchFamily="65" charset="-122"/>
                <a:ea typeface="方正尚酷简体" panose="03000509000000000000" pitchFamily="65" charset="-122"/>
                <a:sym typeface="Gill Sans" charset="0"/>
              </a:endParaRPr>
            </a:p>
          </p:txBody>
        </p:sp>
      </p:grpSp>
    </p:spTree>
    <p:extLst>
      <p:ext uri="{BB962C8B-B14F-4D97-AF65-F5344CB8AC3E}">
        <p14:creationId xmlns:p14="http://schemas.microsoft.com/office/powerpoint/2010/main" val="1785734745"/>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left)">
                                      <p:cBhvr>
                                        <p:cTn id="64" dur="500"/>
                                        <p:tgtEl>
                                          <p:spTgt spid="29"/>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childTnLst>
                          </p:cTn>
                        </p:par>
                        <p:par>
                          <p:cTn id="69" fill="hold">
                            <p:stCondLst>
                              <p:cond delay="8000"/>
                            </p:stCondLst>
                            <p:childTnLst>
                              <p:par>
                                <p:cTn id="70" presetID="22" presetClass="entr" presetSubtype="8"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P spid="7" grpId="0" animBg="1"/>
      <p:bldP spid="12" grpId="0" animBg="1"/>
      <p:bldP spid="16" grpId="0" animBg="1"/>
      <p:bldP spid="20" grpId="0" animBg="1"/>
      <p:bldP spid="24" grpId="0" animBg="1"/>
      <p:bldP spid="28"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2345089" y="-344838"/>
            <a:ext cx="4453823" cy="5143500"/>
          </a:xfrm>
          <a:prstGeom prst="rect">
            <a:avLst/>
          </a:prstGeom>
        </p:spPr>
      </p:pic>
      <p:sp>
        <p:nvSpPr>
          <p:cNvPr id="8" name="Shape 1851">
            <a:extLst>
              <a:ext uri="{FF2B5EF4-FFF2-40B4-BE49-F238E27FC236}">
                <a16:creationId xmlns:a16="http://schemas.microsoft.com/office/drawing/2014/main" id="{463781EB-A4F3-457B-BD70-54243CD8C312}"/>
              </a:ext>
            </a:extLst>
          </p:cNvPr>
          <p:cNvSpPr/>
          <p:nvPr/>
        </p:nvSpPr>
        <p:spPr>
          <a:xfrm>
            <a:off x="3000204" y="1889190"/>
            <a:ext cx="3143592" cy="610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36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第三部分</a:t>
            </a:r>
            <a:endParaRPr lang="zh-CN" altLang="en-US" sz="36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18" name="MH_Title"/>
          <p:cNvSpPr txBox="1">
            <a:spLocks noChangeArrowheads="1"/>
          </p:cNvSpPr>
          <p:nvPr>
            <p:custDataLst>
              <p:tags r:id="rId1"/>
            </p:custDataLst>
          </p:nvPr>
        </p:nvSpPr>
        <p:spPr bwMode="auto">
          <a:xfrm>
            <a:off x="3203848" y="2580664"/>
            <a:ext cx="2808312" cy="71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20000"/>
              </a:lnSpc>
            </a:pPr>
            <a:r>
              <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rPr>
              <a:t>在此录入上述图表的综合描述说明，在此录入上述图表的综合描述说明。在此录入上述图表的综合描述说明，</a:t>
            </a: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在此</a:t>
            </a:r>
            <a:endParaRPr lang="en-US" altLang="zh-CN" sz="800" dirty="0" smtClean="0">
              <a:solidFill>
                <a:schemeClr val="tx1">
                  <a:lumMod val="50000"/>
                  <a:lumOff val="50000"/>
                </a:schemeClr>
              </a:solidFill>
              <a:latin typeface="方正尚酷简体" panose="03000509000000000000" pitchFamily="65" charset="-122"/>
              <a:ea typeface="方正尚酷简体" panose="03000509000000000000" pitchFamily="65" charset="-122"/>
            </a:endParaRPr>
          </a:p>
          <a:p>
            <a:pPr algn="ctr">
              <a:lnSpc>
                <a:spcPct val="120000"/>
              </a:lnSpc>
            </a:pP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录入</a:t>
            </a:r>
            <a:r>
              <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rPr>
              <a:t>上述图表的综合描述说明</a:t>
            </a: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a:t>
            </a:r>
            <a:endPar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endParaRPr>
          </a:p>
        </p:txBody>
      </p:sp>
    </p:spTree>
    <p:extLst>
      <p:ext uri="{BB962C8B-B14F-4D97-AF65-F5344CB8AC3E}">
        <p14:creationId xmlns:p14="http://schemas.microsoft.com/office/powerpoint/2010/main" val="1251318812"/>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第四章标题内容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grpSp>
        <p:nvGrpSpPr>
          <p:cNvPr id="3" name="90752399-222e-44fb-b973-dd0969f2a812" descr="OQAAAB+LCAAAAAAABACrVlIpqSxIVbJSCs5NLCpxyUxML0rM9SxJzVXSUfJMUbLKK83J0VFyysxLycxLdy/KLy0oVrKKjq0FALpUkis5AAAA" title="iSlide™ 版权声明  COPYRIGHT NOTICE">
            <a:extLst>
              <a:ext uri="{FF2B5EF4-FFF2-40B4-BE49-F238E27FC236}">
                <a16:creationId xmlns:a16="http://schemas.microsoft.com/office/drawing/2014/main" id="{AF4A2B47-9D1E-48DC-A5C9-1CE7D13CEFE5}"/>
              </a:ext>
            </a:extLst>
          </p:cNvPr>
          <p:cNvGrpSpPr>
            <a:grpSpLocks noChangeAspect="1"/>
          </p:cNvGrpSpPr>
          <p:nvPr>
            <p:custDataLst>
              <p:tags r:id="rId1"/>
            </p:custDataLst>
          </p:nvPr>
        </p:nvGrpSpPr>
        <p:grpSpPr>
          <a:xfrm>
            <a:off x="800450" y="1671719"/>
            <a:ext cx="7551785" cy="1459574"/>
            <a:chOff x="1396606" y="2924944"/>
            <a:chExt cx="9372268" cy="1811428"/>
          </a:xfrm>
        </p:grpSpPr>
        <p:grpSp>
          <p:nvGrpSpPr>
            <p:cNvPr id="4" name="ïSḻîḑê"/>
            <p:cNvGrpSpPr/>
            <p:nvPr/>
          </p:nvGrpSpPr>
          <p:grpSpPr>
            <a:xfrm>
              <a:off x="1396606" y="2924944"/>
              <a:ext cx="1811428" cy="1811428"/>
              <a:chOff x="2649735" y="2852936"/>
              <a:chExt cx="1811428" cy="1811428"/>
            </a:xfrm>
          </p:grpSpPr>
          <p:sp>
            <p:nvSpPr>
              <p:cNvPr id="15" name="ïsḻïḍê"/>
              <p:cNvSpPr/>
              <p:nvPr/>
            </p:nvSpPr>
            <p:spPr>
              <a:xfrm>
                <a:off x="2649735" y="2852936"/>
                <a:ext cx="1811428" cy="1811428"/>
              </a:xfrm>
              <a:prstGeom prst="rect">
                <a:avLst/>
              </a:prstGeom>
              <a:blipFill>
                <a:blip r:embed="rId4"/>
                <a:srcRect/>
                <a:stretch>
                  <a:fillRect l="-25459" r="-25129"/>
                </a:stretch>
              </a:blip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16" name="îṣlïḑé"/>
              <p:cNvSpPr/>
              <p:nvPr/>
            </p:nvSpPr>
            <p:spPr>
              <a:xfrm>
                <a:off x="3861791" y="4027213"/>
                <a:ext cx="599372" cy="63715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grpSp>
        <p:grpSp>
          <p:nvGrpSpPr>
            <p:cNvPr id="5" name="îṧḷiḍê"/>
            <p:cNvGrpSpPr/>
            <p:nvPr/>
          </p:nvGrpSpPr>
          <p:grpSpPr>
            <a:xfrm>
              <a:off x="3916886" y="2924944"/>
              <a:ext cx="1811428" cy="1811428"/>
              <a:chOff x="2649735" y="2852936"/>
              <a:chExt cx="1811428" cy="1811428"/>
            </a:xfrm>
          </p:grpSpPr>
          <p:sp>
            <p:nvSpPr>
              <p:cNvPr id="13" name="iśľïďe"/>
              <p:cNvSpPr/>
              <p:nvPr/>
            </p:nvSpPr>
            <p:spPr>
              <a:xfrm>
                <a:off x="2649735" y="2852936"/>
                <a:ext cx="1811428" cy="1811428"/>
              </a:xfrm>
              <a:prstGeom prst="rect">
                <a:avLst/>
              </a:prstGeom>
              <a:blipFill>
                <a:blip r:embed="rId5"/>
                <a:srcRect/>
                <a:stretch>
                  <a:fillRect l="-25192" r="-24867"/>
                </a:stretch>
              </a:blip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14" name="îṡľiḓê"/>
              <p:cNvSpPr/>
              <p:nvPr/>
            </p:nvSpPr>
            <p:spPr>
              <a:xfrm>
                <a:off x="3861791" y="4027213"/>
                <a:ext cx="599372" cy="637151"/>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grpSp>
        <p:grpSp>
          <p:nvGrpSpPr>
            <p:cNvPr id="6" name="i$1iḑê"/>
            <p:cNvGrpSpPr/>
            <p:nvPr/>
          </p:nvGrpSpPr>
          <p:grpSpPr>
            <a:xfrm>
              <a:off x="6437166" y="2924944"/>
              <a:ext cx="1811428" cy="1811428"/>
              <a:chOff x="2649735" y="2852936"/>
              <a:chExt cx="1811428" cy="1811428"/>
            </a:xfrm>
          </p:grpSpPr>
          <p:sp>
            <p:nvSpPr>
              <p:cNvPr id="11" name="íśľîḓè"/>
              <p:cNvSpPr/>
              <p:nvPr/>
            </p:nvSpPr>
            <p:spPr>
              <a:xfrm>
                <a:off x="2649735" y="2852936"/>
                <a:ext cx="1811428" cy="1811428"/>
              </a:xfrm>
              <a:prstGeom prst="rect">
                <a:avLst/>
              </a:prstGeom>
              <a:blipFill>
                <a:blip r:embed="rId6"/>
                <a:srcRect/>
                <a:stretch>
                  <a:fillRect l="-25459" r="-25129"/>
                </a:stretch>
              </a:blip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12" name="íşḷíďê"/>
              <p:cNvSpPr/>
              <p:nvPr/>
            </p:nvSpPr>
            <p:spPr>
              <a:xfrm>
                <a:off x="3861791" y="4027213"/>
                <a:ext cx="599372" cy="637151"/>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grpSp>
        <p:grpSp>
          <p:nvGrpSpPr>
            <p:cNvPr id="7" name="isļïďé"/>
            <p:cNvGrpSpPr/>
            <p:nvPr/>
          </p:nvGrpSpPr>
          <p:grpSpPr>
            <a:xfrm>
              <a:off x="8957446" y="2924944"/>
              <a:ext cx="1811428" cy="1811428"/>
              <a:chOff x="2649735" y="2852936"/>
              <a:chExt cx="1811428" cy="1811428"/>
            </a:xfrm>
          </p:grpSpPr>
          <p:sp>
            <p:nvSpPr>
              <p:cNvPr id="9" name="íŝ1íḓè"/>
              <p:cNvSpPr/>
              <p:nvPr/>
            </p:nvSpPr>
            <p:spPr>
              <a:xfrm>
                <a:off x="2649735" y="2852936"/>
                <a:ext cx="1811428" cy="1811428"/>
              </a:xfrm>
              <a:prstGeom prst="rect">
                <a:avLst/>
              </a:prstGeom>
              <a:blipFill>
                <a:blip r:embed="rId7"/>
                <a:srcRect/>
                <a:stretch>
                  <a:fillRect l="-25459" r="-25129"/>
                </a:stretch>
              </a:blip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10" name="íṡlidé"/>
              <p:cNvSpPr/>
              <p:nvPr/>
            </p:nvSpPr>
            <p:spPr>
              <a:xfrm>
                <a:off x="3861791" y="4027213"/>
                <a:ext cx="599372" cy="637151"/>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grpSp>
      </p:grpSp>
      <p:grpSp>
        <p:nvGrpSpPr>
          <p:cNvPr id="17" name="组合 16"/>
          <p:cNvGrpSpPr/>
          <p:nvPr/>
        </p:nvGrpSpPr>
        <p:grpSpPr>
          <a:xfrm>
            <a:off x="814250" y="3331398"/>
            <a:ext cx="1431975" cy="859725"/>
            <a:chOff x="1918240" y="2349127"/>
            <a:chExt cx="1909300" cy="1146300"/>
          </a:xfrm>
        </p:grpSpPr>
        <p:sp>
          <p:nvSpPr>
            <p:cNvPr id="18" name="文本框 17"/>
            <p:cNvSpPr txBox="1"/>
            <p:nvPr/>
          </p:nvSpPr>
          <p:spPr>
            <a:xfrm>
              <a:off x="2037113" y="2349127"/>
              <a:ext cx="1671556" cy="369332"/>
            </a:xfrm>
            <a:prstGeom prst="rect">
              <a:avLst/>
            </a:prstGeom>
            <a:noFill/>
          </p:spPr>
          <p:txBody>
            <a:bodyPr wrap="square" rtlCol="0">
              <a:spAutoFit/>
              <a:scene3d>
                <a:camera prst="orthographicFront"/>
                <a:lightRig rig="threePt" dir="t"/>
              </a:scene3d>
              <a:sp3d contourW="12700"/>
            </a:bodyPr>
            <a:lstStyle/>
            <a:p>
              <a:pPr algn="ctr"/>
              <a:r>
                <a:rPr lang="zh-CN" altLang="en-US" sz="12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2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9" name="文本框 18"/>
            <p:cNvSpPr txBox="1"/>
            <p:nvPr/>
          </p:nvSpPr>
          <p:spPr>
            <a:xfrm>
              <a:off x="1918240" y="2635020"/>
              <a:ext cx="1909300" cy="86040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788"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endParaRPr lang="en-US" altLang="zh-CN" sz="788"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nvGrpSpPr>
          <p:cNvPr id="20" name="组合 19"/>
          <p:cNvGrpSpPr/>
          <p:nvPr/>
        </p:nvGrpSpPr>
        <p:grpSpPr>
          <a:xfrm>
            <a:off x="2844986" y="3331398"/>
            <a:ext cx="1431975" cy="859725"/>
            <a:chOff x="1918240" y="2349127"/>
            <a:chExt cx="1909300" cy="1146300"/>
          </a:xfrm>
        </p:grpSpPr>
        <p:sp>
          <p:nvSpPr>
            <p:cNvPr id="21" name="文本框 20"/>
            <p:cNvSpPr txBox="1"/>
            <p:nvPr/>
          </p:nvSpPr>
          <p:spPr>
            <a:xfrm>
              <a:off x="2037113" y="2349127"/>
              <a:ext cx="1671556" cy="369332"/>
            </a:xfrm>
            <a:prstGeom prst="rect">
              <a:avLst/>
            </a:prstGeom>
            <a:noFill/>
          </p:spPr>
          <p:txBody>
            <a:bodyPr wrap="square" rtlCol="0">
              <a:spAutoFit/>
              <a:scene3d>
                <a:camera prst="orthographicFront"/>
                <a:lightRig rig="threePt" dir="t"/>
              </a:scene3d>
              <a:sp3d contourW="12700"/>
            </a:bodyPr>
            <a:lstStyle/>
            <a:p>
              <a:pPr algn="ctr"/>
              <a:r>
                <a:rPr lang="zh-CN" altLang="en-US" sz="12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2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22" name="文本框 21"/>
            <p:cNvSpPr txBox="1"/>
            <p:nvPr/>
          </p:nvSpPr>
          <p:spPr>
            <a:xfrm>
              <a:off x="1918240" y="2635020"/>
              <a:ext cx="1909300" cy="86040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788"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endParaRPr lang="en-US" altLang="zh-CN" sz="788"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nvGrpSpPr>
          <p:cNvPr id="23" name="组合 22"/>
          <p:cNvGrpSpPr/>
          <p:nvPr/>
        </p:nvGrpSpPr>
        <p:grpSpPr>
          <a:xfrm>
            <a:off x="4875724" y="3331398"/>
            <a:ext cx="1431975" cy="859725"/>
            <a:chOff x="1918240" y="2349127"/>
            <a:chExt cx="1909300" cy="1146300"/>
          </a:xfrm>
        </p:grpSpPr>
        <p:sp>
          <p:nvSpPr>
            <p:cNvPr id="24" name="文本框 23"/>
            <p:cNvSpPr txBox="1"/>
            <p:nvPr/>
          </p:nvSpPr>
          <p:spPr>
            <a:xfrm>
              <a:off x="2037113" y="2349127"/>
              <a:ext cx="1671556" cy="369332"/>
            </a:xfrm>
            <a:prstGeom prst="rect">
              <a:avLst/>
            </a:prstGeom>
            <a:noFill/>
          </p:spPr>
          <p:txBody>
            <a:bodyPr wrap="square" rtlCol="0">
              <a:spAutoFit/>
              <a:scene3d>
                <a:camera prst="orthographicFront"/>
                <a:lightRig rig="threePt" dir="t"/>
              </a:scene3d>
              <a:sp3d contourW="12700"/>
            </a:bodyPr>
            <a:lstStyle/>
            <a:p>
              <a:pPr algn="ctr"/>
              <a:r>
                <a:rPr lang="zh-CN" altLang="en-US" sz="12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2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25" name="文本框 24"/>
            <p:cNvSpPr txBox="1"/>
            <p:nvPr/>
          </p:nvSpPr>
          <p:spPr>
            <a:xfrm>
              <a:off x="1918240" y="2635020"/>
              <a:ext cx="1909300" cy="86040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788"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endParaRPr lang="en-US" altLang="zh-CN" sz="788"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nvGrpSpPr>
          <p:cNvPr id="26" name="组合 25"/>
          <p:cNvGrpSpPr/>
          <p:nvPr/>
        </p:nvGrpSpPr>
        <p:grpSpPr>
          <a:xfrm>
            <a:off x="6906461" y="3331398"/>
            <a:ext cx="1431975" cy="859725"/>
            <a:chOff x="1918240" y="2349127"/>
            <a:chExt cx="1909300" cy="1146300"/>
          </a:xfrm>
        </p:grpSpPr>
        <p:sp>
          <p:nvSpPr>
            <p:cNvPr id="27" name="文本框 26"/>
            <p:cNvSpPr txBox="1"/>
            <p:nvPr/>
          </p:nvSpPr>
          <p:spPr>
            <a:xfrm>
              <a:off x="2037113" y="2349127"/>
              <a:ext cx="1671556" cy="369332"/>
            </a:xfrm>
            <a:prstGeom prst="rect">
              <a:avLst/>
            </a:prstGeom>
            <a:noFill/>
          </p:spPr>
          <p:txBody>
            <a:bodyPr wrap="square" rtlCol="0">
              <a:spAutoFit/>
              <a:scene3d>
                <a:camera prst="orthographicFront"/>
                <a:lightRig rig="threePt" dir="t"/>
              </a:scene3d>
              <a:sp3d contourW="12700"/>
            </a:bodyPr>
            <a:lstStyle/>
            <a:p>
              <a:pPr algn="ctr"/>
              <a:r>
                <a:rPr lang="zh-CN" altLang="en-US" sz="12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2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28" name="文本框 27"/>
            <p:cNvSpPr txBox="1"/>
            <p:nvPr/>
          </p:nvSpPr>
          <p:spPr>
            <a:xfrm>
              <a:off x="1918240" y="2635020"/>
              <a:ext cx="1909300" cy="86040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788"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endParaRPr lang="en-US" altLang="zh-CN" sz="788"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spTree>
    <p:extLst>
      <p:ext uri="{BB962C8B-B14F-4D97-AF65-F5344CB8AC3E}">
        <p14:creationId xmlns:p14="http://schemas.microsoft.com/office/powerpoint/2010/main" val="1917727639"/>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5" y="1131590"/>
            <a:ext cx="2391685" cy="2762039"/>
          </a:xfrm>
          <a:prstGeom prst="rect">
            <a:avLst/>
          </a:prstGeom>
        </p:spPr>
      </p:pic>
      <p:sp>
        <p:nvSpPr>
          <p:cNvPr id="23" name="TextBox 40"/>
          <p:cNvSpPr txBox="1"/>
          <p:nvPr/>
        </p:nvSpPr>
        <p:spPr>
          <a:xfrm>
            <a:off x="4252959" y="982728"/>
            <a:ext cx="3312368" cy="359073"/>
          </a:xfrm>
          <a:prstGeom prst="rect">
            <a:avLst/>
          </a:prstGeom>
          <a:noFill/>
        </p:spPr>
        <p:txBody>
          <a:bodyPr wrap="square" lIns="68580" tIns="34290" rIns="68580" bIns="34290" rtlCol="0">
            <a:spAutoFit/>
          </a:bodyPr>
          <a:lstStyle/>
          <a:p>
            <a:pPr>
              <a:lnSpc>
                <a:spcPct val="130000"/>
              </a:lnSpc>
            </a:pPr>
            <a:r>
              <a:rPr lang="zh-CN" altLang="en-US" sz="1600" dirty="0">
                <a:solidFill>
                  <a:schemeClr val="accent1"/>
                </a:solidFill>
                <a:latin typeface="方正尚酷简体" panose="03000509000000000000" pitchFamily="65" charset="-122"/>
                <a:ea typeface="方正尚酷简体" panose="03000509000000000000" pitchFamily="65" charset="-122"/>
                <a:cs typeface="+mn-ea"/>
              </a:rPr>
              <a:t>单击编辑目录标题</a:t>
            </a:r>
          </a:p>
        </p:txBody>
      </p:sp>
      <p:sp>
        <p:nvSpPr>
          <p:cNvPr id="24" name="Footer Text"/>
          <p:cNvSpPr txBox="1"/>
          <p:nvPr/>
        </p:nvSpPr>
        <p:spPr>
          <a:xfrm flipH="1">
            <a:off x="4355976" y="1330689"/>
            <a:ext cx="5112568" cy="160941"/>
          </a:xfrm>
          <a:prstGeom prst="rect">
            <a:avLst/>
          </a:prstGeom>
          <a:noFill/>
        </p:spPr>
        <p:txBody>
          <a:bodyPr wrap="square" lIns="0" tIns="0" rIns="0" bIns="0" rtlCol="0">
            <a:spAutoFit/>
          </a:bodyPr>
          <a:lstStyle/>
          <a:p>
            <a:pPr defTabSz="837515">
              <a:lnSpc>
                <a:spcPct val="127000"/>
              </a:lnSpc>
              <a:defRPr/>
            </a:pPr>
            <a:r>
              <a:rPr lang="en-US" altLang="zh-CN" sz="900" dirty="0">
                <a:solidFill>
                  <a:schemeClr val="bg2">
                    <a:lumMod val="50000"/>
                  </a:schemeClr>
                </a:solidFill>
                <a:latin typeface="+mn-ea"/>
                <a:cs typeface="+mn-ea"/>
                <a:sym typeface="Arial" panose="020B0604020202020204" pitchFamily="34" charset="0"/>
              </a:rPr>
              <a:t>Your content to play here, or through your copy, paste in </a:t>
            </a:r>
            <a:r>
              <a:rPr lang="en-US" altLang="zh-CN" sz="900" dirty="0" smtClean="0">
                <a:solidFill>
                  <a:schemeClr val="bg2">
                    <a:lumMod val="50000"/>
                  </a:schemeClr>
                </a:solidFill>
                <a:latin typeface="+mn-ea"/>
                <a:cs typeface="+mn-ea"/>
                <a:sym typeface="Arial" panose="020B0604020202020204" pitchFamily="34" charset="0"/>
              </a:rPr>
              <a:t>this </a:t>
            </a:r>
            <a:r>
              <a:rPr lang="en-US" altLang="zh-CN" sz="900" dirty="0">
                <a:solidFill>
                  <a:schemeClr val="bg2">
                    <a:lumMod val="50000"/>
                  </a:schemeClr>
                </a:solidFill>
                <a:latin typeface="+mn-ea"/>
                <a:cs typeface="+mn-ea"/>
                <a:sym typeface="Arial" panose="020B0604020202020204" pitchFamily="34" charset="0"/>
              </a:rPr>
              <a:t>box, and select </a:t>
            </a:r>
            <a:r>
              <a:rPr lang="en-US" altLang="zh-CN" sz="900" dirty="0" smtClean="0">
                <a:solidFill>
                  <a:schemeClr val="bg2">
                    <a:lumMod val="50000"/>
                  </a:schemeClr>
                </a:solidFill>
                <a:latin typeface="+mn-ea"/>
                <a:cs typeface="+mn-ea"/>
                <a:sym typeface="Arial" panose="020B0604020202020204" pitchFamily="34" charset="0"/>
              </a:rPr>
              <a:t>only </a:t>
            </a:r>
            <a:r>
              <a:rPr lang="en-US" altLang="zh-CN" sz="900" dirty="0">
                <a:solidFill>
                  <a:schemeClr val="bg2">
                    <a:lumMod val="50000"/>
                  </a:schemeClr>
                </a:solidFill>
                <a:latin typeface="+mn-ea"/>
                <a:cs typeface="+mn-ea"/>
                <a:sym typeface="Arial" panose="020B0604020202020204" pitchFamily="34" charset="0"/>
              </a:rPr>
              <a:t>the text. </a:t>
            </a:r>
          </a:p>
        </p:txBody>
      </p:sp>
      <p:sp>
        <p:nvSpPr>
          <p:cNvPr id="25" name="TextBox 40"/>
          <p:cNvSpPr txBox="1"/>
          <p:nvPr/>
        </p:nvSpPr>
        <p:spPr>
          <a:xfrm>
            <a:off x="4252959" y="3507854"/>
            <a:ext cx="3312368" cy="359073"/>
          </a:xfrm>
          <a:prstGeom prst="rect">
            <a:avLst/>
          </a:prstGeom>
          <a:noFill/>
        </p:spPr>
        <p:txBody>
          <a:bodyPr wrap="square" lIns="68580" tIns="34290" rIns="68580" bIns="34290" rtlCol="0">
            <a:spAutoFit/>
          </a:bodyPr>
          <a:lstStyle/>
          <a:p>
            <a:pPr>
              <a:lnSpc>
                <a:spcPct val="130000"/>
              </a:lnSpc>
            </a:pPr>
            <a:r>
              <a:rPr lang="zh-CN" altLang="en-US" sz="1600" dirty="0">
                <a:solidFill>
                  <a:schemeClr val="accent1"/>
                </a:solidFill>
                <a:latin typeface="方正尚酷简体" panose="03000509000000000000" pitchFamily="65" charset="-122"/>
                <a:ea typeface="方正尚酷简体" panose="03000509000000000000" pitchFamily="65" charset="-122"/>
                <a:cs typeface="+mn-ea"/>
              </a:rPr>
              <a:t>单击编辑目录标题</a:t>
            </a:r>
          </a:p>
        </p:txBody>
      </p:sp>
      <p:sp>
        <p:nvSpPr>
          <p:cNvPr id="26" name="Footer Text"/>
          <p:cNvSpPr txBox="1"/>
          <p:nvPr/>
        </p:nvSpPr>
        <p:spPr>
          <a:xfrm flipH="1">
            <a:off x="4355976" y="3870756"/>
            <a:ext cx="5112568" cy="160941"/>
          </a:xfrm>
          <a:prstGeom prst="rect">
            <a:avLst/>
          </a:prstGeom>
          <a:noFill/>
        </p:spPr>
        <p:txBody>
          <a:bodyPr wrap="square" lIns="0" tIns="0" rIns="0" bIns="0" rtlCol="0">
            <a:spAutoFit/>
          </a:bodyPr>
          <a:lstStyle/>
          <a:p>
            <a:pPr defTabSz="837515">
              <a:lnSpc>
                <a:spcPct val="127000"/>
              </a:lnSpc>
              <a:defRPr/>
            </a:pPr>
            <a:r>
              <a:rPr lang="en-US" altLang="zh-CN" sz="900" dirty="0">
                <a:solidFill>
                  <a:schemeClr val="bg2">
                    <a:lumMod val="50000"/>
                  </a:schemeClr>
                </a:solidFill>
                <a:latin typeface="+mn-ea"/>
                <a:cs typeface="+mn-ea"/>
                <a:sym typeface="Arial" panose="020B0604020202020204" pitchFamily="34" charset="0"/>
              </a:rPr>
              <a:t>Your content to play here, or through your copy, paste in </a:t>
            </a:r>
            <a:r>
              <a:rPr lang="en-US" altLang="zh-CN" sz="900" dirty="0" smtClean="0">
                <a:solidFill>
                  <a:schemeClr val="bg2">
                    <a:lumMod val="50000"/>
                  </a:schemeClr>
                </a:solidFill>
                <a:latin typeface="+mn-ea"/>
                <a:cs typeface="+mn-ea"/>
                <a:sym typeface="Arial" panose="020B0604020202020204" pitchFamily="34" charset="0"/>
              </a:rPr>
              <a:t>this </a:t>
            </a:r>
            <a:r>
              <a:rPr lang="en-US" altLang="zh-CN" sz="900" dirty="0">
                <a:solidFill>
                  <a:schemeClr val="bg2">
                    <a:lumMod val="50000"/>
                  </a:schemeClr>
                </a:solidFill>
                <a:latin typeface="+mn-ea"/>
                <a:cs typeface="+mn-ea"/>
                <a:sym typeface="Arial" panose="020B0604020202020204" pitchFamily="34" charset="0"/>
              </a:rPr>
              <a:t>box, and select </a:t>
            </a:r>
            <a:r>
              <a:rPr lang="en-US" altLang="zh-CN" sz="900" dirty="0" smtClean="0">
                <a:solidFill>
                  <a:schemeClr val="bg2">
                    <a:lumMod val="50000"/>
                  </a:schemeClr>
                </a:solidFill>
                <a:latin typeface="+mn-ea"/>
                <a:cs typeface="+mn-ea"/>
                <a:sym typeface="Arial" panose="020B0604020202020204" pitchFamily="34" charset="0"/>
              </a:rPr>
              <a:t>only </a:t>
            </a:r>
            <a:r>
              <a:rPr lang="en-US" altLang="zh-CN" sz="900" dirty="0">
                <a:solidFill>
                  <a:schemeClr val="bg2">
                    <a:lumMod val="50000"/>
                  </a:schemeClr>
                </a:solidFill>
                <a:latin typeface="+mn-ea"/>
                <a:cs typeface="+mn-ea"/>
                <a:sym typeface="Arial" panose="020B0604020202020204" pitchFamily="34" charset="0"/>
              </a:rPr>
              <a:t>the text. </a:t>
            </a:r>
          </a:p>
        </p:txBody>
      </p:sp>
      <p:sp>
        <p:nvSpPr>
          <p:cNvPr id="27" name="TextBox 40"/>
          <p:cNvSpPr txBox="1"/>
          <p:nvPr/>
        </p:nvSpPr>
        <p:spPr>
          <a:xfrm>
            <a:off x="4252959" y="1824437"/>
            <a:ext cx="3312368" cy="359073"/>
          </a:xfrm>
          <a:prstGeom prst="rect">
            <a:avLst/>
          </a:prstGeom>
          <a:noFill/>
        </p:spPr>
        <p:txBody>
          <a:bodyPr wrap="square" lIns="68580" tIns="34290" rIns="68580" bIns="34290" rtlCol="0">
            <a:spAutoFit/>
          </a:bodyPr>
          <a:lstStyle/>
          <a:p>
            <a:pPr>
              <a:lnSpc>
                <a:spcPct val="130000"/>
              </a:lnSpc>
            </a:pPr>
            <a:r>
              <a:rPr lang="zh-CN" altLang="en-US" sz="1600" dirty="0">
                <a:solidFill>
                  <a:schemeClr val="accent1"/>
                </a:solidFill>
                <a:latin typeface="方正尚酷简体" panose="03000509000000000000" pitchFamily="65" charset="-122"/>
                <a:ea typeface="方正尚酷简体" panose="03000509000000000000" pitchFamily="65" charset="-122"/>
                <a:cs typeface="+mn-ea"/>
              </a:rPr>
              <a:t>单击编辑目录标题</a:t>
            </a:r>
          </a:p>
        </p:txBody>
      </p:sp>
      <p:sp>
        <p:nvSpPr>
          <p:cNvPr id="28" name="Footer Text"/>
          <p:cNvSpPr txBox="1"/>
          <p:nvPr/>
        </p:nvSpPr>
        <p:spPr>
          <a:xfrm flipH="1">
            <a:off x="4355976" y="2177378"/>
            <a:ext cx="5112568" cy="160941"/>
          </a:xfrm>
          <a:prstGeom prst="rect">
            <a:avLst/>
          </a:prstGeom>
          <a:noFill/>
        </p:spPr>
        <p:txBody>
          <a:bodyPr wrap="square" lIns="0" tIns="0" rIns="0" bIns="0" rtlCol="0">
            <a:spAutoFit/>
          </a:bodyPr>
          <a:lstStyle/>
          <a:p>
            <a:pPr defTabSz="837515">
              <a:lnSpc>
                <a:spcPct val="127000"/>
              </a:lnSpc>
              <a:defRPr/>
            </a:pPr>
            <a:r>
              <a:rPr lang="en-US" altLang="zh-CN" sz="900" dirty="0">
                <a:solidFill>
                  <a:schemeClr val="bg2">
                    <a:lumMod val="50000"/>
                  </a:schemeClr>
                </a:solidFill>
                <a:latin typeface="+mn-ea"/>
                <a:cs typeface="+mn-ea"/>
                <a:sym typeface="Arial" panose="020B0604020202020204" pitchFamily="34" charset="0"/>
              </a:rPr>
              <a:t>Your content to play here, or through your copy, paste in </a:t>
            </a:r>
            <a:r>
              <a:rPr lang="en-US" altLang="zh-CN" sz="900" dirty="0" smtClean="0">
                <a:solidFill>
                  <a:schemeClr val="bg2">
                    <a:lumMod val="50000"/>
                  </a:schemeClr>
                </a:solidFill>
                <a:latin typeface="+mn-ea"/>
                <a:cs typeface="+mn-ea"/>
                <a:sym typeface="Arial" panose="020B0604020202020204" pitchFamily="34" charset="0"/>
              </a:rPr>
              <a:t>this </a:t>
            </a:r>
            <a:r>
              <a:rPr lang="en-US" altLang="zh-CN" sz="900" dirty="0">
                <a:solidFill>
                  <a:schemeClr val="bg2">
                    <a:lumMod val="50000"/>
                  </a:schemeClr>
                </a:solidFill>
                <a:latin typeface="+mn-ea"/>
                <a:cs typeface="+mn-ea"/>
                <a:sym typeface="Arial" panose="020B0604020202020204" pitchFamily="34" charset="0"/>
              </a:rPr>
              <a:t>box, and select </a:t>
            </a:r>
            <a:r>
              <a:rPr lang="en-US" altLang="zh-CN" sz="900" dirty="0" smtClean="0">
                <a:solidFill>
                  <a:schemeClr val="bg2">
                    <a:lumMod val="50000"/>
                  </a:schemeClr>
                </a:solidFill>
                <a:latin typeface="+mn-ea"/>
                <a:cs typeface="+mn-ea"/>
                <a:sym typeface="Arial" panose="020B0604020202020204" pitchFamily="34" charset="0"/>
              </a:rPr>
              <a:t>only </a:t>
            </a:r>
            <a:r>
              <a:rPr lang="en-US" altLang="zh-CN" sz="900" dirty="0">
                <a:solidFill>
                  <a:schemeClr val="bg2">
                    <a:lumMod val="50000"/>
                  </a:schemeClr>
                </a:solidFill>
                <a:latin typeface="+mn-ea"/>
                <a:cs typeface="+mn-ea"/>
                <a:sym typeface="Arial" panose="020B0604020202020204" pitchFamily="34" charset="0"/>
              </a:rPr>
              <a:t>the text. </a:t>
            </a:r>
          </a:p>
        </p:txBody>
      </p:sp>
      <p:sp>
        <p:nvSpPr>
          <p:cNvPr id="29" name="TextBox 40"/>
          <p:cNvSpPr txBox="1"/>
          <p:nvPr/>
        </p:nvSpPr>
        <p:spPr>
          <a:xfrm>
            <a:off x="4252959" y="2666146"/>
            <a:ext cx="3312368" cy="359073"/>
          </a:xfrm>
          <a:prstGeom prst="rect">
            <a:avLst/>
          </a:prstGeom>
          <a:noFill/>
        </p:spPr>
        <p:txBody>
          <a:bodyPr wrap="square" lIns="68580" tIns="34290" rIns="68580" bIns="34290" rtlCol="0">
            <a:spAutoFit/>
          </a:bodyPr>
          <a:lstStyle/>
          <a:p>
            <a:pPr>
              <a:lnSpc>
                <a:spcPct val="130000"/>
              </a:lnSpc>
            </a:pPr>
            <a:r>
              <a:rPr lang="zh-CN" altLang="en-US" sz="1600" dirty="0">
                <a:solidFill>
                  <a:schemeClr val="accent1"/>
                </a:solidFill>
                <a:latin typeface="方正尚酷简体" panose="03000509000000000000" pitchFamily="65" charset="-122"/>
                <a:ea typeface="方正尚酷简体" panose="03000509000000000000" pitchFamily="65" charset="-122"/>
                <a:cs typeface="+mn-ea"/>
              </a:rPr>
              <a:t>单击编辑目录标题</a:t>
            </a:r>
          </a:p>
        </p:txBody>
      </p:sp>
      <p:sp>
        <p:nvSpPr>
          <p:cNvPr id="30" name="Footer Text"/>
          <p:cNvSpPr txBox="1"/>
          <p:nvPr/>
        </p:nvSpPr>
        <p:spPr>
          <a:xfrm flipH="1">
            <a:off x="4355976" y="3024067"/>
            <a:ext cx="5112568" cy="160941"/>
          </a:xfrm>
          <a:prstGeom prst="rect">
            <a:avLst/>
          </a:prstGeom>
          <a:noFill/>
        </p:spPr>
        <p:txBody>
          <a:bodyPr wrap="square" lIns="0" tIns="0" rIns="0" bIns="0" rtlCol="0">
            <a:spAutoFit/>
          </a:bodyPr>
          <a:lstStyle/>
          <a:p>
            <a:pPr defTabSz="837515">
              <a:lnSpc>
                <a:spcPct val="127000"/>
              </a:lnSpc>
              <a:defRPr/>
            </a:pPr>
            <a:r>
              <a:rPr lang="en-US" altLang="zh-CN" sz="900" dirty="0">
                <a:solidFill>
                  <a:schemeClr val="bg2">
                    <a:lumMod val="50000"/>
                  </a:schemeClr>
                </a:solidFill>
                <a:latin typeface="+mn-ea"/>
                <a:cs typeface="+mn-ea"/>
                <a:sym typeface="Arial" panose="020B0604020202020204" pitchFamily="34" charset="0"/>
              </a:rPr>
              <a:t>Your content to play here, or through your copy, paste in </a:t>
            </a:r>
            <a:r>
              <a:rPr lang="en-US" altLang="zh-CN" sz="900" dirty="0" smtClean="0">
                <a:solidFill>
                  <a:schemeClr val="bg2">
                    <a:lumMod val="50000"/>
                  </a:schemeClr>
                </a:solidFill>
                <a:latin typeface="+mn-ea"/>
                <a:cs typeface="+mn-ea"/>
                <a:sym typeface="Arial" panose="020B0604020202020204" pitchFamily="34" charset="0"/>
              </a:rPr>
              <a:t>this </a:t>
            </a:r>
            <a:r>
              <a:rPr lang="en-US" altLang="zh-CN" sz="900" dirty="0">
                <a:solidFill>
                  <a:schemeClr val="bg2">
                    <a:lumMod val="50000"/>
                  </a:schemeClr>
                </a:solidFill>
                <a:latin typeface="+mn-ea"/>
                <a:cs typeface="+mn-ea"/>
                <a:sym typeface="Arial" panose="020B0604020202020204" pitchFamily="34" charset="0"/>
              </a:rPr>
              <a:t>box, and select </a:t>
            </a:r>
            <a:r>
              <a:rPr lang="en-US" altLang="zh-CN" sz="900" dirty="0" smtClean="0">
                <a:solidFill>
                  <a:schemeClr val="bg2">
                    <a:lumMod val="50000"/>
                  </a:schemeClr>
                </a:solidFill>
                <a:latin typeface="+mn-ea"/>
                <a:cs typeface="+mn-ea"/>
                <a:sym typeface="Arial" panose="020B0604020202020204" pitchFamily="34" charset="0"/>
              </a:rPr>
              <a:t>only </a:t>
            </a:r>
            <a:r>
              <a:rPr lang="en-US" altLang="zh-CN" sz="900" dirty="0">
                <a:solidFill>
                  <a:schemeClr val="bg2">
                    <a:lumMod val="50000"/>
                  </a:schemeClr>
                </a:solidFill>
                <a:latin typeface="+mn-ea"/>
                <a:cs typeface="+mn-ea"/>
                <a:sym typeface="Arial" panose="020B0604020202020204" pitchFamily="34" charset="0"/>
              </a:rPr>
              <a:t>the text. </a:t>
            </a:r>
          </a:p>
        </p:txBody>
      </p:sp>
      <p:sp>
        <p:nvSpPr>
          <p:cNvPr id="3" name="文本框 2"/>
          <p:cNvSpPr txBox="1"/>
          <p:nvPr/>
        </p:nvSpPr>
        <p:spPr>
          <a:xfrm>
            <a:off x="1835696" y="1906835"/>
            <a:ext cx="288032" cy="1384995"/>
          </a:xfrm>
          <a:prstGeom prst="rect">
            <a:avLst/>
          </a:prstGeom>
          <a:noFill/>
        </p:spPr>
        <p:txBody>
          <a:bodyPr wrap="square" rtlCol="0">
            <a:spAutoFit/>
          </a:bodyPr>
          <a:lstStyle/>
          <a:p>
            <a:pPr algn="ctr"/>
            <a:r>
              <a:rPr lang="zh-CN" altLang="en-US" sz="2800" dirty="0">
                <a:latin typeface="方正尚酷简体" panose="03000509000000000000" pitchFamily="65" charset="-122"/>
                <a:ea typeface="方正尚酷简体" panose="03000509000000000000" pitchFamily="65" charset="-122"/>
              </a:rPr>
              <a:t>目录</a:t>
            </a:r>
          </a:p>
          <a:p>
            <a:pPr algn="ctr"/>
            <a:endParaRPr lang="zh-CN" altLang="en-US" sz="2800" dirty="0">
              <a:latin typeface="方正尚酷简体" panose="03000509000000000000" pitchFamily="65" charset="-122"/>
              <a:ea typeface="方正尚酷简体" panose="03000509000000000000" pitchFamily="65" charset="-122"/>
            </a:endParaRPr>
          </a:p>
        </p:txBody>
      </p:sp>
      <p:sp>
        <p:nvSpPr>
          <p:cNvPr id="31" name="文本框 30"/>
          <p:cNvSpPr txBox="1"/>
          <p:nvPr/>
        </p:nvSpPr>
        <p:spPr>
          <a:xfrm>
            <a:off x="1476817" y="2283718"/>
            <a:ext cx="430887" cy="1080120"/>
          </a:xfrm>
          <a:prstGeom prst="rect">
            <a:avLst/>
          </a:prstGeom>
          <a:noFill/>
        </p:spPr>
        <p:txBody>
          <a:bodyPr vert="eaVert" wrap="square" rtlCol="0">
            <a:spAutoFit/>
          </a:bodyPr>
          <a:lstStyle/>
          <a:p>
            <a:r>
              <a:rPr lang="en-US" altLang="zh-CN" sz="1600" dirty="0" smtClean="0">
                <a:solidFill>
                  <a:schemeClr val="accent1"/>
                </a:solidFill>
                <a:latin typeface="Agency FB" panose="020B0503020202020204" pitchFamily="34" charset="0"/>
              </a:rPr>
              <a:t>CONTENTS</a:t>
            </a:r>
            <a:endParaRPr lang="zh-CN" altLang="en-US" sz="1600" dirty="0">
              <a:solidFill>
                <a:schemeClr val="accent1"/>
              </a:solidFill>
            </a:endParaRPr>
          </a:p>
        </p:txBody>
      </p:sp>
      <p:sp>
        <p:nvSpPr>
          <p:cNvPr id="33" name="Shape 1852">
            <a:extLst>
              <a:ext uri="{FF2B5EF4-FFF2-40B4-BE49-F238E27FC236}">
                <a16:creationId xmlns:a16="http://schemas.microsoft.com/office/drawing/2014/main" id="{7C525B33-D173-4D60-B440-FAADBC6C5B53}"/>
              </a:ext>
            </a:extLst>
          </p:cNvPr>
          <p:cNvSpPr/>
          <p:nvPr/>
        </p:nvSpPr>
        <p:spPr>
          <a:xfrm>
            <a:off x="3635896" y="987574"/>
            <a:ext cx="576064" cy="5760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49" tIns="19049" rIns="19049" bIns="19049" numCol="1" anchor="ctr">
            <a:noAutofit/>
          </a:bodyPr>
          <a:lstStyle/>
          <a:p>
            <a:pPr algn="ctr">
              <a:lnSpc>
                <a:spcPct val="120000"/>
              </a:lnSpc>
            </a:pPr>
            <a:r>
              <a:rPr lang="en-US" sz="2400" dirty="0">
                <a:solidFill>
                  <a:schemeClr val="bg1"/>
                </a:solidFill>
                <a:latin typeface="Agency FB" panose="020B0503020202020204" pitchFamily="34" charset="0"/>
                <a:ea typeface="微软雅黑" panose="020B0503020204020204" pitchFamily="34" charset="-122"/>
                <a:sym typeface="Arial" panose="020B0604020202020204" pitchFamily="34" charset="0"/>
              </a:rPr>
              <a:t>01</a:t>
            </a:r>
            <a:endParaRPr sz="2400" dirty="0">
              <a:solidFill>
                <a:schemeClr val="bg1"/>
              </a:solidFill>
              <a:latin typeface="Agency FB" panose="020B0503020202020204" pitchFamily="34" charset="0"/>
              <a:ea typeface="微软雅黑" panose="020B0503020204020204" pitchFamily="34" charset="-122"/>
              <a:sym typeface="Arial" panose="020B0604020202020204" pitchFamily="34" charset="0"/>
            </a:endParaRPr>
          </a:p>
        </p:txBody>
      </p:sp>
      <p:sp>
        <p:nvSpPr>
          <p:cNvPr id="34" name="Shape 1852">
            <a:extLst>
              <a:ext uri="{FF2B5EF4-FFF2-40B4-BE49-F238E27FC236}">
                <a16:creationId xmlns:a16="http://schemas.microsoft.com/office/drawing/2014/main" id="{7C525B33-D173-4D60-B440-FAADBC6C5B53}"/>
              </a:ext>
            </a:extLst>
          </p:cNvPr>
          <p:cNvSpPr/>
          <p:nvPr/>
        </p:nvSpPr>
        <p:spPr>
          <a:xfrm>
            <a:off x="3635896" y="1827667"/>
            <a:ext cx="576064" cy="5760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49" tIns="19049" rIns="19049" bIns="19049" numCol="1" anchor="ctr">
            <a:noAutofit/>
          </a:bodyPr>
          <a:lstStyle/>
          <a:p>
            <a:pPr algn="ctr">
              <a:lnSpc>
                <a:spcPct val="120000"/>
              </a:lnSpc>
            </a:pPr>
            <a:r>
              <a:rPr lang="en-US" sz="2400" dirty="0" smtClean="0">
                <a:solidFill>
                  <a:schemeClr val="bg1"/>
                </a:solidFill>
                <a:latin typeface="Agency FB" panose="020B0503020202020204" pitchFamily="34" charset="0"/>
                <a:ea typeface="微软雅黑" panose="020B0503020204020204" pitchFamily="34" charset="-122"/>
                <a:sym typeface="Arial" panose="020B0604020202020204" pitchFamily="34" charset="0"/>
              </a:rPr>
              <a:t>02</a:t>
            </a:r>
            <a:endParaRPr sz="2400" dirty="0">
              <a:solidFill>
                <a:schemeClr val="bg1"/>
              </a:solidFill>
              <a:latin typeface="Agency FB" panose="020B0503020202020204" pitchFamily="34" charset="0"/>
              <a:ea typeface="微软雅黑" panose="020B0503020204020204" pitchFamily="34" charset="-122"/>
              <a:sym typeface="Arial" panose="020B0604020202020204" pitchFamily="34" charset="0"/>
            </a:endParaRPr>
          </a:p>
        </p:txBody>
      </p:sp>
      <p:sp>
        <p:nvSpPr>
          <p:cNvPr id="35" name="Shape 1852">
            <a:extLst>
              <a:ext uri="{FF2B5EF4-FFF2-40B4-BE49-F238E27FC236}">
                <a16:creationId xmlns:a16="http://schemas.microsoft.com/office/drawing/2014/main" id="{7C525B33-D173-4D60-B440-FAADBC6C5B53}"/>
              </a:ext>
            </a:extLst>
          </p:cNvPr>
          <p:cNvSpPr/>
          <p:nvPr/>
        </p:nvSpPr>
        <p:spPr>
          <a:xfrm>
            <a:off x="3635896" y="2667760"/>
            <a:ext cx="576064" cy="5760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49" tIns="19049" rIns="19049" bIns="19049" numCol="1" anchor="ctr">
            <a:noAutofit/>
          </a:bodyPr>
          <a:lstStyle/>
          <a:p>
            <a:pPr algn="ctr">
              <a:lnSpc>
                <a:spcPct val="120000"/>
              </a:lnSpc>
            </a:pPr>
            <a:r>
              <a:rPr lang="en-US" sz="2400" dirty="0" smtClean="0">
                <a:solidFill>
                  <a:schemeClr val="bg1"/>
                </a:solidFill>
                <a:latin typeface="Agency FB" panose="020B0503020202020204" pitchFamily="34" charset="0"/>
                <a:ea typeface="微软雅黑" panose="020B0503020204020204" pitchFamily="34" charset="-122"/>
                <a:sym typeface="Arial" panose="020B0604020202020204" pitchFamily="34" charset="0"/>
              </a:rPr>
              <a:t>03</a:t>
            </a:r>
            <a:endParaRPr sz="2400" dirty="0">
              <a:solidFill>
                <a:schemeClr val="bg1"/>
              </a:solidFill>
              <a:latin typeface="Agency FB" panose="020B0503020202020204" pitchFamily="34" charset="0"/>
              <a:ea typeface="微软雅黑" panose="020B0503020204020204" pitchFamily="34" charset="-122"/>
              <a:sym typeface="Arial" panose="020B0604020202020204" pitchFamily="34" charset="0"/>
            </a:endParaRPr>
          </a:p>
        </p:txBody>
      </p:sp>
      <p:sp>
        <p:nvSpPr>
          <p:cNvPr id="36" name="Shape 1852">
            <a:extLst>
              <a:ext uri="{FF2B5EF4-FFF2-40B4-BE49-F238E27FC236}">
                <a16:creationId xmlns:a16="http://schemas.microsoft.com/office/drawing/2014/main" id="{7C525B33-D173-4D60-B440-FAADBC6C5B53}"/>
              </a:ext>
            </a:extLst>
          </p:cNvPr>
          <p:cNvSpPr/>
          <p:nvPr/>
        </p:nvSpPr>
        <p:spPr>
          <a:xfrm>
            <a:off x="3635896" y="3507854"/>
            <a:ext cx="576064" cy="5760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49" tIns="19049" rIns="19049" bIns="19049" numCol="1" anchor="ctr">
            <a:noAutofit/>
          </a:bodyPr>
          <a:lstStyle/>
          <a:p>
            <a:pPr algn="ctr">
              <a:lnSpc>
                <a:spcPct val="120000"/>
              </a:lnSpc>
            </a:pPr>
            <a:r>
              <a:rPr lang="en-US" sz="2400" dirty="0" smtClean="0">
                <a:solidFill>
                  <a:schemeClr val="bg1"/>
                </a:solidFill>
                <a:latin typeface="Agency FB" panose="020B0503020202020204" pitchFamily="34" charset="0"/>
                <a:ea typeface="微软雅黑" panose="020B0503020204020204" pitchFamily="34" charset="-122"/>
                <a:sym typeface="Arial" panose="020B0604020202020204" pitchFamily="34" charset="0"/>
              </a:rPr>
              <a:t>04</a:t>
            </a:r>
            <a:endParaRPr sz="2400" dirty="0">
              <a:solidFill>
                <a:schemeClr val="bg1"/>
              </a:solidFill>
              <a:latin typeface="Agency FB" panose="020B0503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79405293"/>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set>
                                      <p:cBhvr>
                                        <p:cTn id="12" dur="455" fill="hold">
                                          <p:stCondLst>
                                            <p:cond delay="0"/>
                                          </p:stCondLst>
                                        </p:cTn>
                                        <p:tgtEl>
                                          <p:spTgt spid="3"/>
                                        </p:tgtEl>
                                        <p:attrNameLst>
                                          <p:attrName>style.rotation</p:attrName>
                                        </p:attrNameLst>
                                      </p:cBhvr>
                                      <p:to>
                                        <p:strVal val="-45.0"/>
                                      </p:to>
                                    </p:set>
                                    <p:anim calcmode="lin" valueType="num">
                                      <p:cBhvr>
                                        <p:cTn id="13"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3"/>
                                        </p:tgtEl>
                                        <p:attrNameLst>
                                          <p:attrName>ppt_y</p:attrName>
                                        </p:attrNameLst>
                                      </p:cBhvr>
                                      <p:tavLst>
                                        <p:tav tm="0">
                                          <p:val>
                                            <p:strVal val="#ppt_y"/>
                                          </p:val>
                                        </p:tav>
                                        <p:tav tm="100000">
                                          <p:val>
                                            <p:strVal val="#ppt_y"/>
                                          </p:val>
                                        </p:tav>
                                      </p:tavLst>
                                    </p:anim>
                                    <p:anim calcmode="lin" valueType="num">
                                      <p:cBhvr>
                                        <p:cTn id="3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3"/>
                                        </p:tgtEl>
                                      </p:cBhvr>
                                    </p:animEffect>
                                  </p:childTnLst>
                                </p:cTn>
                              </p:par>
                            </p:childTnLst>
                          </p:cTn>
                        </p:par>
                        <p:par>
                          <p:cTn id="33" fill="hold">
                            <p:stCondLst>
                              <p:cond delay="3850"/>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750"/>
                                        <p:tgtEl>
                                          <p:spTgt spid="24"/>
                                        </p:tgtEl>
                                      </p:cBhvr>
                                    </p:animEffect>
                                  </p:childTnLst>
                                </p:cTn>
                              </p:par>
                            </p:childTnLst>
                          </p:cTn>
                        </p:par>
                        <p:par>
                          <p:cTn id="37" fill="hold">
                            <p:stCondLst>
                              <p:cond delay="4600"/>
                            </p:stCondLst>
                            <p:childTnLst>
                              <p:par>
                                <p:cTn id="38" presetID="10" presetClass="entr" presetSubtype="0"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childTnLst>
                          </p:cTn>
                        </p:par>
                        <p:par>
                          <p:cTn id="41" fill="hold">
                            <p:stCondLst>
                              <p:cond delay="51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7"/>
                                        </p:tgtEl>
                                        <p:attrNameLst>
                                          <p:attrName>ppt_y</p:attrName>
                                        </p:attrNameLst>
                                      </p:cBhvr>
                                      <p:tavLst>
                                        <p:tav tm="0">
                                          <p:val>
                                            <p:strVal val="#ppt_y"/>
                                          </p:val>
                                        </p:tav>
                                        <p:tav tm="100000">
                                          <p:val>
                                            <p:strVal val="#ppt_y"/>
                                          </p:val>
                                        </p:tav>
                                      </p:tavLst>
                                    </p:anim>
                                    <p:anim calcmode="lin" valueType="num">
                                      <p:cBhvr>
                                        <p:cTn id="4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7"/>
                                        </p:tgtEl>
                                      </p:cBhvr>
                                    </p:animEffect>
                                  </p:childTnLst>
                                </p:cTn>
                              </p:par>
                            </p:childTnLst>
                          </p:cTn>
                        </p:par>
                        <p:par>
                          <p:cTn id="49" fill="hold">
                            <p:stCondLst>
                              <p:cond delay="5950"/>
                            </p:stCondLst>
                            <p:childTnLst>
                              <p:par>
                                <p:cTn id="50" presetID="22" presetClass="entr" presetSubtype="8"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750"/>
                                        <p:tgtEl>
                                          <p:spTgt spid="28"/>
                                        </p:tgtEl>
                                      </p:cBhvr>
                                    </p:animEffect>
                                  </p:childTnLst>
                                </p:cTn>
                              </p:par>
                            </p:childTnLst>
                          </p:cTn>
                        </p:par>
                        <p:par>
                          <p:cTn id="53" fill="hold">
                            <p:stCondLst>
                              <p:cond delay="6700"/>
                            </p:stCondLst>
                            <p:childTnLst>
                              <p:par>
                                <p:cTn id="54" presetID="10"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p:stCondLst>
                              <p:cond delay="72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9"/>
                                        </p:tgtEl>
                                        <p:attrNameLst>
                                          <p:attrName>style.visibility</p:attrName>
                                        </p:attrNameLst>
                                      </p:cBhvr>
                                      <p:to>
                                        <p:strVal val="visible"/>
                                      </p:to>
                                    </p:set>
                                    <p:anim calcmode="lin" valueType="num">
                                      <p:cBhvr>
                                        <p:cTn id="60"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9"/>
                                        </p:tgtEl>
                                        <p:attrNameLst>
                                          <p:attrName>ppt_y</p:attrName>
                                        </p:attrNameLst>
                                      </p:cBhvr>
                                      <p:tavLst>
                                        <p:tav tm="0">
                                          <p:val>
                                            <p:strVal val="#ppt_y"/>
                                          </p:val>
                                        </p:tav>
                                        <p:tav tm="100000">
                                          <p:val>
                                            <p:strVal val="#ppt_y"/>
                                          </p:val>
                                        </p:tav>
                                      </p:tavLst>
                                    </p:anim>
                                    <p:anim calcmode="lin" valueType="num">
                                      <p:cBhvr>
                                        <p:cTn id="62"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9"/>
                                        </p:tgtEl>
                                      </p:cBhvr>
                                    </p:animEffect>
                                  </p:childTnLst>
                                </p:cTn>
                              </p:par>
                            </p:childTnLst>
                          </p:cTn>
                        </p:par>
                        <p:par>
                          <p:cTn id="65" fill="hold">
                            <p:stCondLst>
                              <p:cond delay="8050"/>
                            </p:stCondLst>
                            <p:childTnLst>
                              <p:par>
                                <p:cTn id="66" presetID="22" presetClass="entr" presetSubtype="8"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750"/>
                                        <p:tgtEl>
                                          <p:spTgt spid="30"/>
                                        </p:tgtEl>
                                      </p:cBhvr>
                                    </p:animEffect>
                                  </p:childTnLst>
                                </p:cTn>
                              </p:par>
                            </p:childTnLst>
                          </p:cTn>
                        </p:par>
                        <p:par>
                          <p:cTn id="69" fill="hold">
                            <p:stCondLst>
                              <p:cond delay="8800"/>
                            </p:stCondLst>
                            <p:childTnLst>
                              <p:par>
                                <p:cTn id="70" presetID="10" presetClass="entr" presetSubtype="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childTnLst>
                          </p:cTn>
                        </p:par>
                        <p:par>
                          <p:cTn id="73" fill="hold">
                            <p:stCondLst>
                              <p:cond delay="93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25"/>
                                        </p:tgtEl>
                                        <p:attrNameLst>
                                          <p:attrName>ppt_y</p:attrName>
                                        </p:attrNameLst>
                                      </p:cBhvr>
                                      <p:tavLst>
                                        <p:tav tm="0">
                                          <p:val>
                                            <p:strVal val="#ppt_y"/>
                                          </p:val>
                                        </p:tav>
                                        <p:tav tm="100000">
                                          <p:val>
                                            <p:strVal val="#ppt_y"/>
                                          </p:val>
                                        </p:tav>
                                      </p:tavLst>
                                    </p:anim>
                                    <p:anim calcmode="lin" valueType="num">
                                      <p:cBhvr>
                                        <p:cTn id="7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25"/>
                                        </p:tgtEl>
                                      </p:cBhvr>
                                    </p:animEffect>
                                  </p:childTnLst>
                                </p:cTn>
                              </p:par>
                            </p:childTnLst>
                          </p:cTn>
                        </p:par>
                        <p:par>
                          <p:cTn id="81" fill="hold">
                            <p:stCondLst>
                              <p:cond delay="10150"/>
                            </p:stCondLst>
                            <p:childTnLst>
                              <p:par>
                                <p:cTn id="82" presetID="22" presetClass="entr" presetSubtype="8"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3" grpId="0"/>
      <p:bldP spid="31" grpId="0"/>
      <p:bldP spid="33" grpId="0" animBg="1"/>
      <p:bldP spid="34" grpId="0" animBg="1"/>
      <p:bldP spid="35" grpId="0" animBg="1"/>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第四章标题内容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58" name="Freeform 5"/>
          <p:cNvSpPr>
            <a:spLocks/>
          </p:cNvSpPr>
          <p:nvPr/>
        </p:nvSpPr>
        <p:spPr bwMode="auto">
          <a:xfrm>
            <a:off x="3206290" y="1711640"/>
            <a:ext cx="1364447" cy="1365713"/>
          </a:xfrm>
          <a:custGeom>
            <a:avLst/>
            <a:gdLst/>
            <a:ahLst/>
            <a:cxnLst>
              <a:cxn ang="0">
                <a:pos x="546" y="546"/>
              </a:cxn>
              <a:cxn ang="0">
                <a:pos x="160" y="546"/>
              </a:cxn>
              <a:cxn ang="0">
                <a:pos x="105" y="412"/>
              </a:cxn>
              <a:cxn ang="0">
                <a:pos x="0" y="358"/>
              </a:cxn>
              <a:cxn ang="0">
                <a:pos x="139" y="139"/>
              </a:cxn>
              <a:cxn ang="0">
                <a:pos x="356" y="0"/>
              </a:cxn>
              <a:cxn ang="0">
                <a:pos x="412" y="122"/>
              </a:cxn>
              <a:cxn ang="0">
                <a:pos x="546" y="178"/>
              </a:cxn>
              <a:cxn ang="0">
                <a:pos x="546" y="546"/>
              </a:cxn>
            </a:cxnLst>
            <a:rect l="0" t="0" r="r" b="b"/>
            <a:pathLst>
              <a:path w="546" h="546">
                <a:moveTo>
                  <a:pt x="546" y="546"/>
                </a:moveTo>
                <a:cubicBezTo>
                  <a:pt x="160" y="546"/>
                  <a:pt x="160" y="546"/>
                  <a:pt x="160" y="546"/>
                </a:cubicBezTo>
                <a:cubicBezTo>
                  <a:pt x="160" y="493"/>
                  <a:pt x="142" y="449"/>
                  <a:pt x="105" y="412"/>
                </a:cubicBezTo>
                <a:cubicBezTo>
                  <a:pt x="75" y="382"/>
                  <a:pt x="40" y="364"/>
                  <a:pt x="0" y="358"/>
                </a:cubicBezTo>
                <a:cubicBezTo>
                  <a:pt x="27" y="277"/>
                  <a:pt x="73" y="204"/>
                  <a:pt x="139" y="139"/>
                </a:cubicBezTo>
                <a:cubicBezTo>
                  <a:pt x="203" y="74"/>
                  <a:pt x="276" y="28"/>
                  <a:pt x="356" y="0"/>
                </a:cubicBezTo>
                <a:cubicBezTo>
                  <a:pt x="359" y="48"/>
                  <a:pt x="377" y="88"/>
                  <a:pt x="412" y="122"/>
                </a:cubicBezTo>
                <a:cubicBezTo>
                  <a:pt x="449" y="159"/>
                  <a:pt x="493" y="178"/>
                  <a:pt x="546" y="178"/>
                </a:cubicBezTo>
                <a:lnTo>
                  <a:pt x="546" y="546"/>
                </a:lnTo>
                <a:close/>
              </a:path>
            </a:pathLst>
          </a:custGeom>
          <a:solidFill>
            <a:schemeClr val="accent1"/>
          </a:solidFill>
          <a:ln w="9525">
            <a:noFill/>
            <a:round/>
            <a:headEnd/>
            <a:tailEnd/>
          </a:ln>
        </p:spPr>
        <p:txBody>
          <a:bodyPr vert="horz" wrap="square" lIns="83692" tIns="41846" rIns="83692" bIns="41846" numCol="1" anchor="t" anchorCtr="0" compatLnSpc="1">
            <a:prstTxWarp prst="textNoShape">
              <a:avLst/>
            </a:prstTxWarp>
          </a:bodyPr>
          <a:lstStyle/>
          <a:p>
            <a:endParaRPr lang="en-US" sz="1172">
              <a:latin typeface="Arial" panose="020B0604020202020204" pitchFamily="34" charset="0"/>
              <a:cs typeface="+mn-ea"/>
              <a:sym typeface="Arial" panose="020B0604020202020204" pitchFamily="34" charset="0"/>
            </a:endParaRPr>
          </a:p>
        </p:txBody>
      </p:sp>
      <p:sp>
        <p:nvSpPr>
          <p:cNvPr id="59" name="Freeform 6"/>
          <p:cNvSpPr>
            <a:spLocks/>
          </p:cNvSpPr>
          <p:nvPr/>
        </p:nvSpPr>
        <p:spPr bwMode="auto">
          <a:xfrm>
            <a:off x="3206290" y="3077352"/>
            <a:ext cx="1364447" cy="1364446"/>
          </a:xfrm>
          <a:custGeom>
            <a:avLst/>
            <a:gdLst/>
            <a:ahLst/>
            <a:cxnLst>
              <a:cxn ang="0">
                <a:pos x="546" y="0"/>
              </a:cxn>
              <a:cxn ang="0">
                <a:pos x="546" y="388"/>
              </a:cxn>
              <a:cxn ang="0">
                <a:pos x="412" y="444"/>
              </a:cxn>
              <a:cxn ang="0">
                <a:pos x="358" y="546"/>
              </a:cxn>
              <a:cxn ang="0">
                <a:pos x="139" y="407"/>
              </a:cxn>
              <a:cxn ang="0">
                <a:pos x="0" y="188"/>
              </a:cxn>
              <a:cxn ang="0">
                <a:pos x="105" y="134"/>
              </a:cxn>
              <a:cxn ang="0">
                <a:pos x="160" y="0"/>
              </a:cxn>
              <a:cxn ang="0">
                <a:pos x="546" y="0"/>
              </a:cxn>
            </a:cxnLst>
            <a:rect l="0" t="0" r="r" b="b"/>
            <a:pathLst>
              <a:path w="546" h="546">
                <a:moveTo>
                  <a:pt x="546" y="0"/>
                </a:moveTo>
                <a:cubicBezTo>
                  <a:pt x="546" y="388"/>
                  <a:pt x="546" y="388"/>
                  <a:pt x="546" y="388"/>
                </a:cubicBezTo>
                <a:cubicBezTo>
                  <a:pt x="493" y="388"/>
                  <a:pt x="449" y="407"/>
                  <a:pt x="412" y="444"/>
                </a:cubicBezTo>
                <a:cubicBezTo>
                  <a:pt x="382" y="473"/>
                  <a:pt x="364" y="507"/>
                  <a:pt x="358" y="546"/>
                </a:cubicBezTo>
                <a:cubicBezTo>
                  <a:pt x="277" y="519"/>
                  <a:pt x="204" y="473"/>
                  <a:pt x="139" y="407"/>
                </a:cubicBezTo>
                <a:cubicBezTo>
                  <a:pt x="73" y="342"/>
                  <a:pt x="27" y="269"/>
                  <a:pt x="0" y="188"/>
                </a:cubicBezTo>
                <a:cubicBezTo>
                  <a:pt x="40" y="182"/>
                  <a:pt x="75" y="164"/>
                  <a:pt x="105" y="134"/>
                </a:cubicBezTo>
                <a:cubicBezTo>
                  <a:pt x="142" y="97"/>
                  <a:pt x="160" y="53"/>
                  <a:pt x="160" y="0"/>
                </a:cubicBezTo>
                <a:lnTo>
                  <a:pt x="546" y="0"/>
                </a:lnTo>
                <a:close/>
              </a:path>
            </a:pathLst>
          </a:custGeom>
          <a:solidFill>
            <a:schemeClr val="accent4"/>
          </a:solidFill>
          <a:ln w="9525">
            <a:noFill/>
            <a:round/>
            <a:headEnd/>
            <a:tailEnd/>
          </a:ln>
        </p:spPr>
        <p:txBody>
          <a:bodyPr vert="horz" wrap="square" lIns="83692" tIns="41846" rIns="83692" bIns="41846" numCol="1" anchor="t" anchorCtr="0" compatLnSpc="1">
            <a:prstTxWarp prst="textNoShape">
              <a:avLst/>
            </a:prstTxWarp>
          </a:bodyPr>
          <a:lstStyle/>
          <a:p>
            <a:endParaRPr lang="en-US" sz="1172">
              <a:latin typeface="Arial" panose="020B0604020202020204" pitchFamily="34" charset="0"/>
              <a:cs typeface="+mn-ea"/>
              <a:sym typeface="Arial" panose="020B0604020202020204" pitchFamily="34" charset="0"/>
            </a:endParaRPr>
          </a:p>
        </p:txBody>
      </p:sp>
      <p:sp>
        <p:nvSpPr>
          <p:cNvPr id="106" name="Freeform 7"/>
          <p:cNvSpPr>
            <a:spLocks/>
          </p:cNvSpPr>
          <p:nvPr/>
        </p:nvSpPr>
        <p:spPr bwMode="auto">
          <a:xfrm>
            <a:off x="4570736" y="1711640"/>
            <a:ext cx="1366979" cy="1365713"/>
          </a:xfrm>
          <a:custGeom>
            <a:avLst/>
            <a:gdLst/>
            <a:ahLst/>
            <a:cxnLst>
              <a:cxn ang="0">
                <a:pos x="394" y="546"/>
              </a:cxn>
              <a:cxn ang="0">
                <a:pos x="0" y="546"/>
              </a:cxn>
              <a:cxn ang="0">
                <a:pos x="0" y="178"/>
              </a:cxn>
              <a:cxn ang="0">
                <a:pos x="134" y="122"/>
              </a:cxn>
              <a:cxn ang="0">
                <a:pos x="190" y="0"/>
              </a:cxn>
              <a:cxn ang="0">
                <a:pos x="407" y="139"/>
              </a:cxn>
              <a:cxn ang="0">
                <a:pos x="547" y="359"/>
              </a:cxn>
              <a:cxn ang="0">
                <a:pos x="450" y="412"/>
              </a:cxn>
              <a:cxn ang="0">
                <a:pos x="394" y="546"/>
              </a:cxn>
            </a:cxnLst>
            <a:rect l="0" t="0" r="r" b="b"/>
            <a:pathLst>
              <a:path w="547" h="546">
                <a:moveTo>
                  <a:pt x="394" y="546"/>
                </a:moveTo>
                <a:cubicBezTo>
                  <a:pt x="0" y="546"/>
                  <a:pt x="0" y="546"/>
                  <a:pt x="0" y="546"/>
                </a:cubicBezTo>
                <a:cubicBezTo>
                  <a:pt x="0" y="178"/>
                  <a:pt x="0" y="178"/>
                  <a:pt x="0" y="178"/>
                </a:cubicBezTo>
                <a:cubicBezTo>
                  <a:pt x="53" y="178"/>
                  <a:pt x="97" y="159"/>
                  <a:pt x="134" y="122"/>
                </a:cubicBezTo>
                <a:cubicBezTo>
                  <a:pt x="169" y="88"/>
                  <a:pt x="187" y="48"/>
                  <a:pt x="190" y="0"/>
                </a:cubicBezTo>
                <a:cubicBezTo>
                  <a:pt x="270" y="28"/>
                  <a:pt x="342" y="74"/>
                  <a:pt x="407" y="139"/>
                </a:cubicBezTo>
                <a:cubicBezTo>
                  <a:pt x="473" y="204"/>
                  <a:pt x="519" y="278"/>
                  <a:pt x="547" y="359"/>
                </a:cubicBezTo>
                <a:cubicBezTo>
                  <a:pt x="510" y="366"/>
                  <a:pt x="478" y="384"/>
                  <a:pt x="450" y="412"/>
                </a:cubicBezTo>
                <a:cubicBezTo>
                  <a:pt x="413" y="449"/>
                  <a:pt x="394" y="493"/>
                  <a:pt x="394" y="546"/>
                </a:cubicBezTo>
                <a:close/>
              </a:path>
            </a:pathLst>
          </a:custGeom>
          <a:solidFill>
            <a:schemeClr val="accent2"/>
          </a:solidFill>
          <a:ln w="9525">
            <a:noFill/>
            <a:round/>
            <a:headEnd/>
            <a:tailEnd/>
          </a:ln>
        </p:spPr>
        <p:txBody>
          <a:bodyPr vert="horz" wrap="square" lIns="83692" tIns="41846" rIns="83692" bIns="41846" numCol="1" anchor="t" anchorCtr="0" compatLnSpc="1">
            <a:prstTxWarp prst="textNoShape">
              <a:avLst/>
            </a:prstTxWarp>
          </a:bodyPr>
          <a:lstStyle/>
          <a:p>
            <a:endParaRPr lang="en-US" sz="1172">
              <a:latin typeface="Arial" panose="020B0604020202020204" pitchFamily="34" charset="0"/>
              <a:cs typeface="+mn-ea"/>
              <a:sym typeface="Arial" panose="020B0604020202020204" pitchFamily="34" charset="0"/>
            </a:endParaRPr>
          </a:p>
        </p:txBody>
      </p:sp>
      <p:sp>
        <p:nvSpPr>
          <p:cNvPr id="107" name="Freeform 8"/>
          <p:cNvSpPr>
            <a:spLocks/>
          </p:cNvSpPr>
          <p:nvPr/>
        </p:nvSpPr>
        <p:spPr bwMode="auto">
          <a:xfrm>
            <a:off x="4570736" y="3077352"/>
            <a:ext cx="1366979" cy="1364446"/>
          </a:xfrm>
          <a:custGeom>
            <a:avLst/>
            <a:gdLst/>
            <a:ahLst/>
            <a:cxnLst>
              <a:cxn ang="0">
                <a:pos x="0" y="388"/>
              </a:cxn>
              <a:cxn ang="0">
                <a:pos x="0" y="0"/>
              </a:cxn>
              <a:cxn ang="0">
                <a:pos x="394" y="0"/>
              </a:cxn>
              <a:cxn ang="0">
                <a:pos x="450" y="134"/>
              </a:cxn>
              <a:cxn ang="0">
                <a:pos x="547" y="187"/>
              </a:cxn>
              <a:cxn ang="0">
                <a:pos x="407" y="407"/>
              </a:cxn>
              <a:cxn ang="0">
                <a:pos x="188" y="546"/>
              </a:cxn>
              <a:cxn ang="0">
                <a:pos x="134" y="444"/>
              </a:cxn>
              <a:cxn ang="0">
                <a:pos x="0" y="388"/>
              </a:cxn>
            </a:cxnLst>
            <a:rect l="0" t="0" r="r" b="b"/>
            <a:pathLst>
              <a:path w="547" h="546">
                <a:moveTo>
                  <a:pt x="0" y="388"/>
                </a:moveTo>
                <a:cubicBezTo>
                  <a:pt x="0" y="0"/>
                  <a:pt x="0" y="0"/>
                  <a:pt x="0" y="0"/>
                </a:cubicBezTo>
                <a:cubicBezTo>
                  <a:pt x="394" y="0"/>
                  <a:pt x="394" y="0"/>
                  <a:pt x="394" y="0"/>
                </a:cubicBezTo>
                <a:cubicBezTo>
                  <a:pt x="394" y="53"/>
                  <a:pt x="413" y="97"/>
                  <a:pt x="450" y="134"/>
                </a:cubicBezTo>
                <a:cubicBezTo>
                  <a:pt x="478" y="162"/>
                  <a:pt x="510" y="180"/>
                  <a:pt x="547" y="187"/>
                </a:cubicBezTo>
                <a:cubicBezTo>
                  <a:pt x="519" y="268"/>
                  <a:pt x="473" y="342"/>
                  <a:pt x="407" y="407"/>
                </a:cubicBezTo>
                <a:cubicBezTo>
                  <a:pt x="342" y="473"/>
                  <a:pt x="269" y="519"/>
                  <a:pt x="188" y="546"/>
                </a:cubicBezTo>
                <a:cubicBezTo>
                  <a:pt x="182" y="507"/>
                  <a:pt x="164" y="473"/>
                  <a:pt x="134" y="444"/>
                </a:cubicBezTo>
                <a:cubicBezTo>
                  <a:pt x="97" y="407"/>
                  <a:pt x="53" y="388"/>
                  <a:pt x="0" y="388"/>
                </a:cubicBezTo>
                <a:close/>
              </a:path>
            </a:pathLst>
          </a:custGeom>
          <a:solidFill>
            <a:schemeClr val="accent3"/>
          </a:solidFill>
          <a:ln w="9525">
            <a:noFill/>
            <a:round/>
            <a:headEnd/>
            <a:tailEnd/>
          </a:ln>
        </p:spPr>
        <p:txBody>
          <a:bodyPr vert="horz" wrap="square" lIns="83692" tIns="41846" rIns="83692" bIns="41846" numCol="1" anchor="t" anchorCtr="0" compatLnSpc="1">
            <a:prstTxWarp prst="textNoShape">
              <a:avLst/>
            </a:prstTxWarp>
          </a:bodyPr>
          <a:lstStyle/>
          <a:p>
            <a:endParaRPr lang="en-US" sz="1172">
              <a:latin typeface="Arial" panose="020B0604020202020204" pitchFamily="34" charset="0"/>
              <a:cs typeface="+mn-ea"/>
              <a:sym typeface="Arial" panose="020B0604020202020204" pitchFamily="34" charset="0"/>
            </a:endParaRPr>
          </a:p>
        </p:txBody>
      </p:sp>
      <p:sp>
        <p:nvSpPr>
          <p:cNvPr id="108" name="Arc 8"/>
          <p:cNvSpPr/>
          <p:nvPr/>
        </p:nvSpPr>
        <p:spPr>
          <a:xfrm rot="10800000">
            <a:off x="3036383" y="1541102"/>
            <a:ext cx="3071237" cy="3071235"/>
          </a:xfrm>
          <a:prstGeom prst="arc">
            <a:avLst>
              <a:gd name="adj1" fmla="val 16200000"/>
              <a:gd name="adj2" fmla="val 16185280"/>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172" dirty="0">
              <a:latin typeface="Arial" panose="020B0604020202020204" pitchFamily="34" charset="0"/>
              <a:cs typeface="+mn-ea"/>
              <a:sym typeface="Arial" panose="020B0604020202020204" pitchFamily="34" charset="0"/>
            </a:endParaRPr>
          </a:p>
        </p:txBody>
      </p:sp>
      <p:grpSp>
        <p:nvGrpSpPr>
          <p:cNvPr id="109" name="Group 58"/>
          <p:cNvGrpSpPr/>
          <p:nvPr/>
        </p:nvGrpSpPr>
        <p:grpSpPr>
          <a:xfrm>
            <a:off x="6212352" y="1995685"/>
            <a:ext cx="2083325" cy="509256"/>
            <a:chOff x="7174424" y="1351680"/>
            <a:chExt cx="2276195" cy="556402"/>
          </a:xfrm>
        </p:grpSpPr>
        <p:sp>
          <p:nvSpPr>
            <p:cNvPr id="110" name="TextBox 14"/>
            <p:cNvSpPr txBox="1"/>
            <p:nvPr/>
          </p:nvSpPr>
          <p:spPr>
            <a:xfrm>
              <a:off x="7174424" y="1600395"/>
              <a:ext cx="2276195" cy="307687"/>
            </a:xfrm>
            <a:prstGeom prst="rect">
              <a:avLst/>
            </a:prstGeom>
            <a:noFill/>
          </p:spPr>
          <p:txBody>
            <a:bodyPr wrap="square" lIns="0" tIns="0" rIns="0" bIns="0" rtlCol="0">
              <a:spAutoFit/>
            </a:bodyPr>
            <a:lstStyle/>
            <a:p>
              <a:pPr defTabSz="836884">
                <a:spcBef>
                  <a:spcPct val="20000"/>
                </a:spcBef>
                <a:defRPr/>
              </a:pPr>
              <a:r>
                <a:rPr lang="zh-CN" altLang="en-US" sz="915"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r>
                <a:rPr lang="en-US" sz="915"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a:t>
              </a:r>
            </a:p>
          </p:txBody>
        </p:sp>
        <p:sp>
          <p:nvSpPr>
            <p:cNvPr id="111" name="Rectangle 15"/>
            <p:cNvSpPr/>
            <p:nvPr/>
          </p:nvSpPr>
          <p:spPr>
            <a:xfrm>
              <a:off x="7174424" y="1351680"/>
              <a:ext cx="1176945" cy="235389"/>
            </a:xfrm>
            <a:prstGeom prst="rect">
              <a:avLst/>
            </a:prstGeom>
          </p:spPr>
          <p:txBody>
            <a:bodyPr wrap="none" lIns="0" tIns="0" rIns="0" bIns="0">
              <a:spAutoFit/>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grpSp>
      <p:grpSp>
        <p:nvGrpSpPr>
          <p:cNvPr id="112" name="Group 56"/>
          <p:cNvGrpSpPr/>
          <p:nvPr/>
        </p:nvGrpSpPr>
        <p:grpSpPr>
          <a:xfrm>
            <a:off x="971600" y="2003734"/>
            <a:ext cx="2083325" cy="501207"/>
            <a:chOff x="-21533" y="1371384"/>
            <a:chExt cx="2276196" cy="547607"/>
          </a:xfrm>
        </p:grpSpPr>
        <p:sp>
          <p:nvSpPr>
            <p:cNvPr id="113" name="TextBox 17"/>
            <p:cNvSpPr txBox="1"/>
            <p:nvPr/>
          </p:nvSpPr>
          <p:spPr>
            <a:xfrm>
              <a:off x="-21533" y="1611304"/>
              <a:ext cx="2276196" cy="307687"/>
            </a:xfrm>
            <a:prstGeom prst="rect">
              <a:avLst/>
            </a:prstGeom>
            <a:noFill/>
          </p:spPr>
          <p:txBody>
            <a:bodyPr wrap="square" lIns="0" tIns="0" rIns="0" bIns="0" rtlCol="0">
              <a:spAutoFit/>
            </a:bodyPr>
            <a:lstStyle/>
            <a:p>
              <a:pPr algn="r" defTabSz="836884">
                <a:spcBef>
                  <a:spcPct val="20000"/>
                </a:spcBef>
                <a:defRPr/>
              </a:pPr>
              <a:r>
                <a:rPr lang="zh-CN" altLang="en-US" sz="915"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endParaRPr lang="en-US" sz="915"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114" name="Rectangle 18"/>
            <p:cNvSpPr/>
            <p:nvPr/>
          </p:nvSpPr>
          <p:spPr>
            <a:xfrm>
              <a:off x="1077718" y="1371384"/>
              <a:ext cx="1176945" cy="235389"/>
            </a:xfrm>
            <a:prstGeom prst="rect">
              <a:avLst/>
            </a:prstGeom>
          </p:spPr>
          <p:txBody>
            <a:bodyPr wrap="none" lIns="0" tIns="0" rIns="0" bIns="0">
              <a:spAutoFit/>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grpSp>
      <p:grpSp>
        <p:nvGrpSpPr>
          <p:cNvPr id="115" name="Group 58"/>
          <p:cNvGrpSpPr/>
          <p:nvPr/>
        </p:nvGrpSpPr>
        <p:grpSpPr>
          <a:xfrm>
            <a:off x="6660232" y="3435845"/>
            <a:ext cx="2083325" cy="503564"/>
            <a:chOff x="7174424" y="1357899"/>
            <a:chExt cx="2276195" cy="550183"/>
          </a:xfrm>
        </p:grpSpPr>
        <p:sp>
          <p:nvSpPr>
            <p:cNvPr id="116" name="TextBox 20"/>
            <p:cNvSpPr txBox="1"/>
            <p:nvPr/>
          </p:nvSpPr>
          <p:spPr>
            <a:xfrm>
              <a:off x="7174424" y="1600395"/>
              <a:ext cx="2276195" cy="307687"/>
            </a:xfrm>
            <a:prstGeom prst="rect">
              <a:avLst/>
            </a:prstGeom>
            <a:noFill/>
          </p:spPr>
          <p:txBody>
            <a:bodyPr wrap="square" lIns="0" tIns="0" rIns="0" bIns="0" rtlCol="0">
              <a:spAutoFit/>
            </a:bodyPr>
            <a:lstStyle/>
            <a:p>
              <a:pPr defTabSz="836884">
                <a:spcBef>
                  <a:spcPct val="20000"/>
                </a:spcBef>
                <a:defRPr/>
              </a:pPr>
              <a:r>
                <a:rPr lang="zh-CN" altLang="en-US" sz="915"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r>
                <a:rPr lang="en-US" sz="915"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a:t>
              </a:r>
            </a:p>
          </p:txBody>
        </p:sp>
        <p:sp>
          <p:nvSpPr>
            <p:cNvPr id="117" name="Rectangle 21"/>
            <p:cNvSpPr/>
            <p:nvPr/>
          </p:nvSpPr>
          <p:spPr>
            <a:xfrm>
              <a:off x="7174424" y="1357899"/>
              <a:ext cx="1176945" cy="235389"/>
            </a:xfrm>
            <a:prstGeom prst="rect">
              <a:avLst/>
            </a:prstGeom>
          </p:spPr>
          <p:txBody>
            <a:bodyPr wrap="none" lIns="0" tIns="0" rIns="0" bIns="0">
              <a:spAutoFit/>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grpSp>
      <p:grpSp>
        <p:nvGrpSpPr>
          <p:cNvPr id="118" name="Group 56"/>
          <p:cNvGrpSpPr/>
          <p:nvPr/>
        </p:nvGrpSpPr>
        <p:grpSpPr>
          <a:xfrm>
            <a:off x="438465" y="3435845"/>
            <a:ext cx="2083325" cy="495515"/>
            <a:chOff x="-21533" y="1377603"/>
            <a:chExt cx="2276196" cy="541388"/>
          </a:xfrm>
        </p:grpSpPr>
        <p:sp>
          <p:nvSpPr>
            <p:cNvPr id="119" name="TextBox 23"/>
            <p:cNvSpPr txBox="1"/>
            <p:nvPr/>
          </p:nvSpPr>
          <p:spPr>
            <a:xfrm>
              <a:off x="-21533" y="1611304"/>
              <a:ext cx="2276196" cy="307687"/>
            </a:xfrm>
            <a:prstGeom prst="rect">
              <a:avLst/>
            </a:prstGeom>
            <a:noFill/>
          </p:spPr>
          <p:txBody>
            <a:bodyPr wrap="square" lIns="0" tIns="0" rIns="0" bIns="0" rtlCol="0">
              <a:spAutoFit/>
            </a:bodyPr>
            <a:lstStyle/>
            <a:p>
              <a:pPr algn="r" defTabSz="836884">
                <a:spcBef>
                  <a:spcPct val="20000"/>
                </a:spcBef>
                <a:defRPr/>
              </a:pPr>
              <a:r>
                <a:rPr lang="zh-CN" altLang="en-US" sz="915"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endParaRPr lang="en-US" sz="915"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120" name="Rectangle 24"/>
            <p:cNvSpPr/>
            <p:nvPr/>
          </p:nvSpPr>
          <p:spPr>
            <a:xfrm>
              <a:off x="1077718" y="1377603"/>
              <a:ext cx="1176945" cy="235389"/>
            </a:xfrm>
            <a:prstGeom prst="rect">
              <a:avLst/>
            </a:prstGeom>
          </p:spPr>
          <p:txBody>
            <a:bodyPr wrap="none" lIns="0" tIns="0" rIns="0" bIns="0">
              <a:spAutoFit/>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grpSp>
      <p:grpSp>
        <p:nvGrpSpPr>
          <p:cNvPr id="121" name="Group 123"/>
          <p:cNvGrpSpPr/>
          <p:nvPr/>
        </p:nvGrpSpPr>
        <p:grpSpPr>
          <a:xfrm>
            <a:off x="4876712" y="2306776"/>
            <a:ext cx="505275" cy="505275"/>
            <a:chOff x="8780463" y="1906588"/>
            <a:chExt cx="360363" cy="360363"/>
          </a:xfrm>
          <a:solidFill>
            <a:schemeClr val="bg1"/>
          </a:solidFill>
        </p:grpSpPr>
        <p:sp>
          <p:nvSpPr>
            <p:cNvPr id="122" name="Freeform 93"/>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sp>
          <p:nvSpPr>
            <p:cNvPr id="123" name="Freeform 94"/>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sp>
          <p:nvSpPr>
            <p:cNvPr id="124" name="Freeform 95"/>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sp>
          <p:nvSpPr>
            <p:cNvPr id="125" name="Freeform 96"/>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sp>
          <p:nvSpPr>
            <p:cNvPr id="126" name="Freeform 97"/>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sp>
          <p:nvSpPr>
            <p:cNvPr id="127" name="Freeform 98"/>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grpSp>
      <p:sp>
        <p:nvSpPr>
          <p:cNvPr id="128" name="Freeform 131"/>
          <p:cNvSpPr>
            <a:spLocks noEditPoints="1"/>
          </p:cNvSpPr>
          <p:nvPr/>
        </p:nvSpPr>
        <p:spPr bwMode="auto">
          <a:xfrm>
            <a:off x="3749947" y="3347558"/>
            <a:ext cx="505275" cy="474111"/>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sp>
        <p:nvSpPr>
          <p:cNvPr id="129" name="Freeform 144"/>
          <p:cNvSpPr>
            <a:spLocks noEditPoints="1"/>
          </p:cNvSpPr>
          <p:nvPr/>
        </p:nvSpPr>
        <p:spPr bwMode="auto">
          <a:xfrm>
            <a:off x="4831216" y="3331976"/>
            <a:ext cx="516402" cy="505275"/>
          </a:xfrm>
          <a:custGeom>
            <a:avLst/>
            <a:gdLst/>
            <a:ahLst/>
            <a:cxnLst>
              <a:cxn ang="0">
                <a:pos x="90" y="0"/>
              </a:cxn>
              <a:cxn ang="0">
                <a:pos x="53" y="26"/>
              </a:cxn>
              <a:cxn ang="0">
                <a:pos x="53" y="26"/>
              </a:cxn>
              <a:cxn ang="0">
                <a:pos x="13" y="66"/>
              </a:cxn>
              <a:cxn ang="0">
                <a:pos x="0" y="106"/>
              </a:cxn>
              <a:cxn ang="0">
                <a:pos x="13" y="123"/>
              </a:cxn>
              <a:cxn ang="0">
                <a:pos x="50" y="114"/>
              </a:cxn>
              <a:cxn ang="0">
                <a:pos x="115" y="51"/>
              </a:cxn>
              <a:cxn ang="0">
                <a:pos x="61" y="91"/>
              </a:cxn>
              <a:cxn ang="0">
                <a:pos x="95" y="45"/>
              </a:cxn>
              <a:cxn ang="0">
                <a:pos x="91" y="64"/>
              </a:cxn>
              <a:cxn ang="0">
                <a:pos x="61" y="94"/>
              </a:cxn>
              <a:cxn ang="0">
                <a:pos x="56" y="78"/>
              </a:cxn>
              <a:cxn ang="0">
                <a:pos x="43" y="66"/>
              </a:cxn>
              <a:cxn ang="0">
                <a:pos x="88" y="34"/>
              </a:cxn>
              <a:cxn ang="0">
                <a:pos x="56" y="78"/>
              </a:cxn>
              <a:cxn ang="0">
                <a:pos x="29" y="61"/>
              </a:cxn>
              <a:cxn ang="0">
                <a:pos x="76" y="28"/>
              </a:cxn>
              <a:cxn ang="0">
                <a:pos x="16" y="115"/>
              </a:cxn>
              <a:cxn ang="0">
                <a:pos x="7" y="110"/>
              </a:cxn>
              <a:cxn ang="0">
                <a:pos x="12" y="93"/>
              </a:cxn>
              <a:cxn ang="0">
                <a:pos x="30" y="111"/>
              </a:cxn>
              <a:cxn ang="0">
                <a:pos x="34" y="110"/>
              </a:cxn>
              <a:cxn ang="0">
                <a:pos x="13" y="89"/>
              </a:cxn>
              <a:cxn ang="0">
                <a:pos x="18" y="72"/>
              </a:cxn>
              <a:cxn ang="0">
                <a:pos x="49" y="106"/>
              </a:cxn>
              <a:cxn ang="0">
                <a:pos x="34" y="110"/>
              </a:cxn>
              <a:cxn ang="0">
                <a:pos x="103" y="52"/>
              </a:cxn>
              <a:cxn ang="0">
                <a:pos x="93" y="29"/>
              </a:cxn>
              <a:cxn ang="0">
                <a:pos x="77" y="13"/>
              </a:cxn>
              <a:cxn ang="0">
                <a:pos x="107" y="16"/>
              </a:cxn>
              <a:cxn ang="0">
                <a:pos x="110" y="45"/>
              </a:cxn>
              <a:cxn ang="0">
                <a:pos x="110" y="4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grpSp>
        <p:nvGrpSpPr>
          <p:cNvPr id="130" name="Group 143"/>
          <p:cNvGrpSpPr/>
          <p:nvPr/>
        </p:nvGrpSpPr>
        <p:grpSpPr>
          <a:xfrm>
            <a:off x="3739740" y="2282577"/>
            <a:ext cx="546355" cy="553672"/>
            <a:chOff x="3036888" y="1909763"/>
            <a:chExt cx="355600" cy="360363"/>
          </a:xfrm>
          <a:solidFill>
            <a:schemeClr val="bg1"/>
          </a:solidFill>
        </p:grpSpPr>
        <p:sp>
          <p:nvSpPr>
            <p:cNvPr id="131" name="Freeform 76"/>
            <p:cNvSpPr>
              <a:spLocks noEditPoints="1"/>
            </p:cNvSpPr>
            <p:nvPr/>
          </p:nvSpPr>
          <p:spPr bwMode="auto">
            <a:xfrm>
              <a:off x="3036888" y="1909763"/>
              <a:ext cx="355600" cy="360363"/>
            </a:xfrm>
            <a:custGeom>
              <a:avLst/>
              <a:gdLst/>
              <a:ahLst/>
              <a:cxnLst>
                <a:cxn ang="0">
                  <a:pos x="84" y="0"/>
                </a:cxn>
                <a:cxn ang="0">
                  <a:pos x="46" y="38"/>
                </a:cxn>
                <a:cxn ang="0">
                  <a:pos x="48" y="52"/>
                </a:cxn>
                <a:cxn ang="0">
                  <a:pos x="2" y="99"/>
                </a:cxn>
                <a:cxn ang="0">
                  <a:pos x="0" y="103"/>
                </a:cxn>
                <a:cxn ang="0">
                  <a:pos x="0" y="115"/>
                </a:cxn>
                <a:cxn ang="0">
                  <a:pos x="7" y="123"/>
                </a:cxn>
                <a:cxn ang="0">
                  <a:pos x="19" y="123"/>
                </a:cxn>
                <a:cxn ang="0">
                  <a:pos x="24" y="120"/>
                </a:cxn>
                <a:cxn ang="0">
                  <a:pos x="29" y="115"/>
                </a:cxn>
                <a:cxn ang="0">
                  <a:pos x="38" y="115"/>
                </a:cxn>
                <a:cxn ang="0">
                  <a:pos x="46" y="107"/>
                </a:cxn>
                <a:cxn ang="0">
                  <a:pos x="46" y="100"/>
                </a:cxn>
                <a:cxn ang="0">
                  <a:pos x="53" y="100"/>
                </a:cxn>
                <a:cxn ang="0">
                  <a:pos x="61" y="92"/>
                </a:cxn>
                <a:cxn ang="0">
                  <a:pos x="61" y="83"/>
                </a:cxn>
                <a:cxn ang="0">
                  <a:pos x="70" y="74"/>
                </a:cxn>
                <a:cxn ang="0">
                  <a:pos x="84" y="77"/>
                </a:cxn>
                <a:cxn ang="0">
                  <a:pos x="122" y="38"/>
                </a:cxn>
                <a:cxn ang="0">
                  <a:pos x="84" y="0"/>
                </a:cxn>
                <a:cxn ang="0">
                  <a:pos x="84" y="69"/>
                </a:cxn>
                <a:cxn ang="0">
                  <a:pos x="69" y="65"/>
                </a:cxn>
                <a:cxn ang="0">
                  <a:pos x="67" y="66"/>
                </a:cxn>
                <a:cxn ang="0">
                  <a:pos x="63" y="70"/>
                </a:cxn>
                <a:cxn ang="0">
                  <a:pos x="56" y="77"/>
                </a:cxn>
                <a:cxn ang="0">
                  <a:pos x="53" y="83"/>
                </a:cxn>
                <a:cxn ang="0">
                  <a:pos x="53" y="92"/>
                </a:cxn>
                <a:cxn ang="0">
                  <a:pos x="46" y="92"/>
                </a:cxn>
                <a:cxn ang="0">
                  <a:pos x="38" y="100"/>
                </a:cxn>
                <a:cxn ang="0">
                  <a:pos x="38" y="107"/>
                </a:cxn>
                <a:cxn ang="0">
                  <a:pos x="29" y="107"/>
                </a:cxn>
                <a:cxn ang="0">
                  <a:pos x="24" y="109"/>
                </a:cxn>
                <a:cxn ang="0">
                  <a:pos x="18" y="115"/>
                </a:cxn>
                <a:cxn ang="0">
                  <a:pos x="7" y="115"/>
                </a:cxn>
                <a:cxn ang="0">
                  <a:pos x="7" y="104"/>
                </a:cxn>
                <a:cxn ang="0">
                  <a:pos x="52" y="59"/>
                </a:cxn>
                <a:cxn ang="0">
                  <a:pos x="52" y="59"/>
                </a:cxn>
                <a:cxn ang="0">
                  <a:pos x="58" y="54"/>
                </a:cxn>
                <a:cxn ang="0">
                  <a:pos x="53" y="38"/>
                </a:cxn>
                <a:cxn ang="0">
                  <a:pos x="84" y="7"/>
                </a:cxn>
                <a:cxn ang="0">
                  <a:pos x="115" y="38"/>
                </a:cxn>
                <a:cxn ang="0">
                  <a:pos x="84" y="69"/>
                </a:cxn>
                <a:cxn ang="0">
                  <a:pos x="84" y="69"/>
                </a:cxn>
                <a:cxn ang="0">
                  <a:pos x="84" y="69"/>
                </a:cxn>
              </a:cxnLst>
              <a:rect l="0" t="0" r="r" b="b"/>
              <a:pathLst>
                <a:path w="122" h="123">
                  <a:moveTo>
                    <a:pt x="84" y="0"/>
                  </a:moveTo>
                  <a:cubicBezTo>
                    <a:pt x="63" y="0"/>
                    <a:pt x="46" y="17"/>
                    <a:pt x="46" y="38"/>
                  </a:cubicBezTo>
                  <a:cubicBezTo>
                    <a:pt x="46" y="43"/>
                    <a:pt x="47" y="48"/>
                    <a:pt x="48" y="52"/>
                  </a:cubicBezTo>
                  <a:cubicBezTo>
                    <a:pt x="2" y="99"/>
                    <a:pt x="2" y="99"/>
                    <a:pt x="2" y="99"/>
                  </a:cubicBezTo>
                  <a:cubicBezTo>
                    <a:pt x="1" y="100"/>
                    <a:pt x="0" y="101"/>
                    <a:pt x="0" y="103"/>
                  </a:cubicBezTo>
                  <a:cubicBezTo>
                    <a:pt x="0" y="115"/>
                    <a:pt x="0" y="115"/>
                    <a:pt x="0" y="115"/>
                  </a:cubicBezTo>
                  <a:cubicBezTo>
                    <a:pt x="0" y="119"/>
                    <a:pt x="3" y="123"/>
                    <a:pt x="7" y="123"/>
                  </a:cubicBezTo>
                  <a:cubicBezTo>
                    <a:pt x="19" y="123"/>
                    <a:pt x="19" y="123"/>
                    <a:pt x="19" y="123"/>
                  </a:cubicBezTo>
                  <a:cubicBezTo>
                    <a:pt x="21" y="123"/>
                    <a:pt x="22" y="122"/>
                    <a:pt x="24" y="120"/>
                  </a:cubicBezTo>
                  <a:cubicBezTo>
                    <a:pt x="29" y="115"/>
                    <a:pt x="29" y="115"/>
                    <a:pt x="29" y="115"/>
                  </a:cubicBezTo>
                  <a:cubicBezTo>
                    <a:pt x="38" y="115"/>
                    <a:pt x="38" y="115"/>
                    <a:pt x="38" y="115"/>
                  </a:cubicBezTo>
                  <a:cubicBezTo>
                    <a:pt x="42" y="115"/>
                    <a:pt x="46" y="111"/>
                    <a:pt x="46" y="107"/>
                  </a:cubicBezTo>
                  <a:cubicBezTo>
                    <a:pt x="46" y="100"/>
                    <a:pt x="46" y="100"/>
                    <a:pt x="46" y="100"/>
                  </a:cubicBezTo>
                  <a:cubicBezTo>
                    <a:pt x="53" y="100"/>
                    <a:pt x="53" y="100"/>
                    <a:pt x="53" y="100"/>
                  </a:cubicBezTo>
                  <a:cubicBezTo>
                    <a:pt x="58" y="100"/>
                    <a:pt x="61" y="96"/>
                    <a:pt x="61" y="92"/>
                  </a:cubicBezTo>
                  <a:cubicBezTo>
                    <a:pt x="61" y="83"/>
                    <a:pt x="61" y="83"/>
                    <a:pt x="61" y="83"/>
                  </a:cubicBezTo>
                  <a:cubicBezTo>
                    <a:pt x="70" y="74"/>
                    <a:pt x="70" y="74"/>
                    <a:pt x="70" y="74"/>
                  </a:cubicBezTo>
                  <a:cubicBezTo>
                    <a:pt x="74" y="76"/>
                    <a:pt x="79" y="77"/>
                    <a:pt x="84" y="77"/>
                  </a:cubicBezTo>
                  <a:cubicBezTo>
                    <a:pt x="105" y="77"/>
                    <a:pt x="122" y="59"/>
                    <a:pt x="122" y="38"/>
                  </a:cubicBezTo>
                  <a:cubicBezTo>
                    <a:pt x="122" y="17"/>
                    <a:pt x="105" y="0"/>
                    <a:pt x="84" y="0"/>
                  </a:cubicBezTo>
                  <a:close/>
                  <a:moveTo>
                    <a:pt x="84" y="69"/>
                  </a:moveTo>
                  <a:cubicBezTo>
                    <a:pt x="78" y="69"/>
                    <a:pt x="73" y="67"/>
                    <a:pt x="69" y="65"/>
                  </a:cubicBezTo>
                  <a:cubicBezTo>
                    <a:pt x="67" y="66"/>
                    <a:pt x="67" y="66"/>
                    <a:pt x="67" y="66"/>
                  </a:cubicBezTo>
                  <a:cubicBezTo>
                    <a:pt x="63" y="70"/>
                    <a:pt x="63" y="70"/>
                    <a:pt x="63" y="70"/>
                  </a:cubicBezTo>
                  <a:cubicBezTo>
                    <a:pt x="56" y="77"/>
                    <a:pt x="56" y="77"/>
                    <a:pt x="56" y="77"/>
                  </a:cubicBezTo>
                  <a:cubicBezTo>
                    <a:pt x="54" y="79"/>
                    <a:pt x="53" y="81"/>
                    <a:pt x="53" y="83"/>
                  </a:cubicBezTo>
                  <a:cubicBezTo>
                    <a:pt x="53" y="92"/>
                    <a:pt x="53" y="92"/>
                    <a:pt x="53" y="92"/>
                  </a:cubicBezTo>
                  <a:cubicBezTo>
                    <a:pt x="46" y="92"/>
                    <a:pt x="46" y="92"/>
                    <a:pt x="46" y="92"/>
                  </a:cubicBezTo>
                  <a:cubicBezTo>
                    <a:pt x="41" y="92"/>
                    <a:pt x="38" y="95"/>
                    <a:pt x="38" y="100"/>
                  </a:cubicBezTo>
                  <a:cubicBezTo>
                    <a:pt x="38" y="107"/>
                    <a:pt x="38" y="107"/>
                    <a:pt x="38" y="107"/>
                  </a:cubicBezTo>
                  <a:cubicBezTo>
                    <a:pt x="29" y="107"/>
                    <a:pt x="29" y="107"/>
                    <a:pt x="29" y="107"/>
                  </a:cubicBezTo>
                  <a:cubicBezTo>
                    <a:pt x="27" y="107"/>
                    <a:pt x="25" y="108"/>
                    <a:pt x="24" y="109"/>
                  </a:cubicBezTo>
                  <a:cubicBezTo>
                    <a:pt x="18" y="115"/>
                    <a:pt x="18" y="115"/>
                    <a:pt x="18" y="115"/>
                  </a:cubicBezTo>
                  <a:cubicBezTo>
                    <a:pt x="7" y="115"/>
                    <a:pt x="7" y="115"/>
                    <a:pt x="7" y="115"/>
                  </a:cubicBezTo>
                  <a:cubicBezTo>
                    <a:pt x="7" y="104"/>
                    <a:pt x="7" y="104"/>
                    <a:pt x="7" y="104"/>
                  </a:cubicBezTo>
                  <a:cubicBezTo>
                    <a:pt x="52" y="59"/>
                    <a:pt x="52" y="59"/>
                    <a:pt x="52" y="59"/>
                  </a:cubicBezTo>
                  <a:cubicBezTo>
                    <a:pt x="52" y="59"/>
                    <a:pt x="52" y="59"/>
                    <a:pt x="52" y="59"/>
                  </a:cubicBezTo>
                  <a:cubicBezTo>
                    <a:pt x="58" y="54"/>
                    <a:pt x="58" y="54"/>
                    <a:pt x="58" y="54"/>
                  </a:cubicBezTo>
                  <a:cubicBezTo>
                    <a:pt x="55" y="49"/>
                    <a:pt x="53" y="44"/>
                    <a:pt x="53" y="38"/>
                  </a:cubicBezTo>
                  <a:cubicBezTo>
                    <a:pt x="53" y="21"/>
                    <a:pt x="67" y="7"/>
                    <a:pt x="84" y="7"/>
                  </a:cubicBezTo>
                  <a:cubicBezTo>
                    <a:pt x="101" y="7"/>
                    <a:pt x="115" y="21"/>
                    <a:pt x="115" y="38"/>
                  </a:cubicBezTo>
                  <a:cubicBezTo>
                    <a:pt x="115" y="55"/>
                    <a:pt x="101" y="69"/>
                    <a:pt x="84" y="69"/>
                  </a:cubicBezTo>
                  <a:close/>
                  <a:moveTo>
                    <a:pt x="84" y="69"/>
                  </a:moveTo>
                  <a:cubicBezTo>
                    <a:pt x="84" y="69"/>
                    <a:pt x="84" y="69"/>
                    <a:pt x="84" y="69"/>
                  </a:cubicBezTo>
                </a:path>
              </a:pathLst>
            </a:custGeom>
            <a:grp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sp>
          <p:nvSpPr>
            <p:cNvPr id="132" name="Freeform 77"/>
            <p:cNvSpPr>
              <a:spLocks noEditPoints="1"/>
            </p:cNvSpPr>
            <p:nvPr/>
          </p:nvSpPr>
          <p:spPr bwMode="auto">
            <a:xfrm>
              <a:off x="3259138" y="1952626"/>
              <a:ext cx="90488" cy="92075"/>
            </a:xfrm>
            <a:custGeom>
              <a:avLst/>
              <a:gdLst/>
              <a:ahLst/>
              <a:cxnLst>
                <a:cxn ang="0">
                  <a:pos x="30" y="16"/>
                </a:cxn>
                <a:cxn ang="0">
                  <a:pos x="15" y="1"/>
                </a:cxn>
                <a:cxn ang="0">
                  <a:pos x="11" y="0"/>
                </a:cxn>
                <a:cxn ang="0">
                  <a:pos x="1" y="11"/>
                </a:cxn>
                <a:cxn ang="0">
                  <a:pos x="0" y="12"/>
                </a:cxn>
                <a:cxn ang="0">
                  <a:pos x="1" y="15"/>
                </a:cxn>
                <a:cxn ang="0">
                  <a:pos x="17" y="30"/>
                </a:cxn>
                <a:cxn ang="0">
                  <a:pos x="20" y="31"/>
                </a:cxn>
                <a:cxn ang="0">
                  <a:pos x="31" y="20"/>
                </a:cxn>
                <a:cxn ang="0">
                  <a:pos x="31" y="19"/>
                </a:cxn>
                <a:cxn ang="0">
                  <a:pos x="30" y="16"/>
                </a:cxn>
                <a:cxn ang="0">
                  <a:pos x="19" y="27"/>
                </a:cxn>
                <a:cxn ang="0">
                  <a:pos x="4" y="13"/>
                </a:cxn>
                <a:cxn ang="0">
                  <a:pos x="13" y="4"/>
                </a:cxn>
                <a:cxn ang="0">
                  <a:pos x="27" y="19"/>
                </a:cxn>
                <a:cxn ang="0">
                  <a:pos x="19" y="27"/>
                </a:cxn>
                <a:cxn ang="0">
                  <a:pos x="19" y="27"/>
                </a:cxn>
                <a:cxn ang="0">
                  <a:pos x="19" y="27"/>
                </a:cxn>
              </a:cxnLst>
              <a:rect l="0" t="0" r="r" b="b"/>
              <a:pathLst>
                <a:path w="31" h="31">
                  <a:moveTo>
                    <a:pt x="30" y="16"/>
                  </a:moveTo>
                  <a:cubicBezTo>
                    <a:pt x="26" y="10"/>
                    <a:pt x="21" y="5"/>
                    <a:pt x="15" y="1"/>
                  </a:cubicBezTo>
                  <a:cubicBezTo>
                    <a:pt x="14" y="0"/>
                    <a:pt x="13" y="0"/>
                    <a:pt x="11" y="0"/>
                  </a:cubicBezTo>
                  <a:cubicBezTo>
                    <a:pt x="6" y="2"/>
                    <a:pt x="2" y="6"/>
                    <a:pt x="1" y="11"/>
                  </a:cubicBezTo>
                  <a:cubicBezTo>
                    <a:pt x="0" y="12"/>
                    <a:pt x="0" y="12"/>
                    <a:pt x="0" y="12"/>
                  </a:cubicBezTo>
                  <a:cubicBezTo>
                    <a:pt x="0" y="13"/>
                    <a:pt x="1" y="14"/>
                    <a:pt x="1" y="15"/>
                  </a:cubicBezTo>
                  <a:cubicBezTo>
                    <a:pt x="5" y="21"/>
                    <a:pt x="11" y="26"/>
                    <a:pt x="17" y="30"/>
                  </a:cubicBezTo>
                  <a:cubicBezTo>
                    <a:pt x="18" y="31"/>
                    <a:pt x="19" y="31"/>
                    <a:pt x="20" y="31"/>
                  </a:cubicBezTo>
                  <a:cubicBezTo>
                    <a:pt x="25" y="29"/>
                    <a:pt x="29" y="25"/>
                    <a:pt x="31" y="20"/>
                  </a:cubicBezTo>
                  <a:cubicBezTo>
                    <a:pt x="31" y="19"/>
                    <a:pt x="31" y="19"/>
                    <a:pt x="31" y="19"/>
                  </a:cubicBezTo>
                  <a:cubicBezTo>
                    <a:pt x="31" y="18"/>
                    <a:pt x="31" y="17"/>
                    <a:pt x="30" y="16"/>
                  </a:cubicBezTo>
                  <a:close/>
                  <a:moveTo>
                    <a:pt x="19" y="27"/>
                  </a:moveTo>
                  <a:cubicBezTo>
                    <a:pt x="13" y="23"/>
                    <a:pt x="8" y="18"/>
                    <a:pt x="4" y="13"/>
                  </a:cubicBezTo>
                  <a:cubicBezTo>
                    <a:pt x="6" y="8"/>
                    <a:pt x="8" y="6"/>
                    <a:pt x="13" y="4"/>
                  </a:cubicBezTo>
                  <a:cubicBezTo>
                    <a:pt x="18" y="8"/>
                    <a:pt x="23" y="13"/>
                    <a:pt x="27" y="19"/>
                  </a:cubicBezTo>
                  <a:cubicBezTo>
                    <a:pt x="26" y="23"/>
                    <a:pt x="23" y="26"/>
                    <a:pt x="19" y="27"/>
                  </a:cubicBezTo>
                  <a:close/>
                  <a:moveTo>
                    <a:pt x="19" y="27"/>
                  </a:moveTo>
                  <a:cubicBezTo>
                    <a:pt x="19" y="27"/>
                    <a:pt x="19" y="27"/>
                    <a:pt x="19" y="27"/>
                  </a:cubicBezTo>
                </a:path>
              </a:pathLst>
            </a:custGeom>
            <a:grpFill/>
            <a:ln w="9525">
              <a:noFill/>
              <a:round/>
              <a:headEnd/>
              <a:tailEnd/>
            </a:ln>
          </p:spPr>
          <p:txBody>
            <a:bodyPr vert="horz" wrap="square" lIns="83692" tIns="41846" rIns="83692" bIns="41846" numCol="1" anchor="t" anchorCtr="0" compatLnSpc="1">
              <a:prstTxWarp prst="textNoShape">
                <a:avLst/>
              </a:prstTxWarp>
            </a:bodyPr>
            <a:lstStyle/>
            <a:p>
              <a:endParaRPr lang="en-US" sz="1172" dirty="0">
                <a:latin typeface="Arial" panose="020B0604020202020204" pitchFamily="34" charset="0"/>
                <a:cs typeface="+mn-ea"/>
                <a:sym typeface="Arial" panose="020B0604020202020204" pitchFamily="34" charset="0"/>
              </a:endParaRPr>
            </a:p>
          </p:txBody>
        </p:sp>
      </p:grpSp>
      <p:sp>
        <p:nvSpPr>
          <p:cNvPr id="133" name="Flowchart: Delay 43"/>
          <p:cNvSpPr/>
          <p:nvPr/>
        </p:nvSpPr>
        <p:spPr>
          <a:xfrm>
            <a:off x="2894184" y="2744688"/>
            <a:ext cx="664060" cy="664060"/>
          </a:xfrm>
          <a:prstGeom prst="flowChartDelay">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Arial" panose="020B0604020202020204" pitchFamily="34" charset="0"/>
              <a:cs typeface="+mn-ea"/>
              <a:sym typeface="Arial" panose="020B0604020202020204" pitchFamily="34" charset="0"/>
            </a:endParaRPr>
          </a:p>
        </p:txBody>
      </p:sp>
      <p:sp>
        <p:nvSpPr>
          <p:cNvPr id="134" name="Flowchart: Delay 44"/>
          <p:cNvSpPr/>
          <p:nvPr/>
        </p:nvSpPr>
        <p:spPr>
          <a:xfrm flipH="1">
            <a:off x="5585759" y="2744688"/>
            <a:ext cx="664060" cy="664060"/>
          </a:xfrm>
          <a:prstGeom prst="flowChartDelay">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Arial" panose="020B0604020202020204" pitchFamily="34" charset="0"/>
              <a:cs typeface="+mn-ea"/>
              <a:sym typeface="Arial" panose="020B0604020202020204" pitchFamily="34" charset="0"/>
            </a:endParaRPr>
          </a:p>
        </p:txBody>
      </p:sp>
      <p:sp>
        <p:nvSpPr>
          <p:cNvPr id="135" name="Flowchart: Delay 45"/>
          <p:cNvSpPr/>
          <p:nvPr/>
        </p:nvSpPr>
        <p:spPr>
          <a:xfrm rot="5400000" flipH="1" flipV="1">
            <a:off x="4239273" y="4090398"/>
            <a:ext cx="664060" cy="664060"/>
          </a:xfrm>
          <a:prstGeom prst="flowChartDelay">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Arial" panose="020B0604020202020204" pitchFamily="34" charset="0"/>
              <a:cs typeface="+mn-ea"/>
              <a:sym typeface="Arial" panose="020B0604020202020204" pitchFamily="34" charset="0"/>
            </a:endParaRPr>
          </a:p>
        </p:txBody>
      </p:sp>
      <p:sp>
        <p:nvSpPr>
          <p:cNvPr id="136" name="Flowchart: Delay 46"/>
          <p:cNvSpPr/>
          <p:nvPr/>
        </p:nvSpPr>
        <p:spPr>
          <a:xfrm rot="16200000" flipH="1">
            <a:off x="4240668" y="1434987"/>
            <a:ext cx="664060" cy="664060"/>
          </a:xfrm>
          <a:prstGeom prst="flowChartDelay">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72" dirty="0">
              <a:latin typeface="Arial" panose="020B0604020202020204" pitchFamily="34" charset="0"/>
              <a:cs typeface="+mn-ea"/>
              <a:sym typeface="Arial" panose="020B0604020202020204" pitchFamily="34" charset="0"/>
            </a:endParaRPr>
          </a:p>
        </p:txBody>
      </p:sp>
    </p:spTree>
    <p:extLst>
      <p:ext uri="{BB962C8B-B14F-4D97-AF65-F5344CB8AC3E}">
        <p14:creationId xmlns:p14="http://schemas.microsoft.com/office/powerpoint/2010/main" val="200268256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0" presetClass="entr" presetSubtype="0" fill="hold" grpId="0" nodeType="after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wedge">
                                      <p:cBhvr>
                                        <p:cTn id="12" dur="1000"/>
                                        <p:tgtEl>
                                          <p:spTgt spid="108"/>
                                        </p:tgtEl>
                                      </p:cBhvr>
                                    </p:animEffect>
                                  </p:childTnLst>
                                </p:cTn>
                              </p:par>
                            </p:childTnLst>
                          </p:cTn>
                        </p:par>
                        <p:par>
                          <p:cTn id="13" fill="hold">
                            <p:stCondLst>
                              <p:cond delay="1500"/>
                            </p:stCondLst>
                            <p:childTnLst>
                              <p:par>
                                <p:cTn id="14" presetID="53" presetClass="entr" presetSubtype="0"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500" fill="hold"/>
                                        <p:tgtEl>
                                          <p:spTgt spid="58"/>
                                        </p:tgtEl>
                                        <p:attrNameLst>
                                          <p:attrName>ppt_w</p:attrName>
                                        </p:attrNameLst>
                                      </p:cBhvr>
                                      <p:tavLst>
                                        <p:tav tm="0">
                                          <p:val>
                                            <p:fltVal val="0"/>
                                          </p:val>
                                        </p:tav>
                                        <p:tav tm="100000">
                                          <p:val>
                                            <p:strVal val="#ppt_w"/>
                                          </p:val>
                                        </p:tav>
                                      </p:tavLst>
                                    </p:anim>
                                    <p:anim calcmode="lin" valueType="num">
                                      <p:cBhvr>
                                        <p:cTn id="17" dur="500" fill="hold"/>
                                        <p:tgtEl>
                                          <p:spTgt spid="58"/>
                                        </p:tgtEl>
                                        <p:attrNameLst>
                                          <p:attrName>ppt_h</p:attrName>
                                        </p:attrNameLst>
                                      </p:cBhvr>
                                      <p:tavLst>
                                        <p:tav tm="0">
                                          <p:val>
                                            <p:fltVal val="0"/>
                                          </p:val>
                                        </p:tav>
                                        <p:tav tm="100000">
                                          <p:val>
                                            <p:strVal val="#ppt_h"/>
                                          </p:val>
                                        </p:tav>
                                      </p:tavLst>
                                    </p:anim>
                                    <p:animEffect transition="in" filter="fade">
                                      <p:cBhvr>
                                        <p:cTn id="18" dur="500"/>
                                        <p:tgtEl>
                                          <p:spTgt spid="58"/>
                                        </p:tgtEl>
                                      </p:cBhvr>
                                    </p:animEffect>
                                  </p:childTnLst>
                                </p:cTn>
                              </p:par>
                            </p:childTnLst>
                          </p:cTn>
                        </p:par>
                        <p:par>
                          <p:cTn id="19" fill="hold">
                            <p:stCondLst>
                              <p:cond delay="2000"/>
                            </p:stCondLst>
                            <p:childTnLst>
                              <p:par>
                                <p:cTn id="20" presetID="53"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 calcmode="lin" valueType="num">
                                      <p:cBhvr>
                                        <p:cTn id="22" dur="500" fill="hold"/>
                                        <p:tgtEl>
                                          <p:spTgt spid="106"/>
                                        </p:tgtEl>
                                        <p:attrNameLst>
                                          <p:attrName>ppt_w</p:attrName>
                                        </p:attrNameLst>
                                      </p:cBhvr>
                                      <p:tavLst>
                                        <p:tav tm="0">
                                          <p:val>
                                            <p:fltVal val="0"/>
                                          </p:val>
                                        </p:tav>
                                        <p:tav tm="100000">
                                          <p:val>
                                            <p:strVal val="#ppt_w"/>
                                          </p:val>
                                        </p:tav>
                                      </p:tavLst>
                                    </p:anim>
                                    <p:anim calcmode="lin" valueType="num">
                                      <p:cBhvr>
                                        <p:cTn id="23" dur="500" fill="hold"/>
                                        <p:tgtEl>
                                          <p:spTgt spid="106"/>
                                        </p:tgtEl>
                                        <p:attrNameLst>
                                          <p:attrName>ppt_h</p:attrName>
                                        </p:attrNameLst>
                                      </p:cBhvr>
                                      <p:tavLst>
                                        <p:tav tm="0">
                                          <p:val>
                                            <p:fltVal val="0"/>
                                          </p:val>
                                        </p:tav>
                                        <p:tav tm="100000">
                                          <p:val>
                                            <p:strVal val="#ppt_h"/>
                                          </p:val>
                                        </p:tav>
                                      </p:tavLst>
                                    </p:anim>
                                    <p:animEffect transition="in" filter="fade">
                                      <p:cBhvr>
                                        <p:cTn id="24" dur="500"/>
                                        <p:tgtEl>
                                          <p:spTgt spid="106"/>
                                        </p:tgtEl>
                                      </p:cBhvr>
                                    </p:animEffect>
                                  </p:childTnLst>
                                </p:cTn>
                              </p:par>
                            </p:childTnLst>
                          </p:cTn>
                        </p:par>
                        <p:par>
                          <p:cTn id="25" fill="hold">
                            <p:stCondLst>
                              <p:cond delay="2500"/>
                            </p:stCondLst>
                            <p:childTnLst>
                              <p:par>
                                <p:cTn id="26" presetID="53" presetClass="entr" presetSubtype="0" fill="hold" grpId="0"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childTnLst>
                          </p:cTn>
                        </p:par>
                        <p:par>
                          <p:cTn id="31" fill="hold">
                            <p:stCondLst>
                              <p:cond delay="3000"/>
                            </p:stCondLst>
                            <p:childTnLst>
                              <p:par>
                                <p:cTn id="32" presetID="53" presetClass="entr" presetSubtype="0" fill="hold" grpId="0" nodeType="afterEffect">
                                  <p:stCondLst>
                                    <p:cond delay="0"/>
                                  </p:stCondLst>
                                  <p:childTnLst>
                                    <p:set>
                                      <p:cBhvr>
                                        <p:cTn id="33" dur="1" fill="hold">
                                          <p:stCondLst>
                                            <p:cond delay="0"/>
                                          </p:stCondLst>
                                        </p:cTn>
                                        <p:tgtEl>
                                          <p:spTgt spid="107"/>
                                        </p:tgtEl>
                                        <p:attrNameLst>
                                          <p:attrName>style.visibility</p:attrName>
                                        </p:attrNameLst>
                                      </p:cBhvr>
                                      <p:to>
                                        <p:strVal val="visible"/>
                                      </p:to>
                                    </p:set>
                                    <p:anim calcmode="lin" valueType="num">
                                      <p:cBhvr>
                                        <p:cTn id="34" dur="500" fill="hold"/>
                                        <p:tgtEl>
                                          <p:spTgt spid="107"/>
                                        </p:tgtEl>
                                        <p:attrNameLst>
                                          <p:attrName>ppt_w</p:attrName>
                                        </p:attrNameLst>
                                      </p:cBhvr>
                                      <p:tavLst>
                                        <p:tav tm="0">
                                          <p:val>
                                            <p:fltVal val="0"/>
                                          </p:val>
                                        </p:tav>
                                        <p:tav tm="100000">
                                          <p:val>
                                            <p:strVal val="#ppt_w"/>
                                          </p:val>
                                        </p:tav>
                                      </p:tavLst>
                                    </p:anim>
                                    <p:anim calcmode="lin" valueType="num">
                                      <p:cBhvr>
                                        <p:cTn id="35" dur="500" fill="hold"/>
                                        <p:tgtEl>
                                          <p:spTgt spid="107"/>
                                        </p:tgtEl>
                                        <p:attrNameLst>
                                          <p:attrName>ppt_h</p:attrName>
                                        </p:attrNameLst>
                                      </p:cBhvr>
                                      <p:tavLst>
                                        <p:tav tm="0">
                                          <p:val>
                                            <p:fltVal val="0"/>
                                          </p:val>
                                        </p:tav>
                                        <p:tav tm="100000">
                                          <p:val>
                                            <p:strVal val="#ppt_h"/>
                                          </p:val>
                                        </p:tav>
                                      </p:tavLst>
                                    </p:anim>
                                    <p:animEffect transition="in" filter="fade">
                                      <p:cBhvr>
                                        <p:cTn id="36" dur="500"/>
                                        <p:tgtEl>
                                          <p:spTgt spid="107"/>
                                        </p:tgtEl>
                                      </p:cBhvr>
                                    </p:animEffect>
                                  </p:childTnLst>
                                </p:cTn>
                              </p:par>
                            </p:childTnLst>
                          </p:cTn>
                        </p:par>
                        <p:par>
                          <p:cTn id="37" fill="hold">
                            <p:stCondLst>
                              <p:cond delay="3500"/>
                            </p:stCondLst>
                            <p:childTnLst>
                              <p:par>
                                <p:cTn id="38" presetID="53" presetClass="entr" presetSubtype="0" fill="hold" nodeType="afterEffect">
                                  <p:stCondLst>
                                    <p:cond delay="0"/>
                                  </p:stCondLst>
                                  <p:childTnLst>
                                    <p:set>
                                      <p:cBhvr>
                                        <p:cTn id="39" dur="1" fill="hold">
                                          <p:stCondLst>
                                            <p:cond delay="0"/>
                                          </p:stCondLst>
                                        </p:cTn>
                                        <p:tgtEl>
                                          <p:spTgt spid="130"/>
                                        </p:tgtEl>
                                        <p:attrNameLst>
                                          <p:attrName>style.visibility</p:attrName>
                                        </p:attrNameLst>
                                      </p:cBhvr>
                                      <p:to>
                                        <p:strVal val="visible"/>
                                      </p:to>
                                    </p:set>
                                    <p:anim calcmode="lin" valueType="num">
                                      <p:cBhvr>
                                        <p:cTn id="40" dur="500" fill="hold"/>
                                        <p:tgtEl>
                                          <p:spTgt spid="130"/>
                                        </p:tgtEl>
                                        <p:attrNameLst>
                                          <p:attrName>ppt_w</p:attrName>
                                        </p:attrNameLst>
                                      </p:cBhvr>
                                      <p:tavLst>
                                        <p:tav tm="0">
                                          <p:val>
                                            <p:fltVal val="0"/>
                                          </p:val>
                                        </p:tav>
                                        <p:tav tm="100000">
                                          <p:val>
                                            <p:strVal val="#ppt_w"/>
                                          </p:val>
                                        </p:tav>
                                      </p:tavLst>
                                    </p:anim>
                                    <p:anim calcmode="lin" valueType="num">
                                      <p:cBhvr>
                                        <p:cTn id="41" dur="500" fill="hold"/>
                                        <p:tgtEl>
                                          <p:spTgt spid="130"/>
                                        </p:tgtEl>
                                        <p:attrNameLst>
                                          <p:attrName>ppt_h</p:attrName>
                                        </p:attrNameLst>
                                      </p:cBhvr>
                                      <p:tavLst>
                                        <p:tav tm="0">
                                          <p:val>
                                            <p:fltVal val="0"/>
                                          </p:val>
                                        </p:tav>
                                        <p:tav tm="100000">
                                          <p:val>
                                            <p:strVal val="#ppt_h"/>
                                          </p:val>
                                        </p:tav>
                                      </p:tavLst>
                                    </p:anim>
                                    <p:animEffect transition="in" filter="fade">
                                      <p:cBhvr>
                                        <p:cTn id="42" dur="500"/>
                                        <p:tgtEl>
                                          <p:spTgt spid="130"/>
                                        </p:tgtEl>
                                      </p:cBhvr>
                                    </p:animEffect>
                                  </p:childTnLst>
                                </p:cTn>
                              </p:par>
                            </p:childTnLst>
                          </p:cTn>
                        </p:par>
                        <p:par>
                          <p:cTn id="43" fill="hold">
                            <p:stCondLst>
                              <p:cond delay="4000"/>
                            </p:stCondLst>
                            <p:childTnLst>
                              <p:par>
                                <p:cTn id="44" presetID="53" presetClass="entr" presetSubtype="0" fill="hold" nodeType="afterEffect">
                                  <p:stCondLst>
                                    <p:cond delay="0"/>
                                  </p:stCondLst>
                                  <p:childTnLst>
                                    <p:set>
                                      <p:cBhvr>
                                        <p:cTn id="45" dur="1" fill="hold">
                                          <p:stCondLst>
                                            <p:cond delay="0"/>
                                          </p:stCondLst>
                                        </p:cTn>
                                        <p:tgtEl>
                                          <p:spTgt spid="121"/>
                                        </p:tgtEl>
                                        <p:attrNameLst>
                                          <p:attrName>style.visibility</p:attrName>
                                        </p:attrNameLst>
                                      </p:cBhvr>
                                      <p:to>
                                        <p:strVal val="visible"/>
                                      </p:to>
                                    </p:set>
                                    <p:anim calcmode="lin" valueType="num">
                                      <p:cBhvr>
                                        <p:cTn id="46" dur="500" fill="hold"/>
                                        <p:tgtEl>
                                          <p:spTgt spid="121"/>
                                        </p:tgtEl>
                                        <p:attrNameLst>
                                          <p:attrName>ppt_w</p:attrName>
                                        </p:attrNameLst>
                                      </p:cBhvr>
                                      <p:tavLst>
                                        <p:tav tm="0">
                                          <p:val>
                                            <p:fltVal val="0"/>
                                          </p:val>
                                        </p:tav>
                                        <p:tav tm="100000">
                                          <p:val>
                                            <p:strVal val="#ppt_w"/>
                                          </p:val>
                                        </p:tav>
                                      </p:tavLst>
                                    </p:anim>
                                    <p:anim calcmode="lin" valueType="num">
                                      <p:cBhvr>
                                        <p:cTn id="47" dur="500" fill="hold"/>
                                        <p:tgtEl>
                                          <p:spTgt spid="121"/>
                                        </p:tgtEl>
                                        <p:attrNameLst>
                                          <p:attrName>ppt_h</p:attrName>
                                        </p:attrNameLst>
                                      </p:cBhvr>
                                      <p:tavLst>
                                        <p:tav tm="0">
                                          <p:val>
                                            <p:fltVal val="0"/>
                                          </p:val>
                                        </p:tav>
                                        <p:tav tm="100000">
                                          <p:val>
                                            <p:strVal val="#ppt_h"/>
                                          </p:val>
                                        </p:tav>
                                      </p:tavLst>
                                    </p:anim>
                                    <p:animEffect transition="in" filter="fade">
                                      <p:cBhvr>
                                        <p:cTn id="48" dur="500"/>
                                        <p:tgtEl>
                                          <p:spTgt spid="121"/>
                                        </p:tgtEl>
                                      </p:cBhvr>
                                    </p:animEffect>
                                  </p:childTnLst>
                                </p:cTn>
                              </p:par>
                            </p:childTnLst>
                          </p:cTn>
                        </p:par>
                        <p:par>
                          <p:cTn id="49" fill="hold">
                            <p:stCondLst>
                              <p:cond delay="4500"/>
                            </p:stCondLst>
                            <p:childTnLst>
                              <p:par>
                                <p:cTn id="50" presetID="53" presetClass="entr" presetSubtype="0" fill="hold" grpId="0" nodeType="afterEffect">
                                  <p:stCondLst>
                                    <p:cond delay="0"/>
                                  </p:stCondLst>
                                  <p:childTnLst>
                                    <p:set>
                                      <p:cBhvr>
                                        <p:cTn id="51" dur="1" fill="hold">
                                          <p:stCondLst>
                                            <p:cond delay="0"/>
                                          </p:stCondLst>
                                        </p:cTn>
                                        <p:tgtEl>
                                          <p:spTgt spid="128"/>
                                        </p:tgtEl>
                                        <p:attrNameLst>
                                          <p:attrName>style.visibility</p:attrName>
                                        </p:attrNameLst>
                                      </p:cBhvr>
                                      <p:to>
                                        <p:strVal val="visible"/>
                                      </p:to>
                                    </p:set>
                                    <p:anim calcmode="lin" valueType="num">
                                      <p:cBhvr>
                                        <p:cTn id="52" dur="500" fill="hold"/>
                                        <p:tgtEl>
                                          <p:spTgt spid="128"/>
                                        </p:tgtEl>
                                        <p:attrNameLst>
                                          <p:attrName>ppt_w</p:attrName>
                                        </p:attrNameLst>
                                      </p:cBhvr>
                                      <p:tavLst>
                                        <p:tav tm="0">
                                          <p:val>
                                            <p:fltVal val="0"/>
                                          </p:val>
                                        </p:tav>
                                        <p:tav tm="100000">
                                          <p:val>
                                            <p:strVal val="#ppt_w"/>
                                          </p:val>
                                        </p:tav>
                                      </p:tavLst>
                                    </p:anim>
                                    <p:anim calcmode="lin" valueType="num">
                                      <p:cBhvr>
                                        <p:cTn id="53" dur="500" fill="hold"/>
                                        <p:tgtEl>
                                          <p:spTgt spid="128"/>
                                        </p:tgtEl>
                                        <p:attrNameLst>
                                          <p:attrName>ppt_h</p:attrName>
                                        </p:attrNameLst>
                                      </p:cBhvr>
                                      <p:tavLst>
                                        <p:tav tm="0">
                                          <p:val>
                                            <p:fltVal val="0"/>
                                          </p:val>
                                        </p:tav>
                                        <p:tav tm="100000">
                                          <p:val>
                                            <p:strVal val="#ppt_h"/>
                                          </p:val>
                                        </p:tav>
                                      </p:tavLst>
                                    </p:anim>
                                    <p:animEffect transition="in" filter="fade">
                                      <p:cBhvr>
                                        <p:cTn id="54" dur="500"/>
                                        <p:tgtEl>
                                          <p:spTgt spid="128"/>
                                        </p:tgtEl>
                                      </p:cBhvr>
                                    </p:animEffect>
                                  </p:childTnLst>
                                </p:cTn>
                              </p:par>
                            </p:childTnLst>
                          </p:cTn>
                        </p:par>
                        <p:par>
                          <p:cTn id="55" fill="hold">
                            <p:stCondLst>
                              <p:cond delay="5000"/>
                            </p:stCondLst>
                            <p:childTnLst>
                              <p:par>
                                <p:cTn id="56" presetID="53" presetClass="entr" presetSubtype="0" fill="hold" grpId="0" nodeType="afterEffect">
                                  <p:stCondLst>
                                    <p:cond delay="0"/>
                                  </p:stCondLst>
                                  <p:childTnLst>
                                    <p:set>
                                      <p:cBhvr>
                                        <p:cTn id="57" dur="1" fill="hold">
                                          <p:stCondLst>
                                            <p:cond delay="0"/>
                                          </p:stCondLst>
                                        </p:cTn>
                                        <p:tgtEl>
                                          <p:spTgt spid="129"/>
                                        </p:tgtEl>
                                        <p:attrNameLst>
                                          <p:attrName>style.visibility</p:attrName>
                                        </p:attrNameLst>
                                      </p:cBhvr>
                                      <p:to>
                                        <p:strVal val="visible"/>
                                      </p:to>
                                    </p:set>
                                    <p:anim calcmode="lin" valueType="num">
                                      <p:cBhvr>
                                        <p:cTn id="58" dur="500" fill="hold"/>
                                        <p:tgtEl>
                                          <p:spTgt spid="129"/>
                                        </p:tgtEl>
                                        <p:attrNameLst>
                                          <p:attrName>ppt_w</p:attrName>
                                        </p:attrNameLst>
                                      </p:cBhvr>
                                      <p:tavLst>
                                        <p:tav tm="0">
                                          <p:val>
                                            <p:fltVal val="0"/>
                                          </p:val>
                                        </p:tav>
                                        <p:tav tm="100000">
                                          <p:val>
                                            <p:strVal val="#ppt_w"/>
                                          </p:val>
                                        </p:tav>
                                      </p:tavLst>
                                    </p:anim>
                                    <p:anim calcmode="lin" valueType="num">
                                      <p:cBhvr>
                                        <p:cTn id="59" dur="500" fill="hold"/>
                                        <p:tgtEl>
                                          <p:spTgt spid="129"/>
                                        </p:tgtEl>
                                        <p:attrNameLst>
                                          <p:attrName>ppt_h</p:attrName>
                                        </p:attrNameLst>
                                      </p:cBhvr>
                                      <p:tavLst>
                                        <p:tav tm="0">
                                          <p:val>
                                            <p:fltVal val="0"/>
                                          </p:val>
                                        </p:tav>
                                        <p:tav tm="100000">
                                          <p:val>
                                            <p:strVal val="#ppt_h"/>
                                          </p:val>
                                        </p:tav>
                                      </p:tavLst>
                                    </p:anim>
                                    <p:animEffect transition="in" filter="fade">
                                      <p:cBhvr>
                                        <p:cTn id="60" dur="500"/>
                                        <p:tgtEl>
                                          <p:spTgt spid="129"/>
                                        </p:tgtEl>
                                      </p:cBhvr>
                                    </p:animEffect>
                                  </p:childTnLst>
                                </p:cTn>
                              </p:par>
                            </p:childTnLst>
                          </p:cTn>
                        </p:par>
                        <p:par>
                          <p:cTn id="61" fill="hold">
                            <p:stCondLst>
                              <p:cond delay="5500"/>
                            </p:stCondLst>
                            <p:childTnLst>
                              <p:par>
                                <p:cTn id="62" presetID="22" presetClass="entr" presetSubtype="1" fill="hold" grpId="0" nodeType="afterEffect">
                                  <p:stCondLst>
                                    <p:cond delay="0"/>
                                  </p:stCondLst>
                                  <p:childTnLst>
                                    <p:set>
                                      <p:cBhvr>
                                        <p:cTn id="63" dur="1" fill="hold">
                                          <p:stCondLst>
                                            <p:cond delay="0"/>
                                          </p:stCondLst>
                                        </p:cTn>
                                        <p:tgtEl>
                                          <p:spTgt spid="136"/>
                                        </p:tgtEl>
                                        <p:attrNameLst>
                                          <p:attrName>style.visibility</p:attrName>
                                        </p:attrNameLst>
                                      </p:cBhvr>
                                      <p:to>
                                        <p:strVal val="visible"/>
                                      </p:to>
                                    </p:set>
                                    <p:animEffect transition="in" filter="wipe(up)">
                                      <p:cBhvr>
                                        <p:cTn id="64" dur="500"/>
                                        <p:tgtEl>
                                          <p:spTgt spid="136"/>
                                        </p:tgtEl>
                                      </p:cBhvr>
                                    </p:animEffect>
                                  </p:childTnLst>
                                </p:cTn>
                              </p:par>
                            </p:childTnLst>
                          </p:cTn>
                        </p:par>
                        <p:par>
                          <p:cTn id="65" fill="hold">
                            <p:stCondLst>
                              <p:cond delay="6000"/>
                            </p:stCondLst>
                            <p:childTnLst>
                              <p:par>
                                <p:cTn id="66" presetID="2" presetClass="entr" presetSubtype="8" accel="50000" decel="50000" fill="hold" nodeType="afterEffect">
                                  <p:stCondLst>
                                    <p:cond delay="0"/>
                                  </p:stCondLst>
                                  <p:childTnLst>
                                    <p:set>
                                      <p:cBhvr>
                                        <p:cTn id="67" dur="1" fill="hold">
                                          <p:stCondLst>
                                            <p:cond delay="0"/>
                                          </p:stCondLst>
                                        </p:cTn>
                                        <p:tgtEl>
                                          <p:spTgt spid="112"/>
                                        </p:tgtEl>
                                        <p:attrNameLst>
                                          <p:attrName>style.visibility</p:attrName>
                                        </p:attrNameLst>
                                      </p:cBhvr>
                                      <p:to>
                                        <p:strVal val="visible"/>
                                      </p:to>
                                    </p:set>
                                    <p:anim calcmode="lin" valueType="num">
                                      <p:cBhvr additive="base">
                                        <p:cTn id="68" dur="500" fill="hold"/>
                                        <p:tgtEl>
                                          <p:spTgt spid="112"/>
                                        </p:tgtEl>
                                        <p:attrNameLst>
                                          <p:attrName>ppt_x</p:attrName>
                                        </p:attrNameLst>
                                      </p:cBhvr>
                                      <p:tavLst>
                                        <p:tav tm="0">
                                          <p:val>
                                            <p:strVal val="0-#ppt_w/2"/>
                                          </p:val>
                                        </p:tav>
                                        <p:tav tm="100000">
                                          <p:val>
                                            <p:strVal val="#ppt_x"/>
                                          </p:val>
                                        </p:tav>
                                      </p:tavLst>
                                    </p:anim>
                                    <p:anim calcmode="lin" valueType="num">
                                      <p:cBhvr additive="base">
                                        <p:cTn id="69" dur="500" fill="hold"/>
                                        <p:tgtEl>
                                          <p:spTgt spid="112"/>
                                        </p:tgtEl>
                                        <p:attrNameLst>
                                          <p:attrName>ppt_y</p:attrName>
                                        </p:attrNameLst>
                                      </p:cBhvr>
                                      <p:tavLst>
                                        <p:tav tm="0">
                                          <p:val>
                                            <p:strVal val="#ppt_y"/>
                                          </p:val>
                                        </p:tav>
                                        <p:tav tm="100000">
                                          <p:val>
                                            <p:strVal val="#ppt_y"/>
                                          </p:val>
                                        </p:tav>
                                      </p:tavLst>
                                    </p:anim>
                                  </p:childTnLst>
                                </p:cTn>
                              </p:par>
                            </p:childTnLst>
                          </p:cTn>
                        </p:par>
                        <p:par>
                          <p:cTn id="70" fill="hold">
                            <p:stCondLst>
                              <p:cond delay="6500"/>
                            </p:stCondLst>
                            <p:childTnLst>
                              <p:par>
                                <p:cTn id="71" presetID="22" presetClass="entr" presetSubtype="2" fill="hold" grpId="0" nodeType="afterEffect">
                                  <p:stCondLst>
                                    <p:cond delay="0"/>
                                  </p:stCondLst>
                                  <p:childTnLst>
                                    <p:set>
                                      <p:cBhvr>
                                        <p:cTn id="72" dur="1" fill="hold">
                                          <p:stCondLst>
                                            <p:cond delay="0"/>
                                          </p:stCondLst>
                                        </p:cTn>
                                        <p:tgtEl>
                                          <p:spTgt spid="134"/>
                                        </p:tgtEl>
                                        <p:attrNameLst>
                                          <p:attrName>style.visibility</p:attrName>
                                        </p:attrNameLst>
                                      </p:cBhvr>
                                      <p:to>
                                        <p:strVal val="visible"/>
                                      </p:to>
                                    </p:set>
                                    <p:animEffect transition="in" filter="wipe(right)">
                                      <p:cBhvr>
                                        <p:cTn id="73" dur="500"/>
                                        <p:tgtEl>
                                          <p:spTgt spid="134"/>
                                        </p:tgtEl>
                                      </p:cBhvr>
                                    </p:animEffect>
                                  </p:childTnLst>
                                </p:cTn>
                              </p:par>
                            </p:childTnLst>
                          </p:cTn>
                        </p:par>
                        <p:par>
                          <p:cTn id="74" fill="hold">
                            <p:stCondLst>
                              <p:cond delay="7000"/>
                            </p:stCondLst>
                            <p:childTnLst>
                              <p:par>
                                <p:cTn id="75" presetID="2" presetClass="entr" presetSubtype="2" accel="50000" decel="50000" fill="hold" nodeType="after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500" fill="hold"/>
                                        <p:tgtEl>
                                          <p:spTgt spid="109"/>
                                        </p:tgtEl>
                                        <p:attrNameLst>
                                          <p:attrName>ppt_x</p:attrName>
                                        </p:attrNameLst>
                                      </p:cBhvr>
                                      <p:tavLst>
                                        <p:tav tm="0">
                                          <p:val>
                                            <p:strVal val="1+#ppt_w/2"/>
                                          </p:val>
                                        </p:tav>
                                        <p:tav tm="100000">
                                          <p:val>
                                            <p:strVal val="#ppt_x"/>
                                          </p:val>
                                        </p:tav>
                                      </p:tavLst>
                                    </p:anim>
                                    <p:anim calcmode="lin" valueType="num">
                                      <p:cBhvr additive="base">
                                        <p:cTn id="78" dur="500" fill="hold"/>
                                        <p:tgtEl>
                                          <p:spTgt spid="109"/>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4" fill="hold" grpId="0" nodeType="after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wipe(down)">
                                      <p:cBhvr>
                                        <p:cTn id="82" dur="500"/>
                                        <p:tgtEl>
                                          <p:spTgt spid="135"/>
                                        </p:tgtEl>
                                      </p:cBhvr>
                                    </p:animEffect>
                                  </p:childTnLst>
                                </p:cTn>
                              </p:par>
                            </p:childTnLst>
                          </p:cTn>
                        </p:par>
                        <p:par>
                          <p:cTn id="83" fill="hold">
                            <p:stCondLst>
                              <p:cond delay="8000"/>
                            </p:stCondLst>
                            <p:childTnLst>
                              <p:par>
                                <p:cTn id="84" presetID="2" presetClass="entr" presetSubtype="2" accel="50000" decel="50000" fill="hold" nodeType="afterEffect">
                                  <p:stCondLst>
                                    <p:cond delay="0"/>
                                  </p:stCondLst>
                                  <p:childTnLst>
                                    <p:set>
                                      <p:cBhvr>
                                        <p:cTn id="85" dur="1" fill="hold">
                                          <p:stCondLst>
                                            <p:cond delay="0"/>
                                          </p:stCondLst>
                                        </p:cTn>
                                        <p:tgtEl>
                                          <p:spTgt spid="115"/>
                                        </p:tgtEl>
                                        <p:attrNameLst>
                                          <p:attrName>style.visibility</p:attrName>
                                        </p:attrNameLst>
                                      </p:cBhvr>
                                      <p:to>
                                        <p:strVal val="visible"/>
                                      </p:to>
                                    </p:set>
                                    <p:anim calcmode="lin" valueType="num">
                                      <p:cBhvr additive="base">
                                        <p:cTn id="86" dur="500" fill="hold"/>
                                        <p:tgtEl>
                                          <p:spTgt spid="115"/>
                                        </p:tgtEl>
                                        <p:attrNameLst>
                                          <p:attrName>ppt_x</p:attrName>
                                        </p:attrNameLst>
                                      </p:cBhvr>
                                      <p:tavLst>
                                        <p:tav tm="0">
                                          <p:val>
                                            <p:strVal val="1+#ppt_w/2"/>
                                          </p:val>
                                        </p:tav>
                                        <p:tav tm="100000">
                                          <p:val>
                                            <p:strVal val="#ppt_x"/>
                                          </p:val>
                                        </p:tav>
                                      </p:tavLst>
                                    </p:anim>
                                    <p:anim calcmode="lin" valueType="num">
                                      <p:cBhvr additive="base">
                                        <p:cTn id="87" dur="500" fill="hold"/>
                                        <p:tgtEl>
                                          <p:spTgt spid="115"/>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8" fill="hold" grpId="0" nodeType="afterEffect">
                                  <p:stCondLst>
                                    <p:cond delay="0"/>
                                  </p:stCondLst>
                                  <p:childTnLst>
                                    <p:set>
                                      <p:cBhvr>
                                        <p:cTn id="90" dur="1" fill="hold">
                                          <p:stCondLst>
                                            <p:cond delay="0"/>
                                          </p:stCondLst>
                                        </p:cTn>
                                        <p:tgtEl>
                                          <p:spTgt spid="133"/>
                                        </p:tgtEl>
                                        <p:attrNameLst>
                                          <p:attrName>style.visibility</p:attrName>
                                        </p:attrNameLst>
                                      </p:cBhvr>
                                      <p:to>
                                        <p:strVal val="visible"/>
                                      </p:to>
                                    </p:set>
                                    <p:animEffect transition="in" filter="wipe(left)">
                                      <p:cBhvr>
                                        <p:cTn id="91" dur="500"/>
                                        <p:tgtEl>
                                          <p:spTgt spid="133"/>
                                        </p:tgtEl>
                                      </p:cBhvr>
                                    </p:animEffect>
                                  </p:childTnLst>
                                </p:cTn>
                              </p:par>
                            </p:childTnLst>
                          </p:cTn>
                        </p:par>
                        <p:par>
                          <p:cTn id="92" fill="hold">
                            <p:stCondLst>
                              <p:cond delay="9000"/>
                            </p:stCondLst>
                            <p:childTnLst>
                              <p:par>
                                <p:cTn id="93" presetID="2" presetClass="entr" presetSubtype="8" accel="50000" decel="50000" fill="hold" nodeType="afterEffect">
                                  <p:stCondLst>
                                    <p:cond delay="0"/>
                                  </p:stCondLst>
                                  <p:childTnLst>
                                    <p:set>
                                      <p:cBhvr>
                                        <p:cTn id="94" dur="1" fill="hold">
                                          <p:stCondLst>
                                            <p:cond delay="0"/>
                                          </p:stCondLst>
                                        </p:cTn>
                                        <p:tgtEl>
                                          <p:spTgt spid="118"/>
                                        </p:tgtEl>
                                        <p:attrNameLst>
                                          <p:attrName>style.visibility</p:attrName>
                                        </p:attrNameLst>
                                      </p:cBhvr>
                                      <p:to>
                                        <p:strVal val="visible"/>
                                      </p:to>
                                    </p:set>
                                    <p:anim calcmode="lin" valueType="num">
                                      <p:cBhvr additive="base">
                                        <p:cTn id="95" dur="500" fill="hold"/>
                                        <p:tgtEl>
                                          <p:spTgt spid="118"/>
                                        </p:tgtEl>
                                        <p:attrNameLst>
                                          <p:attrName>ppt_x</p:attrName>
                                        </p:attrNameLst>
                                      </p:cBhvr>
                                      <p:tavLst>
                                        <p:tav tm="0">
                                          <p:val>
                                            <p:strVal val="0-#ppt_w/2"/>
                                          </p:val>
                                        </p:tav>
                                        <p:tav tm="100000">
                                          <p:val>
                                            <p:strVal val="#ppt_x"/>
                                          </p:val>
                                        </p:tav>
                                      </p:tavLst>
                                    </p:anim>
                                    <p:anim calcmode="lin" valueType="num">
                                      <p:cBhvr additive="base">
                                        <p:cTn id="96"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animBg="1"/>
      <p:bldP spid="59" grpId="0" animBg="1"/>
      <p:bldP spid="106" grpId="0" animBg="1"/>
      <p:bldP spid="107" grpId="0" animBg="1"/>
      <p:bldP spid="108" grpId="0" animBg="1"/>
      <p:bldP spid="128" grpId="0" animBg="1"/>
      <p:bldP spid="129" grpId="0" animBg="1"/>
      <p:bldP spid="133" grpId="0" animBg="1"/>
      <p:bldP spid="134" grpId="0" animBg="1"/>
      <p:bldP spid="135" grpId="0" animBg="1"/>
      <p:bldP spid="1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第四章标题内容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grpSp>
        <p:nvGrpSpPr>
          <p:cNvPr id="27" name="Group 27"/>
          <p:cNvGrpSpPr/>
          <p:nvPr/>
        </p:nvGrpSpPr>
        <p:grpSpPr>
          <a:xfrm>
            <a:off x="4242934" y="1621701"/>
            <a:ext cx="805291" cy="2847748"/>
            <a:chOff x="5885820" y="2998041"/>
            <a:chExt cx="592553" cy="2095444"/>
          </a:xfrm>
          <a:solidFill>
            <a:schemeClr val="bg2">
              <a:lumMod val="75000"/>
            </a:schemeClr>
          </a:solidFill>
        </p:grpSpPr>
        <p:sp>
          <p:nvSpPr>
            <p:cNvPr id="28" name="Shape 1033"/>
            <p:cNvSpPr/>
            <p:nvPr/>
          </p:nvSpPr>
          <p:spPr>
            <a:xfrm>
              <a:off x="5885820" y="2998041"/>
              <a:ext cx="59255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wrap="square" lIns="28573" tIns="28573" rIns="28573" bIns="28573" numCol="1" anchor="ctr">
              <a:noAutofit/>
            </a:bodyPr>
            <a:lstStyle/>
            <a:p>
              <a:pPr lvl="0">
                <a:defRPr sz="3200">
                  <a:solidFill>
                    <a:srgbClr val="FFFFFF"/>
                  </a:solidFill>
                  <a:latin typeface="Helvetica Light"/>
                  <a:ea typeface="Helvetica Light"/>
                  <a:cs typeface="Helvetica Light"/>
                  <a:sym typeface="Helvetica Light"/>
                </a:defRPr>
              </a:pPr>
              <a:endParaRPr sz="240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29" name="Shape 1034"/>
            <p:cNvSpPr/>
            <p:nvPr/>
          </p:nvSpPr>
          <p:spPr>
            <a:xfrm>
              <a:off x="6044928" y="3266536"/>
              <a:ext cx="152772" cy="118030"/>
            </a:xfrm>
            <a:custGeom>
              <a:avLst/>
              <a:gdLst/>
              <a:ahLst/>
              <a:cxnLst>
                <a:cxn ang="0">
                  <a:pos x="wd2" y="hd2"/>
                </a:cxn>
                <a:cxn ang="5400000">
                  <a:pos x="wd2" y="hd2"/>
                </a:cxn>
                <a:cxn ang="10800000">
                  <a:pos x="wd2" y="hd2"/>
                </a:cxn>
                <a:cxn ang="16200000">
                  <a:pos x="wd2" y="hd2"/>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w="12700" cap="flat">
              <a:noFill/>
              <a:miter lim="400000"/>
            </a:ln>
            <a:effectLst/>
          </p:spPr>
          <p:txBody>
            <a:bodyPr wrap="square" lIns="28573" tIns="28573" rIns="28573" bIns="28573" numCol="1" anchor="ctr">
              <a:noAutofit/>
            </a:bodyPr>
            <a:lstStyle/>
            <a:p>
              <a:pPr lvl="0" algn="l">
                <a:defRPr sz="3100" b="1">
                  <a:latin typeface="Kontrapunkt Bob Bold"/>
                  <a:ea typeface="Kontrapunkt Bob Bold"/>
                  <a:cs typeface="Kontrapunkt Bob Bold"/>
                  <a:sym typeface="Kontrapunkt Bob Bold"/>
                </a:defRPr>
              </a:pPr>
              <a:endParaRPr sz="2325">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30" name="Shape 1035"/>
            <p:cNvSpPr/>
            <p:nvPr/>
          </p:nvSpPr>
          <p:spPr>
            <a:xfrm>
              <a:off x="6204036" y="3584752"/>
              <a:ext cx="63807" cy="88944"/>
            </a:xfrm>
            <a:custGeom>
              <a:avLst/>
              <a:gdLst/>
              <a:ahLst/>
              <a:cxnLst>
                <a:cxn ang="0">
                  <a:pos x="wd2" y="hd2"/>
                </a:cxn>
                <a:cxn ang="5400000">
                  <a:pos x="wd2" y="hd2"/>
                </a:cxn>
                <a:cxn ang="10800000">
                  <a:pos x="wd2" y="hd2"/>
                </a:cxn>
                <a:cxn ang="16200000">
                  <a:pos x="wd2" y="hd2"/>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w="12700" cap="flat">
              <a:noFill/>
              <a:miter lim="400000"/>
            </a:ln>
            <a:effectLst/>
          </p:spPr>
          <p:txBody>
            <a:bodyPr wrap="square" lIns="28573" tIns="28573" rIns="28573" bIns="28573" numCol="1" anchor="ctr">
              <a:noAutofit/>
            </a:bodyPr>
            <a:lstStyle/>
            <a:p>
              <a:pPr lvl="0" algn="l">
                <a:defRPr sz="3100" b="1">
                  <a:latin typeface="Kontrapunkt Bob Bold"/>
                  <a:ea typeface="Kontrapunkt Bob Bold"/>
                  <a:cs typeface="Kontrapunkt Bob Bold"/>
                  <a:sym typeface="Kontrapunkt Bob Bold"/>
                </a:defRPr>
              </a:pPr>
              <a:endParaRPr sz="2325">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31" name="Shape 1036"/>
            <p:cNvSpPr/>
            <p:nvPr/>
          </p:nvSpPr>
          <p:spPr>
            <a:xfrm>
              <a:off x="6243813" y="3793582"/>
              <a:ext cx="27989" cy="76476"/>
            </a:xfrm>
            <a:custGeom>
              <a:avLst/>
              <a:gdLst/>
              <a:ahLst/>
              <a:cxnLst>
                <a:cxn ang="0">
                  <a:pos x="wd2" y="hd2"/>
                </a:cxn>
                <a:cxn ang="5400000">
                  <a:pos x="wd2" y="hd2"/>
                </a:cxn>
                <a:cxn ang="10800000">
                  <a:pos x="wd2" y="hd2"/>
                </a:cxn>
                <a:cxn ang="16200000">
                  <a:pos x="wd2" y="hd2"/>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w="12700" cap="flat">
              <a:noFill/>
              <a:miter lim="400000"/>
            </a:ln>
            <a:effectLst/>
          </p:spPr>
          <p:txBody>
            <a:bodyPr wrap="square" lIns="28573" tIns="28573" rIns="28573" bIns="28573" numCol="1" anchor="ctr">
              <a:noAutofit/>
            </a:bodyPr>
            <a:lstStyle/>
            <a:p>
              <a:pPr lvl="0" algn="l">
                <a:defRPr sz="3100" b="1">
                  <a:latin typeface="Kontrapunkt Bob Bold"/>
                  <a:ea typeface="Kontrapunkt Bob Bold"/>
                  <a:cs typeface="Kontrapunkt Bob Bold"/>
                  <a:sym typeface="Kontrapunkt Bob Bold"/>
                </a:defRPr>
              </a:pPr>
              <a:endParaRPr sz="2325">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32" name="Group 34"/>
          <p:cNvGrpSpPr/>
          <p:nvPr/>
        </p:nvGrpSpPr>
        <p:grpSpPr>
          <a:xfrm>
            <a:off x="899593" y="1779663"/>
            <a:ext cx="1820824" cy="541846"/>
            <a:chOff x="1199188" y="2412323"/>
            <a:chExt cx="2427900" cy="722499"/>
          </a:xfrm>
        </p:grpSpPr>
        <p:sp>
          <p:nvSpPr>
            <p:cNvPr id="33" name="TextBox 37"/>
            <p:cNvSpPr txBox="1"/>
            <p:nvPr/>
          </p:nvSpPr>
          <p:spPr>
            <a:xfrm>
              <a:off x="2457471" y="2412323"/>
              <a:ext cx="1169615" cy="307792"/>
            </a:xfrm>
            <a:prstGeom prst="rect">
              <a:avLst/>
            </a:prstGeom>
            <a:noFill/>
          </p:spPr>
          <p:txBody>
            <a:bodyPr wrap="none" rtlCol="0">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sp>
          <p:nvSpPr>
            <p:cNvPr id="34" name="Rectangle 39"/>
            <p:cNvSpPr/>
            <p:nvPr/>
          </p:nvSpPr>
          <p:spPr>
            <a:xfrm>
              <a:off x="1199188" y="2642354"/>
              <a:ext cx="2427900" cy="492468"/>
            </a:xfrm>
            <a:prstGeom prst="rect">
              <a:avLst/>
            </a:prstGeom>
          </p:spPr>
          <p:txBody>
            <a:bodyPr wrap="square">
              <a:spAutoFit/>
            </a:bodyPr>
            <a:lstStyle/>
            <a:p>
              <a:pPr algn="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endParaRPr 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35" name="Group 40"/>
          <p:cNvGrpSpPr/>
          <p:nvPr/>
        </p:nvGrpSpPr>
        <p:grpSpPr>
          <a:xfrm>
            <a:off x="970489" y="2715768"/>
            <a:ext cx="1727945" cy="541846"/>
            <a:chOff x="1323034" y="3636966"/>
            <a:chExt cx="2304052" cy="722499"/>
          </a:xfrm>
        </p:grpSpPr>
        <p:sp>
          <p:nvSpPr>
            <p:cNvPr id="60" name="TextBox 41"/>
            <p:cNvSpPr txBox="1"/>
            <p:nvPr/>
          </p:nvSpPr>
          <p:spPr>
            <a:xfrm>
              <a:off x="2457472" y="3636966"/>
              <a:ext cx="1169614" cy="307792"/>
            </a:xfrm>
            <a:prstGeom prst="rect">
              <a:avLst/>
            </a:prstGeom>
            <a:noFill/>
          </p:spPr>
          <p:txBody>
            <a:bodyPr wrap="none" rtlCol="0">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sp>
          <p:nvSpPr>
            <p:cNvPr id="61" name="Rectangle 43"/>
            <p:cNvSpPr/>
            <p:nvPr/>
          </p:nvSpPr>
          <p:spPr>
            <a:xfrm>
              <a:off x="1323034" y="3866996"/>
              <a:ext cx="2304052" cy="492469"/>
            </a:xfrm>
            <a:prstGeom prst="rect">
              <a:avLst/>
            </a:prstGeom>
          </p:spPr>
          <p:txBody>
            <a:bodyPr wrap="square">
              <a:spAutoFit/>
            </a:bodyPr>
            <a:lstStyle/>
            <a:p>
              <a:pPr algn="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endParaRPr 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62" name="Group 44"/>
          <p:cNvGrpSpPr/>
          <p:nvPr/>
        </p:nvGrpSpPr>
        <p:grpSpPr>
          <a:xfrm>
            <a:off x="970489" y="3651873"/>
            <a:ext cx="1727945" cy="541846"/>
            <a:chOff x="1323034" y="4871878"/>
            <a:chExt cx="2304052" cy="722499"/>
          </a:xfrm>
        </p:grpSpPr>
        <p:sp>
          <p:nvSpPr>
            <p:cNvPr id="63" name="TextBox 45"/>
            <p:cNvSpPr txBox="1"/>
            <p:nvPr/>
          </p:nvSpPr>
          <p:spPr>
            <a:xfrm>
              <a:off x="2457472" y="4871878"/>
              <a:ext cx="1169614" cy="307792"/>
            </a:xfrm>
            <a:prstGeom prst="rect">
              <a:avLst/>
            </a:prstGeom>
            <a:noFill/>
          </p:spPr>
          <p:txBody>
            <a:bodyPr wrap="none" rtlCol="0">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sp>
          <p:nvSpPr>
            <p:cNvPr id="64" name="Rectangle 46"/>
            <p:cNvSpPr/>
            <p:nvPr/>
          </p:nvSpPr>
          <p:spPr>
            <a:xfrm>
              <a:off x="1323034" y="5101908"/>
              <a:ext cx="2304052" cy="492469"/>
            </a:xfrm>
            <a:prstGeom prst="rect">
              <a:avLst/>
            </a:prstGeom>
          </p:spPr>
          <p:txBody>
            <a:bodyPr wrap="square">
              <a:spAutoFit/>
            </a:bodyPr>
            <a:lstStyle/>
            <a:p>
              <a:pPr algn="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endParaRPr 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65" name="Group 47"/>
          <p:cNvGrpSpPr/>
          <p:nvPr/>
        </p:nvGrpSpPr>
        <p:grpSpPr>
          <a:xfrm>
            <a:off x="6517036" y="1779662"/>
            <a:ext cx="1769511" cy="541846"/>
            <a:chOff x="8689522" y="2412324"/>
            <a:chExt cx="2359478" cy="722499"/>
          </a:xfrm>
        </p:grpSpPr>
        <p:sp>
          <p:nvSpPr>
            <p:cNvPr id="66" name="TextBox 48"/>
            <p:cNvSpPr txBox="1"/>
            <p:nvPr/>
          </p:nvSpPr>
          <p:spPr>
            <a:xfrm>
              <a:off x="8689522" y="2412324"/>
              <a:ext cx="1169615" cy="307792"/>
            </a:xfrm>
            <a:prstGeom prst="rect">
              <a:avLst/>
            </a:prstGeom>
            <a:noFill/>
          </p:spPr>
          <p:txBody>
            <a:bodyPr wrap="none" rtlCol="0">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sp>
          <p:nvSpPr>
            <p:cNvPr id="67" name="Rectangle 49"/>
            <p:cNvSpPr/>
            <p:nvPr/>
          </p:nvSpPr>
          <p:spPr>
            <a:xfrm>
              <a:off x="8689522" y="2642354"/>
              <a:ext cx="2359478" cy="492469"/>
            </a:xfrm>
            <a:prstGeom prst="rect">
              <a:avLst/>
            </a:prstGeom>
          </p:spPr>
          <p:txBody>
            <a:bodyPr wrap="square">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endParaRPr 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68" name="Group 50"/>
          <p:cNvGrpSpPr/>
          <p:nvPr/>
        </p:nvGrpSpPr>
        <p:grpSpPr>
          <a:xfrm>
            <a:off x="6517036" y="2715768"/>
            <a:ext cx="1769511" cy="541846"/>
            <a:chOff x="8689522" y="3636967"/>
            <a:chExt cx="2359478" cy="722499"/>
          </a:xfrm>
        </p:grpSpPr>
        <p:sp>
          <p:nvSpPr>
            <p:cNvPr id="69" name="TextBox 52"/>
            <p:cNvSpPr txBox="1"/>
            <p:nvPr/>
          </p:nvSpPr>
          <p:spPr>
            <a:xfrm>
              <a:off x="8689522" y="3636967"/>
              <a:ext cx="1169615" cy="307792"/>
            </a:xfrm>
            <a:prstGeom prst="rect">
              <a:avLst/>
            </a:prstGeom>
            <a:noFill/>
          </p:spPr>
          <p:txBody>
            <a:bodyPr wrap="none" rtlCol="0">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sp>
          <p:nvSpPr>
            <p:cNvPr id="70" name="Rectangle 53"/>
            <p:cNvSpPr/>
            <p:nvPr/>
          </p:nvSpPr>
          <p:spPr>
            <a:xfrm>
              <a:off x="8689522" y="3866997"/>
              <a:ext cx="2359478" cy="492469"/>
            </a:xfrm>
            <a:prstGeom prst="rect">
              <a:avLst/>
            </a:prstGeom>
          </p:spPr>
          <p:txBody>
            <a:bodyPr wrap="square">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endParaRPr 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71" name="Group 54"/>
          <p:cNvGrpSpPr/>
          <p:nvPr/>
        </p:nvGrpSpPr>
        <p:grpSpPr>
          <a:xfrm>
            <a:off x="6517036" y="3651873"/>
            <a:ext cx="1769510" cy="541846"/>
            <a:chOff x="8689523" y="4871879"/>
            <a:chExt cx="2359477" cy="722499"/>
          </a:xfrm>
        </p:grpSpPr>
        <p:sp>
          <p:nvSpPr>
            <p:cNvPr id="72" name="TextBox 56"/>
            <p:cNvSpPr txBox="1"/>
            <p:nvPr/>
          </p:nvSpPr>
          <p:spPr>
            <a:xfrm>
              <a:off x="8689523" y="4871879"/>
              <a:ext cx="1169615" cy="307792"/>
            </a:xfrm>
            <a:prstGeom prst="rect">
              <a:avLst/>
            </a:prstGeom>
            <a:noFill/>
          </p:spPr>
          <p:txBody>
            <a:bodyPr wrap="none" rtlCol="0">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sp>
          <p:nvSpPr>
            <p:cNvPr id="73" name="Rectangle 58"/>
            <p:cNvSpPr/>
            <p:nvPr/>
          </p:nvSpPr>
          <p:spPr>
            <a:xfrm>
              <a:off x="8689523" y="5101909"/>
              <a:ext cx="2359477" cy="492469"/>
            </a:xfrm>
            <a:prstGeom prst="rect">
              <a:avLst/>
            </a:prstGeom>
          </p:spPr>
          <p:txBody>
            <a:bodyPr wrap="square">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rPr>
                <a:t>点击输入简要文字内容，概括精炼言简意赅的说明分项内容。</a:t>
              </a:r>
              <a:endParaRPr lang="en-US" sz="900" dirty="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74" name="Group 71"/>
          <p:cNvGrpSpPr/>
          <p:nvPr/>
        </p:nvGrpSpPr>
        <p:grpSpPr>
          <a:xfrm>
            <a:off x="2786163" y="2770954"/>
            <a:ext cx="527570" cy="527570"/>
            <a:chOff x="3714751" y="3694619"/>
            <a:chExt cx="703465" cy="703465"/>
          </a:xfrm>
        </p:grpSpPr>
        <p:sp>
          <p:nvSpPr>
            <p:cNvPr id="75" name="Rectangle 72"/>
            <p:cNvSpPr/>
            <p:nvPr/>
          </p:nvSpPr>
          <p:spPr>
            <a:xfrm>
              <a:off x="3714751" y="3694619"/>
              <a:ext cx="703465" cy="7034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76" name="Shape 1094"/>
            <p:cNvSpPr/>
            <p:nvPr/>
          </p:nvSpPr>
          <p:spPr>
            <a:xfrm>
              <a:off x="3831479" y="3893547"/>
              <a:ext cx="470922" cy="336313"/>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wrap="square" lIns="28573" tIns="28573" rIns="28573" bIns="28573" numCol="1" anchor="ctr">
              <a:noAutofit/>
            </a:bodyPr>
            <a:lstStyle/>
            <a:p>
              <a:pPr lvl="0">
                <a:defRPr sz="3200">
                  <a:solidFill>
                    <a:srgbClr val="FFFFFF"/>
                  </a:solidFill>
                  <a:latin typeface="Helvetica Light"/>
                  <a:ea typeface="Helvetica Light"/>
                  <a:cs typeface="Helvetica Light"/>
                  <a:sym typeface="Helvetica Light"/>
                </a:defRPr>
              </a:pPr>
              <a:endParaRPr sz="2400">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77" name="Group 5"/>
          <p:cNvGrpSpPr/>
          <p:nvPr/>
        </p:nvGrpSpPr>
        <p:grpSpPr>
          <a:xfrm>
            <a:off x="5844559" y="3680866"/>
            <a:ext cx="527570" cy="527570"/>
            <a:chOff x="7792836" y="4907902"/>
            <a:chExt cx="703465" cy="703465"/>
          </a:xfrm>
        </p:grpSpPr>
        <p:sp>
          <p:nvSpPr>
            <p:cNvPr id="78" name="Rectangle 69"/>
            <p:cNvSpPr/>
            <p:nvPr/>
          </p:nvSpPr>
          <p:spPr>
            <a:xfrm>
              <a:off x="7792836" y="4907902"/>
              <a:ext cx="703465" cy="7034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79" name="Freeform 178"/>
            <p:cNvSpPr>
              <a:spLocks noEditPoints="1"/>
            </p:cNvSpPr>
            <p:nvPr/>
          </p:nvSpPr>
          <p:spPr bwMode="auto">
            <a:xfrm>
              <a:off x="7898688" y="5053557"/>
              <a:ext cx="504720" cy="380138"/>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76" tIns="34288" rIns="68576" bIns="34288"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80" name="Group 4"/>
          <p:cNvGrpSpPr/>
          <p:nvPr/>
        </p:nvGrpSpPr>
        <p:grpSpPr>
          <a:xfrm>
            <a:off x="5844559" y="2749838"/>
            <a:ext cx="527570" cy="527570"/>
            <a:chOff x="7792836" y="3694619"/>
            <a:chExt cx="703465" cy="703465"/>
          </a:xfrm>
        </p:grpSpPr>
        <p:sp>
          <p:nvSpPr>
            <p:cNvPr id="81" name="Rectangle 78"/>
            <p:cNvSpPr/>
            <p:nvPr/>
          </p:nvSpPr>
          <p:spPr>
            <a:xfrm>
              <a:off x="7792836" y="3694619"/>
              <a:ext cx="703465" cy="7034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nvGrpSpPr>
            <p:cNvPr id="82" name="Group 93"/>
            <p:cNvGrpSpPr/>
            <p:nvPr/>
          </p:nvGrpSpPr>
          <p:grpSpPr>
            <a:xfrm>
              <a:off x="7883568" y="3788600"/>
              <a:ext cx="510738" cy="494476"/>
              <a:chOff x="2339975" y="3200401"/>
              <a:chExt cx="249238" cy="241302"/>
            </a:xfrm>
            <a:solidFill>
              <a:schemeClr val="bg1"/>
            </a:solidFill>
          </p:grpSpPr>
          <p:sp>
            <p:nvSpPr>
              <p:cNvPr id="83"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84"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85"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86"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87"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88"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89"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90"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91"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92"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93"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94" name="Freeform 29"/>
              <p:cNvSpPr>
                <a:spLocks noEditPoints="1"/>
              </p:cNvSpPr>
              <p:nvPr/>
            </p:nvSpPr>
            <p:spPr bwMode="auto">
              <a:xfrm>
                <a:off x="2339975" y="3217865"/>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95"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96"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grpSp>
        <p:nvGrpSpPr>
          <p:cNvPr id="97" name="Group 1"/>
          <p:cNvGrpSpPr/>
          <p:nvPr/>
        </p:nvGrpSpPr>
        <p:grpSpPr>
          <a:xfrm>
            <a:off x="2786163" y="1828333"/>
            <a:ext cx="527570" cy="527570"/>
            <a:chOff x="3714751" y="2437723"/>
            <a:chExt cx="703465" cy="703465"/>
          </a:xfrm>
        </p:grpSpPr>
        <p:sp>
          <p:nvSpPr>
            <p:cNvPr id="98" name="Rectangle 65"/>
            <p:cNvSpPr/>
            <p:nvPr/>
          </p:nvSpPr>
          <p:spPr>
            <a:xfrm>
              <a:off x="3714751" y="2437723"/>
              <a:ext cx="703465" cy="703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99" name="Freeform 37"/>
            <p:cNvSpPr>
              <a:spLocks noEditPoints="1"/>
            </p:cNvSpPr>
            <p:nvPr/>
          </p:nvSpPr>
          <p:spPr bwMode="auto">
            <a:xfrm>
              <a:off x="3828108" y="2561790"/>
              <a:ext cx="475215" cy="471921"/>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100" name="Group 2"/>
          <p:cNvGrpSpPr/>
          <p:nvPr/>
        </p:nvGrpSpPr>
        <p:grpSpPr>
          <a:xfrm>
            <a:off x="2786163" y="3680866"/>
            <a:ext cx="527570" cy="527570"/>
            <a:chOff x="3714751" y="4907902"/>
            <a:chExt cx="703465" cy="703465"/>
          </a:xfrm>
        </p:grpSpPr>
        <p:sp>
          <p:nvSpPr>
            <p:cNvPr id="101" name="Rectangle 75"/>
            <p:cNvSpPr/>
            <p:nvPr/>
          </p:nvSpPr>
          <p:spPr>
            <a:xfrm>
              <a:off x="3714751" y="4907902"/>
              <a:ext cx="703465" cy="70346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102" name="Freeform 11"/>
            <p:cNvSpPr>
              <a:spLocks noEditPoints="1"/>
            </p:cNvSpPr>
            <p:nvPr/>
          </p:nvSpPr>
          <p:spPr bwMode="auto">
            <a:xfrm>
              <a:off x="3826291" y="5053557"/>
              <a:ext cx="483729" cy="42979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grpSp>
        <p:nvGrpSpPr>
          <p:cNvPr id="103" name="Group 3"/>
          <p:cNvGrpSpPr/>
          <p:nvPr/>
        </p:nvGrpSpPr>
        <p:grpSpPr>
          <a:xfrm>
            <a:off x="5844559" y="1818810"/>
            <a:ext cx="527570" cy="527570"/>
            <a:chOff x="7792836" y="2425023"/>
            <a:chExt cx="703465" cy="703465"/>
          </a:xfrm>
        </p:grpSpPr>
        <p:sp>
          <p:nvSpPr>
            <p:cNvPr id="104" name="Rectangle 81"/>
            <p:cNvSpPr/>
            <p:nvPr/>
          </p:nvSpPr>
          <p:spPr>
            <a:xfrm>
              <a:off x="7792836" y="2425023"/>
              <a:ext cx="703465" cy="7034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sp>
          <p:nvSpPr>
            <p:cNvPr id="105" name="Freeform 101"/>
            <p:cNvSpPr>
              <a:spLocks noEditPoints="1"/>
            </p:cNvSpPr>
            <p:nvPr/>
          </p:nvSpPr>
          <p:spPr bwMode="auto">
            <a:xfrm>
              <a:off x="7880695" y="2557027"/>
              <a:ext cx="496731" cy="459559"/>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68576" tIns="34288" rIns="68576" bIns="34288" numCol="1" anchor="t" anchorCtr="0" compatLnSpc="1">
              <a:prstTxWarp prst="textNoShape">
                <a:avLst/>
              </a:prstTxWarp>
            </a:bodyPr>
            <a:lstStyle/>
            <a:p>
              <a:endParaRPr lang="en-US">
                <a:solidFill>
                  <a:schemeClr val="tx1">
                    <a:lumMod val="75000"/>
                    <a:lumOff val="25000"/>
                  </a:schemeClr>
                </a:solidFill>
                <a:latin typeface="方正尚酷简体" panose="03000509000000000000" pitchFamily="65" charset="-122"/>
                <a:ea typeface="方正尚酷简体" panose="03000509000000000000" pitchFamily="65" charset="-122"/>
                <a:cs typeface="+mn-ea"/>
                <a:sym typeface="Arial" panose="020B0604020202020204" pitchFamily="34" charset="0"/>
              </a:endParaRPr>
            </a:p>
          </p:txBody>
        </p:sp>
      </p:grpSp>
    </p:spTree>
    <p:extLst>
      <p:ext uri="{BB962C8B-B14F-4D97-AF65-F5344CB8AC3E}">
        <p14:creationId xmlns:p14="http://schemas.microsoft.com/office/powerpoint/2010/main" val="1344005170"/>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7"/>
                                        </p:tgtEl>
                                        <p:attrNameLst>
                                          <p:attrName>style.visibility</p:attrName>
                                        </p:attrNameLst>
                                      </p:cBhvr>
                                      <p:to>
                                        <p:strVal val="visible"/>
                                      </p:to>
                                    </p:set>
                                    <p:animEffect transition="in" filter="fade">
                                      <p:cBhvr>
                                        <p:cTn id="18" dur="500"/>
                                        <p:tgtEl>
                                          <p:spTgt spid="97"/>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500"/>
                                        <p:tgtEl>
                                          <p:spTgt spid="74"/>
                                        </p:tgtEl>
                                      </p:cBhvr>
                                    </p:animEffect>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childTnLst>
                                </p:cTn>
                              </p:par>
                            </p:childTnLst>
                          </p:cTn>
                        </p:par>
                        <p:par>
                          <p:cTn id="35" fill="hold">
                            <p:stCondLst>
                              <p:cond delay="3500"/>
                            </p:stCondLst>
                            <p:childTnLst>
                              <p:par>
                                <p:cTn id="36" presetID="22" presetClass="entr" presetSubtype="2"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right)">
                                      <p:cBhvr>
                                        <p:cTn id="38" dur="500"/>
                                        <p:tgtEl>
                                          <p:spTgt spid="62"/>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fade">
                                      <p:cBhvr>
                                        <p:cTn id="42" dur="500"/>
                                        <p:tgtEl>
                                          <p:spTgt spid="103"/>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left)">
                                      <p:cBhvr>
                                        <p:cTn id="46" dur="500"/>
                                        <p:tgtEl>
                                          <p:spTgt spid="65"/>
                                        </p:tgtEl>
                                      </p:cBhvr>
                                    </p:animEffect>
                                  </p:childTnLst>
                                </p:cTn>
                              </p:par>
                            </p:childTnLst>
                          </p:cTn>
                        </p:par>
                        <p:par>
                          <p:cTn id="47" fill="hold">
                            <p:stCondLst>
                              <p:cond delay="5000"/>
                            </p:stCondLst>
                            <p:childTnLst>
                              <p:par>
                                <p:cTn id="48" presetID="10" presetClass="entr" presetSubtype="0" fill="hold"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wipe(left)">
                                      <p:cBhvr>
                                        <p:cTn id="54" dur="500"/>
                                        <p:tgtEl>
                                          <p:spTgt spid="6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left)">
                                      <p:cBhvr>
                                        <p:cTn id="6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第四章标题内容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36" name="燕尾形 35"/>
          <p:cNvSpPr/>
          <p:nvPr/>
        </p:nvSpPr>
        <p:spPr>
          <a:xfrm rot="5400000">
            <a:off x="1527736" y="1780824"/>
            <a:ext cx="270030" cy="43193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cxnSp>
        <p:nvCxnSpPr>
          <p:cNvPr id="37" name="直接连接符 36"/>
          <p:cNvCxnSpPr/>
          <p:nvPr/>
        </p:nvCxnSpPr>
        <p:spPr>
          <a:xfrm>
            <a:off x="1662751" y="2212816"/>
            <a:ext cx="2726593" cy="0"/>
          </a:xfrm>
          <a:prstGeom prst="line">
            <a:avLst/>
          </a:prstGeom>
          <a:ln>
            <a:solidFill>
              <a:schemeClr val="bg2">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915434" y="1390714"/>
            <a:ext cx="1408064" cy="323159"/>
          </a:xfrm>
          <a:prstGeom prst="rect">
            <a:avLst/>
          </a:prstGeom>
        </p:spPr>
        <p:txBody>
          <a:bodyPr wrap="none" lIns="68573" tIns="34287" rIns="68573" bIns="34287">
            <a:spAutoFit/>
          </a:bodyPr>
          <a:lstStyle/>
          <a:p>
            <a:r>
              <a:rPr lang="zh-CN" altLang="en-US" sz="165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39" name="矩形 47"/>
          <p:cNvSpPr>
            <a:spLocks noChangeArrowheads="1"/>
          </p:cNvSpPr>
          <p:nvPr/>
        </p:nvSpPr>
        <p:spPr bwMode="auto">
          <a:xfrm>
            <a:off x="1905715" y="1701768"/>
            <a:ext cx="2483630"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在此录入上述图表的综合描述说明，在此录入上述图表的综合描述说明。</a:t>
            </a:r>
          </a:p>
        </p:txBody>
      </p:sp>
      <p:sp>
        <p:nvSpPr>
          <p:cNvPr id="40" name="燕尾形 39"/>
          <p:cNvSpPr/>
          <p:nvPr/>
        </p:nvSpPr>
        <p:spPr>
          <a:xfrm rot="5400000">
            <a:off x="1527736" y="2806938"/>
            <a:ext cx="270030" cy="43193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cxnSp>
        <p:nvCxnSpPr>
          <p:cNvPr id="41" name="直接连接符 40"/>
          <p:cNvCxnSpPr/>
          <p:nvPr/>
        </p:nvCxnSpPr>
        <p:spPr>
          <a:xfrm>
            <a:off x="1662751" y="3238930"/>
            <a:ext cx="2726593" cy="0"/>
          </a:xfrm>
          <a:prstGeom prst="line">
            <a:avLst/>
          </a:prstGeom>
          <a:ln>
            <a:solidFill>
              <a:schemeClr val="bg2">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1915433" y="2416829"/>
            <a:ext cx="1408064" cy="323159"/>
          </a:xfrm>
          <a:prstGeom prst="rect">
            <a:avLst/>
          </a:prstGeom>
        </p:spPr>
        <p:txBody>
          <a:bodyPr wrap="none" lIns="68573" tIns="34287" rIns="68573" bIns="34287">
            <a:spAutoFit/>
          </a:bodyPr>
          <a:lstStyle/>
          <a:p>
            <a:r>
              <a:rPr lang="zh-CN" altLang="en-US" sz="165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43" name="矩形 47"/>
          <p:cNvSpPr>
            <a:spLocks noChangeArrowheads="1"/>
          </p:cNvSpPr>
          <p:nvPr/>
        </p:nvSpPr>
        <p:spPr bwMode="auto">
          <a:xfrm>
            <a:off x="1905715" y="2727882"/>
            <a:ext cx="2483630"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在此录入上述图表的综合描述说明，在此录入上述图表的综合描述说明。</a:t>
            </a:r>
          </a:p>
        </p:txBody>
      </p:sp>
      <p:sp>
        <p:nvSpPr>
          <p:cNvPr id="44" name="燕尾形 43"/>
          <p:cNvSpPr/>
          <p:nvPr/>
        </p:nvSpPr>
        <p:spPr>
          <a:xfrm rot="5400000">
            <a:off x="1527736" y="3887058"/>
            <a:ext cx="270030" cy="43193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cxnSp>
        <p:nvCxnSpPr>
          <p:cNvPr id="45" name="直接连接符 44"/>
          <p:cNvCxnSpPr/>
          <p:nvPr/>
        </p:nvCxnSpPr>
        <p:spPr>
          <a:xfrm>
            <a:off x="1662751" y="4319050"/>
            <a:ext cx="2726593" cy="0"/>
          </a:xfrm>
          <a:prstGeom prst="line">
            <a:avLst/>
          </a:prstGeom>
          <a:ln>
            <a:solidFill>
              <a:schemeClr val="bg2">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1915434" y="3496949"/>
            <a:ext cx="1408064" cy="323159"/>
          </a:xfrm>
          <a:prstGeom prst="rect">
            <a:avLst/>
          </a:prstGeom>
        </p:spPr>
        <p:txBody>
          <a:bodyPr wrap="none" lIns="68573" tIns="34287" rIns="68573" bIns="34287">
            <a:spAutoFit/>
          </a:bodyPr>
          <a:lstStyle/>
          <a:p>
            <a:r>
              <a:rPr lang="zh-CN" altLang="en-US" sz="165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47" name="矩形 47"/>
          <p:cNvSpPr>
            <a:spLocks noChangeArrowheads="1"/>
          </p:cNvSpPr>
          <p:nvPr/>
        </p:nvSpPr>
        <p:spPr bwMode="auto">
          <a:xfrm>
            <a:off x="1905715" y="3808002"/>
            <a:ext cx="2483630"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在此录入上述图表的综合描述说明，在此录入上述图表的综合描述说明。</a:t>
            </a:r>
          </a:p>
        </p:txBody>
      </p:sp>
      <p:sp>
        <p:nvSpPr>
          <p:cNvPr id="48" name="燕尾形 47"/>
          <p:cNvSpPr/>
          <p:nvPr/>
        </p:nvSpPr>
        <p:spPr>
          <a:xfrm rot="5400000">
            <a:off x="5064208" y="1780824"/>
            <a:ext cx="270030" cy="43193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cxnSp>
        <p:nvCxnSpPr>
          <p:cNvPr id="49" name="直接连接符 48"/>
          <p:cNvCxnSpPr/>
          <p:nvPr/>
        </p:nvCxnSpPr>
        <p:spPr>
          <a:xfrm>
            <a:off x="5199224" y="2212816"/>
            <a:ext cx="2726593" cy="0"/>
          </a:xfrm>
          <a:prstGeom prst="line">
            <a:avLst/>
          </a:prstGeom>
          <a:ln>
            <a:solidFill>
              <a:schemeClr val="bg2">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5451906" y="1390714"/>
            <a:ext cx="1408064" cy="323159"/>
          </a:xfrm>
          <a:prstGeom prst="rect">
            <a:avLst/>
          </a:prstGeom>
        </p:spPr>
        <p:txBody>
          <a:bodyPr wrap="none" lIns="68573" tIns="34287" rIns="68573" bIns="34287">
            <a:spAutoFit/>
          </a:bodyPr>
          <a:lstStyle/>
          <a:p>
            <a:r>
              <a:rPr lang="zh-CN" altLang="en-US" sz="165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51" name="矩形 47"/>
          <p:cNvSpPr>
            <a:spLocks noChangeArrowheads="1"/>
          </p:cNvSpPr>
          <p:nvPr/>
        </p:nvSpPr>
        <p:spPr bwMode="auto">
          <a:xfrm>
            <a:off x="5442187" y="1701768"/>
            <a:ext cx="2483630"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在此录入上述图表的综合描述说明，在此录入上述图表的综合描述说明。</a:t>
            </a:r>
          </a:p>
        </p:txBody>
      </p:sp>
      <p:sp>
        <p:nvSpPr>
          <p:cNvPr id="52" name="燕尾形 51"/>
          <p:cNvSpPr/>
          <p:nvPr/>
        </p:nvSpPr>
        <p:spPr>
          <a:xfrm rot="5400000">
            <a:off x="5064208" y="2806938"/>
            <a:ext cx="270030" cy="43193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cxnSp>
        <p:nvCxnSpPr>
          <p:cNvPr id="53" name="直接连接符 52"/>
          <p:cNvCxnSpPr/>
          <p:nvPr/>
        </p:nvCxnSpPr>
        <p:spPr>
          <a:xfrm>
            <a:off x="5199224" y="3238930"/>
            <a:ext cx="2726593" cy="0"/>
          </a:xfrm>
          <a:prstGeom prst="line">
            <a:avLst/>
          </a:prstGeom>
          <a:ln>
            <a:solidFill>
              <a:schemeClr val="bg2">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451906" y="2416829"/>
            <a:ext cx="1408064" cy="323159"/>
          </a:xfrm>
          <a:prstGeom prst="rect">
            <a:avLst/>
          </a:prstGeom>
        </p:spPr>
        <p:txBody>
          <a:bodyPr wrap="none" lIns="68573" tIns="34287" rIns="68573" bIns="34287">
            <a:spAutoFit/>
          </a:bodyPr>
          <a:lstStyle/>
          <a:p>
            <a:r>
              <a:rPr lang="zh-CN" altLang="en-US" sz="165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55" name="矩形 47"/>
          <p:cNvSpPr>
            <a:spLocks noChangeArrowheads="1"/>
          </p:cNvSpPr>
          <p:nvPr/>
        </p:nvSpPr>
        <p:spPr bwMode="auto">
          <a:xfrm>
            <a:off x="5442187" y="2727882"/>
            <a:ext cx="2483630"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在此录入上述图表的综合描述说明，在此录入上述图表的综合描述说明。</a:t>
            </a:r>
          </a:p>
        </p:txBody>
      </p:sp>
      <p:sp>
        <p:nvSpPr>
          <p:cNvPr id="56" name="燕尾形 55"/>
          <p:cNvSpPr/>
          <p:nvPr/>
        </p:nvSpPr>
        <p:spPr>
          <a:xfrm rot="5400000">
            <a:off x="5064208" y="3887058"/>
            <a:ext cx="270030" cy="43193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cxnSp>
        <p:nvCxnSpPr>
          <p:cNvPr id="57" name="直接连接符 56"/>
          <p:cNvCxnSpPr/>
          <p:nvPr/>
        </p:nvCxnSpPr>
        <p:spPr>
          <a:xfrm>
            <a:off x="5199224" y="4319050"/>
            <a:ext cx="2726593" cy="0"/>
          </a:xfrm>
          <a:prstGeom prst="line">
            <a:avLst/>
          </a:prstGeom>
          <a:ln>
            <a:solidFill>
              <a:schemeClr val="bg2">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5451906" y="3496949"/>
            <a:ext cx="1408064" cy="323159"/>
          </a:xfrm>
          <a:prstGeom prst="rect">
            <a:avLst/>
          </a:prstGeom>
        </p:spPr>
        <p:txBody>
          <a:bodyPr wrap="none" lIns="68573" tIns="34287" rIns="68573" bIns="34287">
            <a:spAutoFit/>
          </a:bodyPr>
          <a:lstStyle/>
          <a:p>
            <a:r>
              <a:rPr lang="zh-CN" altLang="en-US" sz="165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5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59" name="矩形 47"/>
          <p:cNvSpPr>
            <a:spLocks noChangeArrowheads="1"/>
          </p:cNvSpPr>
          <p:nvPr/>
        </p:nvSpPr>
        <p:spPr bwMode="auto">
          <a:xfrm>
            <a:off x="5442187" y="3808002"/>
            <a:ext cx="2483630"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941051503"/>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500"/>
                                        <p:tgtEl>
                                          <p:spTgt spid="39"/>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4500"/>
                            </p:stCondLst>
                            <p:childTnLst>
                              <p:par>
                                <p:cTn id="44" presetID="47"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1000"/>
                                        <p:tgtEl>
                                          <p:spTgt spid="44"/>
                                        </p:tgtEl>
                                      </p:cBhvr>
                                    </p:animEffect>
                                    <p:anim calcmode="lin" valueType="num">
                                      <p:cBhvr>
                                        <p:cTn id="47" dur="1000" fill="hold"/>
                                        <p:tgtEl>
                                          <p:spTgt spid="44"/>
                                        </p:tgtEl>
                                        <p:attrNameLst>
                                          <p:attrName>ppt_x</p:attrName>
                                        </p:attrNameLst>
                                      </p:cBhvr>
                                      <p:tavLst>
                                        <p:tav tm="0">
                                          <p:val>
                                            <p:strVal val="#ppt_x"/>
                                          </p:val>
                                        </p:tav>
                                        <p:tav tm="100000">
                                          <p:val>
                                            <p:strVal val="#ppt_x"/>
                                          </p:val>
                                        </p:tav>
                                      </p:tavLst>
                                    </p:anim>
                                    <p:anim calcmode="lin" valueType="num">
                                      <p:cBhvr>
                                        <p:cTn id="48" dur="1000" fill="hold"/>
                                        <p:tgtEl>
                                          <p:spTgt spid="44"/>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500"/>
                                        <p:tgtEl>
                                          <p:spTgt spid="47"/>
                                        </p:tgtEl>
                                      </p:cBhvr>
                                    </p:animEffect>
                                  </p:childTnLst>
                                </p:cTn>
                              </p:par>
                            </p:childTnLst>
                          </p:cTn>
                        </p:par>
                        <p:par>
                          <p:cTn id="60" fill="hold">
                            <p:stCondLst>
                              <p:cond delay="6500"/>
                            </p:stCondLst>
                            <p:childTnLst>
                              <p:par>
                                <p:cTn id="61" presetID="47"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000"/>
                                        <p:tgtEl>
                                          <p:spTgt spid="48"/>
                                        </p:tgtEl>
                                      </p:cBhvr>
                                    </p:animEffect>
                                    <p:anim calcmode="lin" valueType="num">
                                      <p:cBhvr>
                                        <p:cTn id="64" dur="1000" fill="hold"/>
                                        <p:tgtEl>
                                          <p:spTgt spid="48"/>
                                        </p:tgtEl>
                                        <p:attrNameLst>
                                          <p:attrName>ppt_x</p:attrName>
                                        </p:attrNameLst>
                                      </p:cBhvr>
                                      <p:tavLst>
                                        <p:tav tm="0">
                                          <p:val>
                                            <p:strVal val="#ppt_x"/>
                                          </p:val>
                                        </p:tav>
                                        <p:tav tm="100000">
                                          <p:val>
                                            <p:strVal val="#ppt_x"/>
                                          </p:val>
                                        </p:tav>
                                      </p:tavLst>
                                    </p:anim>
                                    <p:anim calcmode="lin" valueType="num">
                                      <p:cBhvr>
                                        <p:cTn id="65" dur="1000" fill="hold"/>
                                        <p:tgtEl>
                                          <p:spTgt spid="48"/>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22" presetClass="entr" presetSubtype="8"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500"/>
                                        <p:tgtEl>
                                          <p:spTgt spid="49"/>
                                        </p:tgtEl>
                                      </p:cBhvr>
                                    </p:animEffect>
                                  </p:childTnLst>
                                </p:cTn>
                              </p:par>
                            </p:childTnLst>
                          </p:cTn>
                        </p:par>
                        <p:par>
                          <p:cTn id="70" fill="hold">
                            <p:stCondLst>
                              <p:cond delay="8000"/>
                            </p:stCondLst>
                            <p:childTnLst>
                              <p:par>
                                <p:cTn id="71" presetID="22" presetClass="entr" presetSubtype="8"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wipe(left)">
                                      <p:cBhvr>
                                        <p:cTn id="73" dur="500"/>
                                        <p:tgtEl>
                                          <p:spTgt spid="5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left)">
                                      <p:cBhvr>
                                        <p:cTn id="76" dur="500"/>
                                        <p:tgtEl>
                                          <p:spTgt spid="51"/>
                                        </p:tgtEl>
                                      </p:cBhvr>
                                    </p:animEffect>
                                  </p:childTnLst>
                                </p:cTn>
                              </p:par>
                            </p:childTnLst>
                          </p:cTn>
                        </p:par>
                        <p:par>
                          <p:cTn id="77" fill="hold">
                            <p:stCondLst>
                              <p:cond delay="8500"/>
                            </p:stCondLst>
                            <p:childTnLst>
                              <p:par>
                                <p:cTn id="78" presetID="47" presetClass="entr" presetSubtype="0" fill="hold" grpId="0" nodeType="after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1000"/>
                                        <p:tgtEl>
                                          <p:spTgt spid="52"/>
                                        </p:tgtEl>
                                      </p:cBhvr>
                                    </p:animEffect>
                                    <p:anim calcmode="lin" valueType="num">
                                      <p:cBhvr>
                                        <p:cTn id="81" dur="1000" fill="hold"/>
                                        <p:tgtEl>
                                          <p:spTgt spid="52"/>
                                        </p:tgtEl>
                                        <p:attrNameLst>
                                          <p:attrName>ppt_x</p:attrName>
                                        </p:attrNameLst>
                                      </p:cBhvr>
                                      <p:tavLst>
                                        <p:tav tm="0">
                                          <p:val>
                                            <p:strVal val="#ppt_x"/>
                                          </p:val>
                                        </p:tav>
                                        <p:tav tm="100000">
                                          <p:val>
                                            <p:strVal val="#ppt_x"/>
                                          </p:val>
                                        </p:tav>
                                      </p:tavLst>
                                    </p:anim>
                                    <p:anim calcmode="lin" valueType="num">
                                      <p:cBhvr>
                                        <p:cTn id="82" dur="1000" fill="hold"/>
                                        <p:tgtEl>
                                          <p:spTgt spid="52"/>
                                        </p:tgtEl>
                                        <p:attrNameLst>
                                          <p:attrName>ppt_y</p:attrName>
                                        </p:attrNameLst>
                                      </p:cBhvr>
                                      <p:tavLst>
                                        <p:tav tm="0">
                                          <p:val>
                                            <p:strVal val="#ppt_y-.1"/>
                                          </p:val>
                                        </p:tav>
                                        <p:tav tm="100000">
                                          <p:val>
                                            <p:strVal val="#ppt_y"/>
                                          </p:val>
                                        </p:tav>
                                      </p:tavLst>
                                    </p:anim>
                                  </p:childTnLst>
                                </p:cTn>
                              </p:par>
                            </p:childTnLst>
                          </p:cTn>
                        </p:par>
                        <p:par>
                          <p:cTn id="83" fill="hold">
                            <p:stCondLst>
                              <p:cond delay="9500"/>
                            </p:stCondLst>
                            <p:childTnLst>
                              <p:par>
                                <p:cTn id="84" presetID="22" presetClass="entr" presetSubtype="8" fill="hold"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wipe(left)">
                                      <p:cBhvr>
                                        <p:cTn id="86" dur="500"/>
                                        <p:tgtEl>
                                          <p:spTgt spid="53"/>
                                        </p:tgtEl>
                                      </p:cBhvr>
                                    </p:animEffect>
                                  </p:childTnLst>
                                </p:cTn>
                              </p:par>
                            </p:childTnLst>
                          </p:cTn>
                        </p:par>
                        <p:par>
                          <p:cTn id="87" fill="hold">
                            <p:stCondLst>
                              <p:cond delay="10000"/>
                            </p:stCondLst>
                            <p:childTnLst>
                              <p:par>
                                <p:cTn id="88" presetID="22" presetClass="entr" presetSubtype="8" fill="hold" grpId="0" nodeType="afterEffect">
                                  <p:stCondLst>
                                    <p:cond delay="0"/>
                                  </p:stCondLst>
                                  <p:childTnLst>
                                    <p:set>
                                      <p:cBhvr>
                                        <p:cTn id="89" dur="1" fill="hold">
                                          <p:stCondLst>
                                            <p:cond delay="0"/>
                                          </p:stCondLst>
                                        </p:cTn>
                                        <p:tgtEl>
                                          <p:spTgt spid="54"/>
                                        </p:tgtEl>
                                        <p:attrNameLst>
                                          <p:attrName>style.visibility</p:attrName>
                                        </p:attrNameLst>
                                      </p:cBhvr>
                                      <p:to>
                                        <p:strVal val="visible"/>
                                      </p:to>
                                    </p:set>
                                    <p:animEffect transition="in" filter="wipe(left)">
                                      <p:cBhvr>
                                        <p:cTn id="90" dur="500"/>
                                        <p:tgtEl>
                                          <p:spTgt spid="5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left)">
                                      <p:cBhvr>
                                        <p:cTn id="93" dur="500"/>
                                        <p:tgtEl>
                                          <p:spTgt spid="55"/>
                                        </p:tgtEl>
                                      </p:cBhvr>
                                    </p:animEffect>
                                  </p:childTnLst>
                                </p:cTn>
                              </p:par>
                            </p:childTnLst>
                          </p:cTn>
                        </p:par>
                        <p:par>
                          <p:cTn id="94" fill="hold">
                            <p:stCondLst>
                              <p:cond delay="10500"/>
                            </p:stCondLst>
                            <p:childTnLst>
                              <p:par>
                                <p:cTn id="95" presetID="47" presetClass="entr" presetSubtype="0" fill="hold" grpId="0" nodeType="afterEffect">
                                  <p:stCondLst>
                                    <p:cond delay="0"/>
                                  </p:stCondLst>
                                  <p:childTnLst>
                                    <p:set>
                                      <p:cBhvr>
                                        <p:cTn id="96" dur="1" fill="hold">
                                          <p:stCondLst>
                                            <p:cond delay="0"/>
                                          </p:stCondLst>
                                        </p:cTn>
                                        <p:tgtEl>
                                          <p:spTgt spid="56"/>
                                        </p:tgtEl>
                                        <p:attrNameLst>
                                          <p:attrName>style.visibility</p:attrName>
                                        </p:attrNameLst>
                                      </p:cBhvr>
                                      <p:to>
                                        <p:strVal val="visible"/>
                                      </p:to>
                                    </p:set>
                                    <p:animEffect transition="in" filter="fade">
                                      <p:cBhvr>
                                        <p:cTn id="97" dur="1000"/>
                                        <p:tgtEl>
                                          <p:spTgt spid="56"/>
                                        </p:tgtEl>
                                      </p:cBhvr>
                                    </p:animEffect>
                                    <p:anim calcmode="lin" valueType="num">
                                      <p:cBhvr>
                                        <p:cTn id="98" dur="1000" fill="hold"/>
                                        <p:tgtEl>
                                          <p:spTgt spid="56"/>
                                        </p:tgtEl>
                                        <p:attrNameLst>
                                          <p:attrName>ppt_x</p:attrName>
                                        </p:attrNameLst>
                                      </p:cBhvr>
                                      <p:tavLst>
                                        <p:tav tm="0">
                                          <p:val>
                                            <p:strVal val="#ppt_x"/>
                                          </p:val>
                                        </p:tav>
                                        <p:tav tm="100000">
                                          <p:val>
                                            <p:strVal val="#ppt_x"/>
                                          </p:val>
                                        </p:tav>
                                      </p:tavLst>
                                    </p:anim>
                                    <p:anim calcmode="lin" valueType="num">
                                      <p:cBhvr>
                                        <p:cTn id="99" dur="1000" fill="hold"/>
                                        <p:tgtEl>
                                          <p:spTgt spid="56"/>
                                        </p:tgtEl>
                                        <p:attrNameLst>
                                          <p:attrName>ppt_y</p:attrName>
                                        </p:attrNameLst>
                                      </p:cBhvr>
                                      <p:tavLst>
                                        <p:tav tm="0">
                                          <p:val>
                                            <p:strVal val="#ppt_y-.1"/>
                                          </p:val>
                                        </p:tav>
                                        <p:tav tm="100000">
                                          <p:val>
                                            <p:strVal val="#ppt_y"/>
                                          </p:val>
                                        </p:tav>
                                      </p:tavLst>
                                    </p:anim>
                                  </p:childTnLst>
                                </p:cTn>
                              </p:par>
                            </p:childTnLst>
                          </p:cTn>
                        </p:par>
                        <p:par>
                          <p:cTn id="100" fill="hold">
                            <p:stCondLst>
                              <p:cond delay="11500"/>
                            </p:stCondLst>
                            <p:childTnLst>
                              <p:par>
                                <p:cTn id="101" presetID="22" presetClass="entr" presetSubtype="8" fill="hold" nodeType="after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wipe(left)">
                                      <p:cBhvr>
                                        <p:cTn id="103" dur="500"/>
                                        <p:tgtEl>
                                          <p:spTgt spid="57"/>
                                        </p:tgtEl>
                                      </p:cBhvr>
                                    </p:animEffect>
                                  </p:childTnLst>
                                </p:cTn>
                              </p:par>
                            </p:childTnLst>
                          </p:cTn>
                        </p:par>
                        <p:par>
                          <p:cTn id="104" fill="hold">
                            <p:stCondLst>
                              <p:cond delay="12000"/>
                            </p:stCondLst>
                            <p:childTnLst>
                              <p:par>
                                <p:cTn id="105" presetID="22" presetClass="entr" presetSubtype="8"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wipe(left)">
                                      <p:cBhvr>
                                        <p:cTn id="107" dur="500"/>
                                        <p:tgtEl>
                                          <p:spTgt spid="5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59"/>
                                        </p:tgtEl>
                                        <p:attrNameLst>
                                          <p:attrName>style.visibility</p:attrName>
                                        </p:attrNameLst>
                                      </p:cBhvr>
                                      <p:to>
                                        <p:strVal val="visible"/>
                                      </p:to>
                                    </p:set>
                                    <p:animEffect transition="in" filter="wipe(left)">
                                      <p:cBhvr>
                                        <p:cTn id="11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6" grpId="0" animBg="1"/>
      <p:bldP spid="38" grpId="0"/>
      <p:bldP spid="39" grpId="0"/>
      <p:bldP spid="40" grpId="0" animBg="1"/>
      <p:bldP spid="42" grpId="0"/>
      <p:bldP spid="43" grpId="0"/>
      <p:bldP spid="44" grpId="0" animBg="1"/>
      <p:bldP spid="46" grpId="0"/>
      <p:bldP spid="47" grpId="0"/>
      <p:bldP spid="48" grpId="0" animBg="1"/>
      <p:bldP spid="50" grpId="0"/>
      <p:bldP spid="51" grpId="0"/>
      <p:bldP spid="52" grpId="0" animBg="1"/>
      <p:bldP spid="54" grpId="0"/>
      <p:bldP spid="55" grpId="0"/>
      <p:bldP spid="56" grpId="0" animBg="1"/>
      <p:bldP spid="58"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5089" y="0"/>
            <a:ext cx="4453823" cy="5143500"/>
          </a:xfrm>
          <a:prstGeom prst="rect">
            <a:avLst/>
          </a:prstGeom>
        </p:spPr>
      </p:pic>
      <p:sp>
        <p:nvSpPr>
          <p:cNvPr id="4" name="文本框 3"/>
          <p:cNvSpPr txBox="1"/>
          <p:nvPr/>
        </p:nvSpPr>
        <p:spPr>
          <a:xfrm>
            <a:off x="4499992" y="1311610"/>
            <a:ext cx="800219" cy="2520280"/>
          </a:xfrm>
          <a:prstGeom prst="rect">
            <a:avLst/>
          </a:prstGeom>
          <a:noFill/>
        </p:spPr>
        <p:txBody>
          <a:bodyPr vert="eaVert" wrap="square" rtlCol="0">
            <a:spAutoFit/>
          </a:bodyPr>
          <a:lstStyle/>
          <a:p>
            <a:pPr algn="dist"/>
            <a:r>
              <a:rPr lang="zh-CN" altLang="en-US" sz="4000" dirty="0" smtClean="0">
                <a:latin typeface="方正尚酷简体" panose="03000509000000000000" pitchFamily="65" charset="-122"/>
                <a:ea typeface="方正尚酷简体" panose="03000509000000000000" pitchFamily="65" charset="-122"/>
              </a:rPr>
              <a:t>谢谢观看</a:t>
            </a:r>
            <a:endParaRPr lang="zh-CN" altLang="en-US" sz="4000" dirty="0">
              <a:latin typeface="方正尚酷简体" panose="03000509000000000000" pitchFamily="65" charset="-122"/>
              <a:ea typeface="方正尚酷简体" panose="03000509000000000000" pitchFamily="65" charset="-122"/>
            </a:endParaRPr>
          </a:p>
        </p:txBody>
      </p:sp>
      <p:sp>
        <p:nvSpPr>
          <p:cNvPr id="12" name="文本框 11"/>
          <p:cNvSpPr txBox="1"/>
          <p:nvPr/>
        </p:nvSpPr>
        <p:spPr>
          <a:xfrm>
            <a:off x="4211960" y="1347614"/>
            <a:ext cx="529376" cy="2736304"/>
          </a:xfrm>
          <a:prstGeom prst="rect">
            <a:avLst/>
          </a:prstGeom>
          <a:noFill/>
        </p:spPr>
        <p:txBody>
          <a:bodyPr vert="eaVert" wrap="square" rtlCol="0">
            <a:spAutoFit/>
          </a:bodyPr>
          <a:lstStyle/>
          <a:p>
            <a:pPr defTabSz="837515">
              <a:lnSpc>
                <a:spcPct val="110000"/>
              </a:lnSpc>
              <a:defRPr/>
            </a:pPr>
            <a:r>
              <a:rPr lang="en-US" altLang="zh-CN" sz="700" dirty="0">
                <a:solidFill>
                  <a:schemeClr val="bg2">
                    <a:lumMod val="50000"/>
                  </a:schemeClr>
                </a:solidFill>
                <a:latin typeface="Arabic Typesetting" panose="03020402040406030203" pitchFamily="66" charset="-78"/>
                <a:ea typeface="方正黄草简体" panose="03000509000000000000" pitchFamily="65" charset="-122"/>
                <a:cs typeface="Arabic Typesetting" panose="03020402040406030203" pitchFamily="66" charset="-78"/>
                <a:sym typeface="Arial" panose="020B0604020202020204" pitchFamily="34" charset="0"/>
              </a:rPr>
              <a:t>Your content to play here, or through your copy, </a:t>
            </a:r>
            <a:r>
              <a:rPr lang="en-US" altLang="zh-CN" sz="700" dirty="0" smtClean="0">
                <a:solidFill>
                  <a:schemeClr val="bg2">
                    <a:lumMod val="50000"/>
                  </a:schemeClr>
                </a:solidFill>
                <a:latin typeface="Arabic Typesetting" panose="03020402040406030203" pitchFamily="66" charset="-78"/>
                <a:ea typeface="方正黄草简体" panose="03000509000000000000" pitchFamily="65" charset="-122"/>
                <a:cs typeface="Arabic Typesetting" panose="03020402040406030203" pitchFamily="66" charset="-78"/>
                <a:sym typeface="Arial" panose="020B0604020202020204" pitchFamily="34" charset="0"/>
              </a:rPr>
              <a:t>paste in this box, and select only the text. Your content to play here, or through your copy, paste in this box, and select only the text. </a:t>
            </a:r>
          </a:p>
          <a:p>
            <a:endParaRPr lang="zh-CN" altLang="en-US" sz="700" dirty="0">
              <a:solidFill>
                <a:schemeClr val="bg2">
                  <a:lumMod val="50000"/>
                </a:schemeClr>
              </a:solidFill>
              <a:latin typeface="Arabic Typesetting" panose="03020402040406030203" pitchFamily="66" charset="-78"/>
              <a:cs typeface="Arabic Typesetting" panose="03020402040406030203" pitchFamily="66" charset="-78"/>
            </a:endParaRPr>
          </a:p>
        </p:txBody>
      </p:sp>
      <p:sp>
        <p:nvSpPr>
          <p:cNvPr id="5" name="圆角矩形 4"/>
          <p:cNvSpPr/>
          <p:nvPr/>
        </p:nvSpPr>
        <p:spPr>
          <a:xfrm>
            <a:off x="4139952" y="1419622"/>
            <a:ext cx="144016" cy="64807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r>
              <a:rPr lang="en-US" altLang="zh-CN" sz="1050" dirty="0" smtClean="0">
                <a:latin typeface="方正美黑简体" panose="02010601030101010101" pitchFamily="2" charset="-122"/>
                <a:ea typeface="方正美黑简体" panose="02010601030101010101" pitchFamily="2" charset="-122"/>
                <a:cs typeface="+mn-ea"/>
              </a:rPr>
              <a:t>2018</a:t>
            </a:r>
            <a:endParaRPr lang="zh-CN" altLang="en-US" sz="1050" dirty="0">
              <a:latin typeface="方正美黑简体" panose="02010601030101010101" pitchFamily="2" charset="-122"/>
              <a:ea typeface="方正美黑简体" panose="02010601030101010101" pitchFamily="2" charset="-122"/>
              <a:cs typeface="+mn-ea"/>
            </a:endParaRPr>
          </a:p>
        </p:txBody>
      </p:sp>
      <p:sp>
        <p:nvSpPr>
          <p:cNvPr id="7" name="矩形 6"/>
          <p:cNvSpPr/>
          <p:nvPr/>
        </p:nvSpPr>
        <p:spPr>
          <a:xfrm>
            <a:off x="3491880" y="1185596"/>
            <a:ext cx="45719" cy="2772308"/>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endParaRPr lang="zh-CN" altLang="en-US" sz="1799">
              <a:cs typeface="+mn-ea"/>
            </a:endParaRPr>
          </a:p>
        </p:txBody>
      </p:sp>
    </p:spTree>
    <p:extLst>
      <p:ext uri="{BB962C8B-B14F-4D97-AF65-F5344CB8AC3E}">
        <p14:creationId xmlns:p14="http://schemas.microsoft.com/office/powerpoint/2010/main" val="2022656483"/>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38" presetClass="entr" presetSubtype="0" accel="50000" fill="hold" grpId="0" nodeType="afterEffect">
                                  <p:stCondLst>
                                    <p:cond delay="0"/>
                                  </p:stCondLst>
                                  <p:iterate type="lt">
                                    <p:tmPct val="50000"/>
                                  </p:iterate>
                                  <p:childTnLst>
                                    <p:set>
                                      <p:cBhvr>
                                        <p:cTn id="15" dur="1" fill="hold">
                                          <p:stCondLst>
                                            <p:cond delay="0"/>
                                          </p:stCondLst>
                                        </p:cTn>
                                        <p:tgtEl>
                                          <p:spTgt spid="4"/>
                                        </p:tgtEl>
                                        <p:attrNameLst>
                                          <p:attrName>style.visibility</p:attrName>
                                        </p:attrNameLst>
                                      </p:cBhvr>
                                      <p:to>
                                        <p:strVal val="visible"/>
                                      </p:to>
                                    </p:set>
                                    <p:set>
                                      <p:cBhvr>
                                        <p:cTn id="16" dur="455" fill="hold">
                                          <p:stCondLst>
                                            <p:cond delay="0"/>
                                          </p:stCondLst>
                                        </p:cTn>
                                        <p:tgtEl>
                                          <p:spTgt spid="4"/>
                                        </p:tgtEl>
                                        <p:attrNameLst>
                                          <p:attrName>style.rotation</p:attrName>
                                        </p:attrNameLst>
                                      </p:cBhvr>
                                      <p:to>
                                        <p:strVal val="-45.0"/>
                                      </p:to>
                                    </p:set>
                                    <p:anim calcmode="lin" valueType="num">
                                      <p:cBhvr>
                                        <p:cTn id="17"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par>
                          <p:cTn id="21" fill="hold">
                            <p:stCondLst>
                              <p:cond delay="3500"/>
                            </p:stCondLst>
                            <p:childTnLst>
                              <p:par>
                                <p:cTn id="22" presetID="2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1000"/>
                                        <p:tgtEl>
                                          <p:spTgt spid="12"/>
                                        </p:tgtEl>
                                      </p:cBhvr>
                                    </p:animEffect>
                                  </p:childTnLst>
                                </p:cTn>
                              </p:par>
                            </p:childTnLst>
                          </p:cTn>
                        </p:par>
                        <p:par>
                          <p:cTn id="25" fill="hold">
                            <p:stCondLst>
                              <p:cond delay="4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5000"/>
                            </p:stCondLst>
                            <p:childTnLst>
                              <p:par>
                                <p:cTn id="30" presetID="26" presetClass="emph" presetSubtype="0" fill="hold" grpId="1" nodeType="afterEffect">
                                  <p:stCondLst>
                                    <p:cond delay="0"/>
                                  </p:stCondLst>
                                  <p:childTnLst>
                                    <p:animEffect transition="out" filter="fade">
                                      <p:cBhvr>
                                        <p:cTn id="31" dur="500" tmFilter="0, 0; .2, .5; .8, .5; 1, 0"/>
                                        <p:tgtEl>
                                          <p:spTgt spid="5"/>
                                        </p:tgtEl>
                                      </p:cBhvr>
                                    </p:animEffect>
                                    <p:animScale>
                                      <p:cBhvr>
                                        <p:cTn id="32"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5" grpId="0" animBg="1"/>
      <p:bldP spid="5" grpId="1"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2345089" y="-344838"/>
            <a:ext cx="4453823" cy="5143500"/>
          </a:xfrm>
          <a:prstGeom prst="rect">
            <a:avLst/>
          </a:prstGeom>
        </p:spPr>
      </p:pic>
      <p:sp>
        <p:nvSpPr>
          <p:cNvPr id="8" name="Shape 1851">
            <a:extLst>
              <a:ext uri="{FF2B5EF4-FFF2-40B4-BE49-F238E27FC236}">
                <a16:creationId xmlns:a16="http://schemas.microsoft.com/office/drawing/2014/main" id="{463781EB-A4F3-457B-BD70-54243CD8C312}"/>
              </a:ext>
            </a:extLst>
          </p:cNvPr>
          <p:cNvSpPr/>
          <p:nvPr/>
        </p:nvSpPr>
        <p:spPr>
          <a:xfrm>
            <a:off x="3000204" y="1889190"/>
            <a:ext cx="3143592" cy="610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36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第一部分</a:t>
            </a:r>
            <a:endParaRPr lang="zh-CN" altLang="en-US" sz="36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18" name="MH_Title"/>
          <p:cNvSpPr txBox="1">
            <a:spLocks noChangeArrowheads="1"/>
          </p:cNvSpPr>
          <p:nvPr>
            <p:custDataLst>
              <p:tags r:id="rId1"/>
            </p:custDataLst>
          </p:nvPr>
        </p:nvSpPr>
        <p:spPr bwMode="auto">
          <a:xfrm>
            <a:off x="3203848" y="2580664"/>
            <a:ext cx="2808312" cy="71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20000"/>
              </a:lnSpc>
            </a:pPr>
            <a:r>
              <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rPr>
              <a:t>在此录入上述图表的综合描述说明，在此录入上述图表的综合描述说明。在此录入上述图表的综合描述说明，</a:t>
            </a: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在此</a:t>
            </a:r>
            <a:endParaRPr lang="en-US" altLang="zh-CN" sz="800" dirty="0" smtClean="0">
              <a:solidFill>
                <a:schemeClr val="tx1">
                  <a:lumMod val="50000"/>
                  <a:lumOff val="50000"/>
                </a:schemeClr>
              </a:solidFill>
              <a:latin typeface="方正尚酷简体" panose="03000509000000000000" pitchFamily="65" charset="-122"/>
              <a:ea typeface="方正尚酷简体" panose="03000509000000000000" pitchFamily="65" charset="-122"/>
            </a:endParaRPr>
          </a:p>
          <a:p>
            <a:pPr algn="ctr">
              <a:lnSpc>
                <a:spcPct val="120000"/>
              </a:lnSpc>
            </a:pP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录入</a:t>
            </a:r>
            <a:r>
              <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rPr>
              <a:t>上述图表的综合描述说明</a:t>
            </a: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a:t>
            </a:r>
            <a:endPar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endParaRPr>
          </a:p>
        </p:txBody>
      </p:sp>
    </p:spTree>
    <p:extLst>
      <p:ext uri="{BB962C8B-B14F-4D97-AF65-F5344CB8AC3E}">
        <p14:creationId xmlns:p14="http://schemas.microsoft.com/office/powerpoint/2010/main" val="1736600477"/>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50534"/>
            <a:ext cx="3143592" cy="3052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第一章标题内容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26" name="矩形 25"/>
          <p:cNvSpPr/>
          <p:nvPr/>
        </p:nvSpPr>
        <p:spPr bwMode="auto">
          <a:xfrm>
            <a:off x="683568" y="3075806"/>
            <a:ext cx="2448272" cy="1296144"/>
          </a:xfrm>
          <a:prstGeom prst="rect">
            <a:avLst/>
          </a:prstGeom>
          <a:blipFill>
            <a:blip r:embed="rId5"/>
            <a:stretch>
              <a:fillRect/>
            </a:stretch>
          </a:blip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a:p>
        </p:txBody>
      </p:sp>
      <p:grpSp>
        <p:nvGrpSpPr>
          <p:cNvPr id="27" name="PA_组合 12"/>
          <p:cNvGrpSpPr/>
          <p:nvPr>
            <p:custDataLst>
              <p:tags r:id="rId1"/>
            </p:custDataLst>
          </p:nvPr>
        </p:nvGrpSpPr>
        <p:grpSpPr>
          <a:xfrm>
            <a:off x="992626" y="1313428"/>
            <a:ext cx="4201716" cy="689200"/>
            <a:chOff x="5715000" y="1701573"/>
            <a:chExt cx="5602288" cy="918933"/>
          </a:xfrm>
        </p:grpSpPr>
        <p:sp>
          <p:nvSpPr>
            <p:cNvPr id="28" name="矩形: 圆角 13"/>
            <p:cNvSpPr/>
            <p:nvPr/>
          </p:nvSpPr>
          <p:spPr>
            <a:xfrm>
              <a:off x="5715000" y="1771650"/>
              <a:ext cx="647700" cy="647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Agency FB" panose="020B0503020202020204" pitchFamily="34" charset="0"/>
                </a:rPr>
                <a:t>01</a:t>
              </a:r>
              <a:endParaRPr lang="zh-CN" altLang="en-US" sz="2100" dirty="0">
                <a:latin typeface="Agency FB" panose="020B0503020202020204" pitchFamily="34" charset="0"/>
              </a:endParaRPr>
            </a:p>
          </p:txBody>
        </p:sp>
        <p:grpSp>
          <p:nvGrpSpPr>
            <p:cNvPr id="29" name="组合 28"/>
            <p:cNvGrpSpPr/>
            <p:nvPr/>
          </p:nvGrpSpPr>
          <p:grpSpPr>
            <a:xfrm>
              <a:off x="6665962" y="1701573"/>
              <a:ext cx="4651326" cy="918933"/>
              <a:chOff x="1274880" y="3412272"/>
              <a:chExt cx="4651326" cy="918933"/>
            </a:xfrm>
          </p:grpSpPr>
          <p:sp>
            <p:nvSpPr>
              <p:cNvPr id="30" name="矩形 29"/>
              <p:cNvSpPr/>
              <p:nvPr/>
            </p:nvSpPr>
            <p:spPr>
              <a:xfrm>
                <a:off x="1274880" y="3764896"/>
                <a:ext cx="4651326" cy="566309"/>
              </a:xfrm>
              <a:prstGeom prst="rect">
                <a:avLst/>
              </a:prstGeom>
            </p:spPr>
            <p:txBody>
              <a:bodyPr wrap="square">
                <a:spAutoFit/>
                <a:scene3d>
                  <a:camera prst="orthographicFront"/>
                  <a:lightRig rig="threePt" dir="t"/>
                </a:scene3d>
                <a:sp3d contourW="12700"/>
              </a:bodyPr>
              <a:lstStyle/>
              <a:p>
                <a:pPr>
                  <a:lnSpc>
                    <a:spcPct val="120000"/>
                  </a:lnSpc>
                </a:pP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p>
            </p:txBody>
          </p:sp>
          <p:sp>
            <p:nvSpPr>
              <p:cNvPr id="31" name="矩形 30"/>
              <p:cNvSpPr/>
              <p:nvPr/>
            </p:nvSpPr>
            <p:spPr>
              <a:xfrm>
                <a:off x="1274881" y="3412272"/>
                <a:ext cx="2241974" cy="451405"/>
              </a:xfrm>
              <a:prstGeom prst="rect">
                <a:avLst/>
              </a:prstGeom>
            </p:spPr>
            <p:txBody>
              <a:bodyPr wrap="square">
                <a:spAutoFit/>
                <a:scene3d>
                  <a:camera prst="orthographicFront"/>
                  <a:lightRig rig="threePt" dir="t"/>
                </a:scene3d>
                <a:sp3d contourW="12700"/>
              </a:bodyPr>
              <a:lstStyle/>
              <a:p>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grpSp>
      </p:grpSp>
      <p:grpSp>
        <p:nvGrpSpPr>
          <p:cNvPr id="32" name="PA_组合 17"/>
          <p:cNvGrpSpPr/>
          <p:nvPr>
            <p:custDataLst>
              <p:tags r:id="rId2"/>
            </p:custDataLst>
          </p:nvPr>
        </p:nvGrpSpPr>
        <p:grpSpPr>
          <a:xfrm>
            <a:off x="992626" y="2157261"/>
            <a:ext cx="4201716" cy="689200"/>
            <a:chOff x="5715000" y="1701573"/>
            <a:chExt cx="5602288" cy="918933"/>
          </a:xfrm>
        </p:grpSpPr>
        <p:sp>
          <p:nvSpPr>
            <p:cNvPr id="33" name="矩形: 圆角 18"/>
            <p:cNvSpPr/>
            <p:nvPr/>
          </p:nvSpPr>
          <p:spPr>
            <a:xfrm>
              <a:off x="5715000" y="1771650"/>
              <a:ext cx="647700" cy="6477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Agency FB" panose="020B0503020202020204" pitchFamily="34" charset="0"/>
                </a:rPr>
                <a:t>02</a:t>
              </a:r>
              <a:endParaRPr lang="zh-CN" altLang="en-US" sz="2100" dirty="0">
                <a:latin typeface="Agency FB" panose="020B0503020202020204" pitchFamily="34" charset="0"/>
              </a:endParaRPr>
            </a:p>
          </p:txBody>
        </p:sp>
        <p:grpSp>
          <p:nvGrpSpPr>
            <p:cNvPr id="34" name="组合 33"/>
            <p:cNvGrpSpPr/>
            <p:nvPr/>
          </p:nvGrpSpPr>
          <p:grpSpPr>
            <a:xfrm>
              <a:off x="6665962" y="1701573"/>
              <a:ext cx="4651326" cy="918933"/>
              <a:chOff x="1274880" y="3412272"/>
              <a:chExt cx="4651326" cy="918933"/>
            </a:xfrm>
          </p:grpSpPr>
          <p:sp>
            <p:nvSpPr>
              <p:cNvPr id="35" name="矩形 34"/>
              <p:cNvSpPr/>
              <p:nvPr/>
            </p:nvSpPr>
            <p:spPr>
              <a:xfrm>
                <a:off x="1274880" y="3764896"/>
                <a:ext cx="4651326" cy="566309"/>
              </a:xfrm>
              <a:prstGeom prst="rect">
                <a:avLst/>
              </a:prstGeom>
            </p:spPr>
            <p:txBody>
              <a:bodyPr wrap="square">
                <a:spAutoFit/>
                <a:scene3d>
                  <a:camera prst="orthographicFront"/>
                  <a:lightRig rig="threePt" dir="t"/>
                </a:scene3d>
                <a:sp3d contourW="12700"/>
              </a:bodyPr>
              <a:lstStyle/>
              <a:p>
                <a:pPr>
                  <a:lnSpc>
                    <a:spcPct val="120000"/>
                  </a:lnSpc>
                </a:pP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请在此处添加详细描述文本，尽量与标题文本语言风格相符合，语言描述尽量简洁生动。</a:t>
                </a:r>
              </a:p>
            </p:txBody>
          </p:sp>
          <p:sp>
            <p:nvSpPr>
              <p:cNvPr id="36" name="矩形 35"/>
              <p:cNvSpPr/>
              <p:nvPr/>
            </p:nvSpPr>
            <p:spPr>
              <a:xfrm>
                <a:off x="1274881" y="3412272"/>
                <a:ext cx="2241974" cy="451405"/>
              </a:xfrm>
              <a:prstGeom prst="rect">
                <a:avLst/>
              </a:prstGeom>
            </p:spPr>
            <p:txBody>
              <a:bodyPr wrap="square">
                <a:spAutoFit/>
                <a:scene3d>
                  <a:camera prst="orthographicFront"/>
                  <a:lightRig rig="threePt" dir="t"/>
                </a:scene3d>
                <a:sp3d contourW="12700"/>
              </a:bodyPr>
              <a:lstStyle/>
              <a:p>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p>
            </p:txBody>
          </p:sp>
        </p:grpSp>
      </p:grpSp>
      <p:sp>
        <p:nvSpPr>
          <p:cNvPr id="37" name="矩形 36"/>
          <p:cNvSpPr/>
          <p:nvPr/>
        </p:nvSpPr>
        <p:spPr bwMode="auto">
          <a:xfrm>
            <a:off x="3343737" y="3075806"/>
            <a:ext cx="2448272" cy="1296144"/>
          </a:xfrm>
          <a:prstGeom prst="rect">
            <a:avLst/>
          </a:prstGeom>
          <a:blipFill>
            <a:blip r:embed="rId6"/>
            <a:stretch>
              <a:fillRect/>
            </a:stretch>
          </a:blip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a:p>
        </p:txBody>
      </p:sp>
      <p:sp>
        <p:nvSpPr>
          <p:cNvPr id="38" name="矩形 37"/>
          <p:cNvSpPr/>
          <p:nvPr/>
        </p:nvSpPr>
        <p:spPr bwMode="auto">
          <a:xfrm>
            <a:off x="6003906" y="3075806"/>
            <a:ext cx="2448272" cy="1296144"/>
          </a:xfrm>
          <a:prstGeom prst="rect">
            <a:avLst/>
          </a:prstGeom>
          <a:blipFill>
            <a:blip r:embed="rId7"/>
            <a:stretch>
              <a:fillRect/>
            </a:stretch>
          </a:blip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a:p>
        </p:txBody>
      </p:sp>
    </p:spTree>
    <p:extLst>
      <p:ext uri="{BB962C8B-B14F-4D97-AF65-F5344CB8AC3E}">
        <p14:creationId xmlns:p14="http://schemas.microsoft.com/office/powerpoint/2010/main" val="1386732819"/>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0-#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6" grpId="0" animBg="1"/>
      <p:bldP spid="37" grpId="0" animBg="1"/>
      <p:bldP spid="3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50534"/>
            <a:ext cx="3143592" cy="3052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第一章标题内容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cxnSp>
        <p:nvCxnSpPr>
          <p:cNvPr id="5" name="1"/>
          <p:cNvCxnSpPr/>
          <p:nvPr/>
        </p:nvCxnSpPr>
        <p:spPr>
          <a:xfrm>
            <a:off x="1" y="2888966"/>
            <a:ext cx="8999897" cy="0"/>
          </a:xfrm>
          <a:prstGeom prst="straightConnector1">
            <a:avLst/>
          </a:prstGeom>
          <a:ln w="28575">
            <a:solidFill>
              <a:schemeClr val="bg2">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1"/>
          <p:cNvSpPr/>
          <p:nvPr/>
        </p:nvSpPr>
        <p:spPr>
          <a:xfrm>
            <a:off x="867627" y="2510924"/>
            <a:ext cx="756084" cy="756084"/>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350" dirty="0">
                <a:solidFill>
                  <a:schemeClr val="bg1"/>
                </a:solidFill>
                <a:latin typeface="方正尚酷简体" panose="03000509000000000000" pitchFamily="65" charset="-122"/>
                <a:ea typeface="方正尚酷简体" panose="03000509000000000000" pitchFamily="65" charset="-122"/>
              </a:rPr>
              <a:t>7</a:t>
            </a:r>
            <a:r>
              <a:rPr lang="zh-CN" altLang="en-US" sz="1350" dirty="0">
                <a:solidFill>
                  <a:schemeClr val="bg1"/>
                </a:solidFill>
                <a:latin typeface="方正尚酷简体" panose="03000509000000000000" pitchFamily="65" charset="-122"/>
                <a:ea typeface="方正尚酷简体" panose="03000509000000000000" pitchFamily="65" charset="-122"/>
              </a:rPr>
              <a:t>月</a:t>
            </a:r>
          </a:p>
        </p:txBody>
      </p:sp>
      <p:sp>
        <p:nvSpPr>
          <p:cNvPr id="7" name="1"/>
          <p:cNvSpPr/>
          <p:nvPr/>
        </p:nvSpPr>
        <p:spPr>
          <a:xfrm>
            <a:off x="2120566" y="2510924"/>
            <a:ext cx="756084" cy="756084"/>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350" dirty="0">
                <a:solidFill>
                  <a:schemeClr val="bg1"/>
                </a:solidFill>
                <a:latin typeface="方正尚酷简体" panose="03000509000000000000" pitchFamily="65" charset="-122"/>
                <a:ea typeface="方正尚酷简体" panose="03000509000000000000" pitchFamily="65" charset="-122"/>
              </a:rPr>
              <a:t>8</a:t>
            </a:r>
            <a:r>
              <a:rPr lang="zh-CN" altLang="en-US" sz="1350" dirty="0">
                <a:solidFill>
                  <a:schemeClr val="bg1"/>
                </a:solidFill>
                <a:latin typeface="方正尚酷简体" panose="03000509000000000000" pitchFamily="65" charset="-122"/>
                <a:ea typeface="方正尚酷简体" panose="03000509000000000000" pitchFamily="65" charset="-122"/>
              </a:rPr>
              <a:t>月</a:t>
            </a:r>
          </a:p>
        </p:txBody>
      </p:sp>
      <p:sp>
        <p:nvSpPr>
          <p:cNvPr id="9" name="1"/>
          <p:cNvSpPr/>
          <p:nvPr/>
        </p:nvSpPr>
        <p:spPr>
          <a:xfrm>
            <a:off x="3373505" y="2510924"/>
            <a:ext cx="756084" cy="756084"/>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350" dirty="0">
                <a:solidFill>
                  <a:schemeClr val="bg1"/>
                </a:solidFill>
                <a:latin typeface="方正尚酷简体" panose="03000509000000000000" pitchFamily="65" charset="-122"/>
                <a:ea typeface="方正尚酷简体" panose="03000509000000000000" pitchFamily="65" charset="-122"/>
              </a:rPr>
              <a:t>9</a:t>
            </a:r>
            <a:r>
              <a:rPr lang="zh-CN" altLang="en-US" sz="1350" dirty="0">
                <a:solidFill>
                  <a:schemeClr val="bg1"/>
                </a:solidFill>
                <a:latin typeface="方正尚酷简体" panose="03000509000000000000" pitchFamily="65" charset="-122"/>
                <a:ea typeface="方正尚酷简体" panose="03000509000000000000" pitchFamily="65" charset="-122"/>
              </a:rPr>
              <a:t>月</a:t>
            </a:r>
          </a:p>
        </p:txBody>
      </p:sp>
      <p:sp>
        <p:nvSpPr>
          <p:cNvPr id="10" name="1"/>
          <p:cNvSpPr/>
          <p:nvPr/>
        </p:nvSpPr>
        <p:spPr>
          <a:xfrm>
            <a:off x="4626444" y="2510924"/>
            <a:ext cx="756084" cy="756084"/>
          </a:xfrm>
          <a:prstGeom prst="ellipse">
            <a:avLst/>
          </a:prstGeom>
          <a:solidFill>
            <a:schemeClr val="accent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350" dirty="0">
                <a:solidFill>
                  <a:schemeClr val="bg1"/>
                </a:solidFill>
                <a:latin typeface="方正尚酷简体" panose="03000509000000000000" pitchFamily="65" charset="-122"/>
                <a:ea typeface="方正尚酷简体" panose="03000509000000000000" pitchFamily="65" charset="-122"/>
              </a:rPr>
              <a:t>10</a:t>
            </a:r>
            <a:r>
              <a:rPr lang="zh-CN" altLang="en-US" sz="1350" dirty="0">
                <a:solidFill>
                  <a:schemeClr val="bg1"/>
                </a:solidFill>
                <a:latin typeface="方正尚酷简体" panose="03000509000000000000" pitchFamily="65" charset="-122"/>
                <a:ea typeface="方正尚酷简体" panose="03000509000000000000" pitchFamily="65" charset="-122"/>
              </a:rPr>
              <a:t>月</a:t>
            </a:r>
          </a:p>
        </p:txBody>
      </p:sp>
      <p:sp>
        <p:nvSpPr>
          <p:cNvPr id="11" name="1"/>
          <p:cNvSpPr/>
          <p:nvPr/>
        </p:nvSpPr>
        <p:spPr>
          <a:xfrm>
            <a:off x="5879382" y="2510924"/>
            <a:ext cx="756084" cy="756084"/>
          </a:xfrm>
          <a:prstGeom prst="ellipse">
            <a:avLst/>
          </a:prstGeom>
          <a:solidFill>
            <a:schemeClr val="accent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350" dirty="0">
                <a:solidFill>
                  <a:schemeClr val="bg1"/>
                </a:solidFill>
                <a:latin typeface="方正尚酷简体" panose="03000509000000000000" pitchFamily="65" charset="-122"/>
                <a:ea typeface="方正尚酷简体" panose="03000509000000000000" pitchFamily="65" charset="-122"/>
              </a:rPr>
              <a:t>11</a:t>
            </a:r>
            <a:r>
              <a:rPr lang="zh-CN" altLang="en-US" sz="1350" dirty="0">
                <a:solidFill>
                  <a:schemeClr val="bg1"/>
                </a:solidFill>
                <a:latin typeface="方正尚酷简体" panose="03000509000000000000" pitchFamily="65" charset="-122"/>
                <a:ea typeface="方正尚酷简体" panose="03000509000000000000" pitchFamily="65" charset="-122"/>
              </a:rPr>
              <a:t>月</a:t>
            </a:r>
          </a:p>
        </p:txBody>
      </p:sp>
      <p:sp>
        <p:nvSpPr>
          <p:cNvPr id="12" name="1"/>
          <p:cNvSpPr/>
          <p:nvPr/>
        </p:nvSpPr>
        <p:spPr>
          <a:xfrm>
            <a:off x="7132323" y="2510924"/>
            <a:ext cx="756084" cy="756084"/>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350" dirty="0">
                <a:solidFill>
                  <a:schemeClr val="bg1"/>
                </a:solidFill>
                <a:latin typeface="方正尚酷简体" panose="03000509000000000000" pitchFamily="65" charset="-122"/>
                <a:ea typeface="方正尚酷简体" panose="03000509000000000000" pitchFamily="65" charset="-122"/>
              </a:rPr>
              <a:t>12</a:t>
            </a:r>
            <a:r>
              <a:rPr lang="zh-CN" altLang="en-US" sz="1350" dirty="0">
                <a:solidFill>
                  <a:schemeClr val="bg1"/>
                </a:solidFill>
                <a:latin typeface="方正尚酷简体" panose="03000509000000000000" pitchFamily="65" charset="-122"/>
                <a:ea typeface="方正尚酷简体" panose="03000509000000000000" pitchFamily="65" charset="-122"/>
              </a:rPr>
              <a:t>月</a:t>
            </a:r>
          </a:p>
        </p:txBody>
      </p:sp>
      <p:cxnSp>
        <p:nvCxnSpPr>
          <p:cNvPr id="13" name="1"/>
          <p:cNvCxnSpPr/>
          <p:nvPr/>
        </p:nvCxnSpPr>
        <p:spPr>
          <a:xfrm rot="5400000" flipH="1" flipV="1">
            <a:off x="1184219" y="1948180"/>
            <a:ext cx="570713" cy="489117"/>
          </a:xfrm>
          <a:prstGeom prst="bentConnector3">
            <a:avLst/>
          </a:prstGeom>
          <a:ln w="12700">
            <a:solidFill>
              <a:schemeClr val="bg2">
                <a:lumMod val="6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1"/>
          <p:cNvCxnSpPr/>
          <p:nvPr/>
        </p:nvCxnSpPr>
        <p:spPr>
          <a:xfrm rot="16200000" flipH="1">
            <a:off x="2446885" y="3307698"/>
            <a:ext cx="569187" cy="487810"/>
          </a:xfrm>
          <a:prstGeom prst="bentConnector3">
            <a:avLst/>
          </a:prstGeom>
          <a:ln w="12700">
            <a:solidFill>
              <a:schemeClr val="bg2">
                <a:lumMod val="6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1"/>
          <p:cNvCxnSpPr/>
          <p:nvPr/>
        </p:nvCxnSpPr>
        <p:spPr>
          <a:xfrm rot="5400000" flipH="1" flipV="1">
            <a:off x="3718050" y="1948180"/>
            <a:ext cx="570713" cy="489117"/>
          </a:xfrm>
          <a:prstGeom prst="bentConnector3">
            <a:avLst/>
          </a:prstGeom>
          <a:ln w="12700">
            <a:solidFill>
              <a:schemeClr val="bg2">
                <a:lumMod val="6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1"/>
          <p:cNvCxnSpPr/>
          <p:nvPr/>
        </p:nvCxnSpPr>
        <p:spPr>
          <a:xfrm rot="16200000" flipH="1">
            <a:off x="4952762" y="3307698"/>
            <a:ext cx="569189" cy="487811"/>
          </a:xfrm>
          <a:prstGeom prst="bentConnector3">
            <a:avLst/>
          </a:prstGeom>
          <a:ln w="12700">
            <a:solidFill>
              <a:schemeClr val="bg2">
                <a:lumMod val="6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1"/>
          <p:cNvCxnSpPr/>
          <p:nvPr/>
        </p:nvCxnSpPr>
        <p:spPr>
          <a:xfrm rot="5400000" flipH="1" flipV="1">
            <a:off x="6184134" y="1948180"/>
            <a:ext cx="570713" cy="489117"/>
          </a:xfrm>
          <a:prstGeom prst="bentConnector3">
            <a:avLst/>
          </a:prstGeom>
          <a:ln w="12700">
            <a:solidFill>
              <a:schemeClr val="bg2">
                <a:lumMod val="6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1"/>
          <p:cNvCxnSpPr/>
          <p:nvPr/>
        </p:nvCxnSpPr>
        <p:spPr>
          <a:xfrm rot="16200000" flipH="1">
            <a:off x="7469678" y="3307697"/>
            <a:ext cx="569189" cy="487812"/>
          </a:xfrm>
          <a:prstGeom prst="bentConnector3">
            <a:avLst/>
          </a:prstGeom>
          <a:ln w="12700">
            <a:solidFill>
              <a:schemeClr val="bg2">
                <a:lumMod val="6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1"/>
          <p:cNvSpPr/>
          <p:nvPr/>
        </p:nvSpPr>
        <p:spPr>
          <a:xfrm>
            <a:off x="5755493" y="1059583"/>
            <a:ext cx="1917113" cy="719428"/>
          </a:xfrm>
          <a:prstGeom prst="rect">
            <a:avLst/>
          </a:prstGeom>
        </p:spPr>
        <p:txBody>
          <a:bodyPr wrap="square">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lnSpc>
                <a:spcPct val="150000"/>
              </a:lnSpc>
            </a:pPr>
            <a:r>
              <a:rPr lang="zh-CN" altLang="en-US" sz="825" dirty="0" smtClean="0">
                <a:solidFill>
                  <a:schemeClr val="tx1">
                    <a:lumMod val="65000"/>
                    <a:lumOff val="35000"/>
                  </a:schemeClr>
                </a:solidFill>
                <a:latin typeface="方正尚酷简体" panose="03000509000000000000" pitchFamily="65" charset="-122"/>
                <a:ea typeface="方正尚酷简体" panose="03000509000000000000" pitchFamily="65" charset="-122"/>
              </a:rPr>
              <a:t>单击</a:t>
            </a:r>
            <a:r>
              <a:rPr lang="zh-CN" altLang="en-US" sz="825" dirty="0">
                <a:solidFill>
                  <a:schemeClr val="tx1">
                    <a:lumMod val="65000"/>
                    <a:lumOff val="35000"/>
                  </a:schemeClr>
                </a:solidFill>
                <a:latin typeface="方正尚酷简体" panose="03000509000000000000" pitchFamily="65" charset="-122"/>
                <a:ea typeface="方正尚酷简体" panose="03000509000000000000" pitchFamily="65" charset="-122"/>
              </a:rPr>
              <a:t>此处添加文本单击此处添加文本单击此处添加文本单击此处添加文本</a:t>
            </a:r>
            <a:endParaRPr lang="en-US" altLang="zh-CN" sz="825" dirty="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1" name="1"/>
          <p:cNvSpPr/>
          <p:nvPr/>
        </p:nvSpPr>
        <p:spPr>
          <a:xfrm>
            <a:off x="7039622" y="3932045"/>
            <a:ext cx="1917113" cy="719428"/>
          </a:xfrm>
          <a:prstGeom prst="rect">
            <a:avLst/>
          </a:prstGeom>
        </p:spPr>
        <p:txBody>
          <a:bodyPr wrap="square">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lnSpc>
                <a:spcPct val="150000"/>
              </a:lnSpc>
            </a:pPr>
            <a:r>
              <a:rPr lang="zh-CN" altLang="en-US" sz="825" dirty="0" smtClean="0">
                <a:solidFill>
                  <a:schemeClr val="tx1">
                    <a:lumMod val="65000"/>
                    <a:lumOff val="35000"/>
                  </a:schemeClr>
                </a:solidFill>
                <a:latin typeface="方正尚酷简体" panose="03000509000000000000" pitchFamily="65" charset="-122"/>
                <a:ea typeface="方正尚酷简体" panose="03000509000000000000" pitchFamily="65" charset="-122"/>
              </a:rPr>
              <a:t>单击</a:t>
            </a:r>
            <a:r>
              <a:rPr lang="zh-CN" altLang="en-US" sz="825" dirty="0">
                <a:solidFill>
                  <a:schemeClr val="tx1">
                    <a:lumMod val="65000"/>
                    <a:lumOff val="35000"/>
                  </a:schemeClr>
                </a:solidFill>
                <a:latin typeface="方正尚酷简体" panose="03000509000000000000" pitchFamily="65" charset="-122"/>
                <a:ea typeface="方正尚酷简体" panose="03000509000000000000" pitchFamily="65" charset="-122"/>
              </a:rPr>
              <a:t>此处添加文本单击此处添加文本单击此处添加文本单击此处添加文本</a:t>
            </a:r>
            <a:endParaRPr lang="en-US" altLang="zh-CN" sz="825" dirty="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2" name="1"/>
          <p:cNvSpPr/>
          <p:nvPr/>
        </p:nvSpPr>
        <p:spPr>
          <a:xfrm>
            <a:off x="4522706" y="3932045"/>
            <a:ext cx="1917113" cy="719428"/>
          </a:xfrm>
          <a:prstGeom prst="rect">
            <a:avLst/>
          </a:prstGeom>
        </p:spPr>
        <p:txBody>
          <a:bodyPr wrap="square">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lnSpc>
                <a:spcPct val="150000"/>
              </a:lnSpc>
            </a:pPr>
            <a:r>
              <a:rPr lang="zh-CN" altLang="en-US" sz="825" dirty="0" smtClean="0">
                <a:solidFill>
                  <a:schemeClr val="tx1">
                    <a:lumMod val="65000"/>
                    <a:lumOff val="35000"/>
                  </a:schemeClr>
                </a:solidFill>
                <a:latin typeface="方正尚酷简体" panose="03000509000000000000" pitchFamily="65" charset="-122"/>
                <a:ea typeface="方正尚酷简体" panose="03000509000000000000" pitchFamily="65" charset="-122"/>
              </a:rPr>
              <a:t>单击</a:t>
            </a:r>
            <a:r>
              <a:rPr lang="zh-CN" altLang="en-US" sz="825" dirty="0">
                <a:solidFill>
                  <a:schemeClr val="tx1">
                    <a:lumMod val="65000"/>
                    <a:lumOff val="35000"/>
                  </a:schemeClr>
                </a:solidFill>
                <a:latin typeface="方正尚酷简体" panose="03000509000000000000" pitchFamily="65" charset="-122"/>
                <a:ea typeface="方正尚酷简体" panose="03000509000000000000" pitchFamily="65" charset="-122"/>
              </a:rPr>
              <a:t>此处添加文本单击此处添加文本单击此处添加文本单击此处添加文本</a:t>
            </a:r>
            <a:endParaRPr lang="en-US" altLang="zh-CN" sz="825" dirty="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3" name="1"/>
          <p:cNvSpPr/>
          <p:nvPr/>
        </p:nvSpPr>
        <p:spPr>
          <a:xfrm>
            <a:off x="2005790" y="3932045"/>
            <a:ext cx="1917113" cy="719428"/>
          </a:xfrm>
          <a:prstGeom prst="rect">
            <a:avLst/>
          </a:prstGeom>
        </p:spPr>
        <p:txBody>
          <a:bodyPr wrap="square">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lnSpc>
                <a:spcPct val="150000"/>
              </a:lnSpc>
            </a:pPr>
            <a:r>
              <a:rPr lang="zh-CN" altLang="en-US" sz="825" dirty="0" smtClean="0">
                <a:solidFill>
                  <a:schemeClr val="tx1">
                    <a:lumMod val="65000"/>
                    <a:lumOff val="35000"/>
                  </a:schemeClr>
                </a:solidFill>
                <a:latin typeface="方正尚酷简体" panose="03000509000000000000" pitchFamily="65" charset="-122"/>
                <a:ea typeface="方正尚酷简体" panose="03000509000000000000" pitchFamily="65" charset="-122"/>
              </a:rPr>
              <a:t>单击</a:t>
            </a:r>
            <a:r>
              <a:rPr lang="zh-CN" altLang="en-US" sz="825" dirty="0">
                <a:solidFill>
                  <a:schemeClr val="tx1">
                    <a:lumMod val="65000"/>
                    <a:lumOff val="35000"/>
                  </a:schemeClr>
                </a:solidFill>
                <a:latin typeface="方正尚酷简体" panose="03000509000000000000" pitchFamily="65" charset="-122"/>
                <a:ea typeface="方正尚酷简体" panose="03000509000000000000" pitchFamily="65" charset="-122"/>
              </a:rPr>
              <a:t>此处添加文本单击此处添加文本单击此处添加文本单击此处添加文本</a:t>
            </a:r>
            <a:endParaRPr lang="en-US" altLang="zh-CN" sz="825" dirty="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4" name="1"/>
          <p:cNvSpPr/>
          <p:nvPr/>
        </p:nvSpPr>
        <p:spPr>
          <a:xfrm>
            <a:off x="3320244" y="1059583"/>
            <a:ext cx="1917113" cy="719428"/>
          </a:xfrm>
          <a:prstGeom prst="rect">
            <a:avLst/>
          </a:prstGeom>
        </p:spPr>
        <p:txBody>
          <a:bodyPr wrap="square">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lnSpc>
                <a:spcPct val="150000"/>
              </a:lnSpc>
            </a:pPr>
            <a:r>
              <a:rPr lang="zh-CN" altLang="en-US" sz="825" dirty="0" smtClean="0">
                <a:solidFill>
                  <a:schemeClr val="tx1">
                    <a:lumMod val="65000"/>
                    <a:lumOff val="35000"/>
                  </a:schemeClr>
                </a:solidFill>
                <a:latin typeface="方正尚酷简体" panose="03000509000000000000" pitchFamily="65" charset="-122"/>
                <a:ea typeface="方正尚酷简体" panose="03000509000000000000" pitchFamily="65" charset="-122"/>
              </a:rPr>
              <a:t>单击</a:t>
            </a:r>
            <a:r>
              <a:rPr lang="zh-CN" altLang="en-US" sz="825" dirty="0">
                <a:solidFill>
                  <a:schemeClr val="tx1">
                    <a:lumMod val="65000"/>
                    <a:lumOff val="35000"/>
                  </a:schemeClr>
                </a:solidFill>
                <a:latin typeface="方正尚酷简体" panose="03000509000000000000" pitchFamily="65" charset="-122"/>
                <a:ea typeface="方正尚酷简体" panose="03000509000000000000" pitchFamily="65" charset="-122"/>
              </a:rPr>
              <a:t>此处添加文本单击此处添加文本单击此处添加文本单击此处添加文本</a:t>
            </a:r>
            <a:endParaRPr lang="en-US" altLang="zh-CN" sz="825" dirty="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
        <p:nvSpPr>
          <p:cNvPr id="25" name="1"/>
          <p:cNvSpPr/>
          <p:nvPr/>
        </p:nvSpPr>
        <p:spPr>
          <a:xfrm>
            <a:off x="755577" y="1059583"/>
            <a:ext cx="1917113" cy="719428"/>
          </a:xfrm>
          <a:prstGeom prst="rect">
            <a:avLst/>
          </a:prstGeom>
        </p:spPr>
        <p:txBody>
          <a:bodyPr wrap="square">
            <a:spAutoFit/>
          </a:bodyPr>
          <a:lstStyle/>
          <a:p>
            <a:pPr algn="ct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lnSpc>
                <a:spcPct val="150000"/>
              </a:lnSpc>
            </a:pPr>
            <a:r>
              <a:rPr lang="zh-CN" altLang="en-US" sz="825" dirty="0" smtClean="0">
                <a:solidFill>
                  <a:schemeClr val="tx1">
                    <a:lumMod val="65000"/>
                    <a:lumOff val="35000"/>
                  </a:schemeClr>
                </a:solidFill>
                <a:latin typeface="方正尚酷简体" panose="03000509000000000000" pitchFamily="65" charset="-122"/>
                <a:ea typeface="方正尚酷简体" panose="03000509000000000000" pitchFamily="65" charset="-122"/>
              </a:rPr>
              <a:t>单击此处添加文本单击此处添加文本单击此处添加文本单击此处添加文本</a:t>
            </a:r>
            <a:endParaRPr lang="en-US" altLang="zh-CN" sz="825" dirty="0">
              <a:solidFill>
                <a:schemeClr val="tx1">
                  <a:lumMod val="65000"/>
                  <a:lumOff val="35000"/>
                </a:schemeClr>
              </a:solidFill>
              <a:latin typeface="方正尚酷简体" panose="03000509000000000000" pitchFamily="65" charset="-122"/>
              <a:ea typeface="方正尚酷简体" panose="03000509000000000000" pitchFamily="65" charset="-122"/>
            </a:endParaRPr>
          </a:p>
        </p:txBody>
      </p:sp>
    </p:spTree>
    <p:extLst>
      <p:ext uri="{BB962C8B-B14F-4D97-AF65-F5344CB8AC3E}">
        <p14:creationId xmlns:p14="http://schemas.microsoft.com/office/powerpoint/2010/main" val="1065417962"/>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4/3*#ppt_w"/>
                                          </p:val>
                                        </p:tav>
                                        <p:tav tm="100000">
                                          <p:val>
                                            <p:strVal val="#ppt_w"/>
                                          </p:val>
                                        </p:tav>
                                      </p:tavLst>
                                    </p:anim>
                                    <p:anim calcmode="lin" valueType="num">
                                      <p:cBhvr>
                                        <p:cTn id="18" dur="500" fill="hold"/>
                                        <p:tgtEl>
                                          <p:spTgt spid="6"/>
                                        </p:tgtEl>
                                        <p:attrNameLst>
                                          <p:attrName>ppt_h</p:attrName>
                                        </p:attrNameLst>
                                      </p:cBhvr>
                                      <p:tavLst>
                                        <p:tav tm="0">
                                          <p:val>
                                            <p:strVal val="4/3*#ppt_h"/>
                                          </p:val>
                                        </p:tav>
                                        <p:tav tm="100000">
                                          <p:val>
                                            <p:strVal val="#ppt_h"/>
                                          </p:val>
                                        </p:tav>
                                      </p:tavLst>
                                    </p:anim>
                                  </p:childTnLst>
                                </p:cTn>
                              </p:par>
                              <p:par>
                                <p:cTn id="19" presetID="23" presetClass="entr" presetSubtype="28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4/3*#ppt_w"/>
                                          </p:val>
                                        </p:tav>
                                        <p:tav tm="100000">
                                          <p:val>
                                            <p:strVal val="#ppt_w"/>
                                          </p:val>
                                        </p:tav>
                                      </p:tavLst>
                                    </p:anim>
                                    <p:anim calcmode="lin" valueType="num">
                                      <p:cBhvr>
                                        <p:cTn id="22" dur="500" fill="hold"/>
                                        <p:tgtEl>
                                          <p:spTgt spid="7"/>
                                        </p:tgtEl>
                                        <p:attrNameLst>
                                          <p:attrName>ppt_h</p:attrName>
                                        </p:attrNameLst>
                                      </p:cBhvr>
                                      <p:tavLst>
                                        <p:tav tm="0">
                                          <p:val>
                                            <p:strVal val="4/3*#ppt_h"/>
                                          </p:val>
                                        </p:tav>
                                        <p:tav tm="100000">
                                          <p:val>
                                            <p:strVal val="#ppt_h"/>
                                          </p:val>
                                        </p:tav>
                                      </p:tavLst>
                                    </p:anim>
                                  </p:childTnLst>
                                </p:cTn>
                              </p:par>
                              <p:par>
                                <p:cTn id="23" presetID="23" presetClass="entr" presetSubtype="28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strVal val="4/3*#ppt_w"/>
                                          </p:val>
                                        </p:tav>
                                        <p:tav tm="100000">
                                          <p:val>
                                            <p:strVal val="#ppt_w"/>
                                          </p:val>
                                        </p:tav>
                                      </p:tavLst>
                                    </p:anim>
                                    <p:anim calcmode="lin" valueType="num">
                                      <p:cBhvr>
                                        <p:cTn id="26" dur="500" fill="hold"/>
                                        <p:tgtEl>
                                          <p:spTgt spid="9"/>
                                        </p:tgtEl>
                                        <p:attrNameLst>
                                          <p:attrName>ppt_h</p:attrName>
                                        </p:attrNameLst>
                                      </p:cBhvr>
                                      <p:tavLst>
                                        <p:tav tm="0">
                                          <p:val>
                                            <p:strVal val="4/3*#ppt_h"/>
                                          </p:val>
                                        </p:tav>
                                        <p:tav tm="100000">
                                          <p:val>
                                            <p:strVal val="#ppt_h"/>
                                          </p:val>
                                        </p:tav>
                                      </p:tavLst>
                                    </p:anim>
                                  </p:childTnLst>
                                </p:cTn>
                              </p:par>
                              <p:par>
                                <p:cTn id="27" presetID="23" presetClass="entr" presetSubtype="288"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strVal val="4/3*#ppt_w"/>
                                          </p:val>
                                        </p:tav>
                                        <p:tav tm="100000">
                                          <p:val>
                                            <p:strVal val="#ppt_w"/>
                                          </p:val>
                                        </p:tav>
                                      </p:tavLst>
                                    </p:anim>
                                    <p:anim calcmode="lin" valueType="num">
                                      <p:cBhvr>
                                        <p:cTn id="30" dur="500" fill="hold"/>
                                        <p:tgtEl>
                                          <p:spTgt spid="10"/>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strVal val="4/3*#ppt_w"/>
                                          </p:val>
                                        </p:tav>
                                        <p:tav tm="100000">
                                          <p:val>
                                            <p:strVal val="#ppt_w"/>
                                          </p:val>
                                        </p:tav>
                                      </p:tavLst>
                                    </p:anim>
                                    <p:anim calcmode="lin" valueType="num">
                                      <p:cBhvr>
                                        <p:cTn id="34" dur="500" fill="hold"/>
                                        <p:tgtEl>
                                          <p:spTgt spid="11"/>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strVal val="4/3*#ppt_w"/>
                                          </p:val>
                                        </p:tav>
                                        <p:tav tm="100000">
                                          <p:val>
                                            <p:strVal val="#ppt_w"/>
                                          </p:val>
                                        </p:tav>
                                      </p:tavLst>
                                    </p:anim>
                                    <p:anim calcmode="lin" valueType="num">
                                      <p:cBhvr>
                                        <p:cTn id="38" dur="500" fill="hold"/>
                                        <p:tgtEl>
                                          <p:spTgt spid="12"/>
                                        </p:tgtEl>
                                        <p:attrNameLst>
                                          <p:attrName>ppt_h</p:attrName>
                                        </p:attrNameLst>
                                      </p:cBhvr>
                                      <p:tavLst>
                                        <p:tav tm="0">
                                          <p:val>
                                            <p:strVal val="4/3*#ppt_h"/>
                                          </p:val>
                                        </p:tav>
                                        <p:tav tm="100000">
                                          <p:val>
                                            <p:strVal val="#ppt_h"/>
                                          </p:val>
                                        </p:tav>
                                      </p:tavLst>
                                    </p:anim>
                                  </p:childTnLst>
                                </p:cTn>
                              </p:par>
                            </p:childTnLst>
                          </p:cTn>
                        </p:par>
                        <p:par>
                          <p:cTn id="39" fill="hold">
                            <p:stCondLst>
                              <p:cond delay="1500"/>
                            </p:stCondLst>
                            <p:childTnLst>
                              <p:par>
                                <p:cTn id="40" presetID="22" presetClass="entr" presetSubtype="4"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childTnLst>
                          </p:cTn>
                        </p:par>
                        <p:par>
                          <p:cTn id="47" fill="hold">
                            <p:stCondLst>
                              <p:cond delay="2500"/>
                            </p:stCondLst>
                            <p:childTnLst>
                              <p:par>
                                <p:cTn id="48" presetID="22" presetClass="entr" presetSubtype="1"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3500"/>
                            </p:stCondLst>
                            <p:childTnLst>
                              <p:par>
                                <p:cTn id="56" presetID="22" presetClass="entr" presetSubtype="4"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down)">
                                      <p:cBhvr>
                                        <p:cTn id="58" dur="500"/>
                                        <p:tgtEl>
                                          <p:spTgt spid="15"/>
                                        </p:tgtEl>
                                      </p:cBhvr>
                                    </p:animEffect>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par>
                          <p:cTn id="63" fill="hold">
                            <p:stCondLst>
                              <p:cond delay="4500"/>
                            </p:stCondLst>
                            <p:childTnLst>
                              <p:par>
                                <p:cTn id="64" presetID="22" presetClass="entr" presetSubtype="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up)">
                                      <p:cBhvr>
                                        <p:cTn id="66" dur="500"/>
                                        <p:tgtEl>
                                          <p:spTgt spid="16"/>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par>
                          <p:cTn id="71" fill="hold">
                            <p:stCondLst>
                              <p:cond delay="5500"/>
                            </p:stCondLst>
                            <p:childTnLst>
                              <p:par>
                                <p:cTn id="72" presetID="22" presetClass="entr" presetSubtype="4"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500"/>
                                        <p:tgtEl>
                                          <p:spTgt spid="17"/>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6500"/>
                            </p:stCondLst>
                            <p:childTnLst>
                              <p:par>
                                <p:cTn id="80" presetID="22" presetClass="entr" presetSubtype="1"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up)">
                                      <p:cBhvr>
                                        <p:cTn id="82" dur="500"/>
                                        <p:tgtEl>
                                          <p:spTgt spid="19"/>
                                        </p:tgtEl>
                                      </p:cBhvr>
                                    </p:animEffect>
                                  </p:childTnLst>
                                </p:cTn>
                              </p:par>
                            </p:childTnLst>
                          </p:cTn>
                        </p:par>
                        <p:par>
                          <p:cTn id="83" fill="hold">
                            <p:stCondLst>
                              <p:cond delay="7000"/>
                            </p:stCondLst>
                            <p:childTnLst>
                              <p:par>
                                <p:cTn id="84" presetID="10"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animBg="1"/>
      <p:bldP spid="7" grpId="0" animBg="1"/>
      <p:bldP spid="9" grpId="0" animBg="1"/>
      <p:bldP spid="10" grpId="0" animBg="1"/>
      <p:bldP spid="11" grpId="0" animBg="1"/>
      <p:bldP spid="12" grpId="0" animBg="1"/>
      <p:bldP spid="20" grpId="0"/>
      <p:bldP spid="21" grpId="0"/>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50534"/>
            <a:ext cx="3143592" cy="3052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第一章标题内容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3" name="文本框 70"/>
          <p:cNvSpPr txBox="1">
            <a:spLocks noChangeArrowheads="1"/>
          </p:cNvSpPr>
          <p:nvPr/>
        </p:nvSpPr>
        <p:spPr bwMode="auto">
          <a:xfrm>
            <a:off x="5883880" y="1407350"/>
            <a:ext cx="2387922" cy="769441"/>
          </a:xfrm>
          <a:prstGeom prst="rect">
            <a:avLst/>
          </a:prstGeom>
          <a:noFill/>
          <a:ln w="9525">
            <a:noFill/>
            <a:miter lim="800000"/>
            <a:headEnd/>
            <a:tailEnd/>
          </a:ln>
        </p:spPr>
        <p:txBody>
          <a:bodyPr wrap="square" lIns="68580" tIns="34290" rIns="68580" bIns="34290">
            <a:spAutoFit/>
          </a:bodyPr>
          <a:lstStyle/>
          <a:p>
            <a:r>
              <a:rPr lang="zh-CN" altLang="en-US" sz="1400" dirty="0" smtClean="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400" dirty="0" smtClean="0">
              <a:solidFill>
                <a:schemeClr val="tx1">
                  <a:lumMod val="75000"/>
                  <a:lumOff val="25000"/>
                </a:schemeClr>
              </a:solidFill>
              <a:latin typeface="方正尚酷简体" panose="03000509000000000000" pitchFamily="65" charset="-122"/>
              <a:ea typeface="方正尚酷简体" panose="03000509000000000000" pitchFamily="65" charset="-122"/>
            </a:endParaRPr>
          </a:p>
          <a:p>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a:t>
            </a:r>
          </a:p>
        </p:txBody>
      </p:sp>
      <p:sp>
        <p:nvSpPr>
          <p:cNvPr id="4" name="文本框 71"/>
          <p:cNvSpPr txBox="1">
            <a:spLocks noChangeArrowheads="1"/>
          </p:cNvSpPr>
          <p:nvPr/>
        </p:nvSpPr>
        <p:spPr bwMode="auto">
          <a:xfrm>
            <a:off x="2164265" y="1407350"/>
            <a:ext cx="2321744" cy="769441"/>
          </a:xfrm>
          <a:prstGeom prst="rect">
            <a:avLst/>
          </a:prstGeom>
          <a:noFill/>
          <a:ln w="9525">
            <a:noFill/>
            <a:miter lim="800000"/>
            <a:headEnd/>
            <a:tailEnd/>
          </a:ln>
        </p:spPr>
        <p:txBody>
          <a:bodyPr wrap="square" lIns="68580" tIns="34290" rIns="68580" bIns="34290">
            <a:spAutoFit/>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a:t>
            </a:r>
          </a:p>
        </p:txBody>
      </p:sp>
      <p:sp>
        <p:nvSpPr>
          <p:cNvPr id="5" name="文本框 72"/>
          <p:cNvSpPr txBox="1">
            <a:spLocks noChangeArrowheads="1"/>
          </p:cNvSpPr>
          <p:nvPr/>
        </p:nvSpPr>
        <p:spPr bwMode="auto">
          <a:xfrm>
            <a:off x="5883880" y="2758201"/>
            <a:ext cx="2325106" cy="769441"/>
          </a:xfrm>
          <a:prstGeom prst="rect">
            <a:avLst/>
          </a:prstGeom>
          <a:noFill/>
          <a:ln w="9525">
            <a:noFill/>
            <a:miter lim="800000"/>
            <a:headEnd/>
            <a:tailEnd/>
          </a:ln>
        </p:spPr>
        <p:txBody>
          <a:bodyPr wrap="square" lIns="68580" tIns="34290" rIns="68580" bIns="34290">
            <a:spAutoFit/>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a:t>
            </a:r>
          </a:p>
        </p:txBody>
      </p:sp>
      <p:sp>
        <p:nvSpPr>
          <p:cNvPr id="6" name="文本框 73"/>
          <p:cNvSpPr txBox="1">
            <a:spLocks noChangeArrowheads="1"/>
          </p:cNvSpPr>
          <p:nvPr/>
        </p:nvSpPr>
        <p:spPr bwMode="auto">
          <a:xfrm>
            <a:off x="2164265" y="2758201"/>
            <a:ext cx="2321744" cy="769441"/>
          </a:xfrm>
          <a:prstGeom prst="rect">
            <a:avLst/>
          </a:prstGeom>
          <a:noFill/>
          <a:ln w="9525">
            <a:noFill/>
            <a:miter lim="800000"/>
            <a:headEnd/>
            <a:tailEnd/>
          </a:ln>
        </p:spPr>
        <p:txBody>
          <a:bodyPr wrap="square" lIns="68580" tIns="34290" rIns="68580" bIns="34290">
            <a:spAutoFit/>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r>
              <a:rPr lang="zh-CN" altLang="en-US" sz="105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a:t>
            </a:r>
          </a:p>
        </p:txBody>
      </p:sp>
      <p:grpSp>
        <p:nvGrpSpPr>
          <p:cNvPr id="7" name="组合 6"/>
          <p:cNvGrpSpPr>
            <a:grpSpLocks noChangeAspect="1"/>
          </p:cNvGrpSpPr>
          <p:nvPr/>
        </p:nvGrpSpPr>
        <p:grpSpPr>
          <a:xfrm>
            <a:off x="1044738" y="1354076"/>
            <a:ext cx="868294" cy="868294"/>
            <a:chOff x="834532" y="1888629"/>
            <a:chExt cx="1155699" cy="1155699"/>
          </a:xfrm>
          <a:solidFill>
            <a:srgbClr val="FFC000"/>
          </a:solidFill>
          <a:effectLst/>
        </p:grpSpPr>
        <p:sp>
          <p:nvSpPr>
            <p:cNvPr id="9" name="椭圆 8"/>
            <p:cNvSpPr/>
            <p:nvPr/>
          </p:nvSpPr>
          <p:spPr>
            <a:xfrm>
              <a:off x="834532" y="1888629"/>
              <a:ext cx="1155699" cy="1155699"/>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300">
                <a:solidFill>
                  <a:schemeClr val="bg2"/>
                </a:solidFill>
                <a:latin typeface="Agency FB" panose="020B0503020202020204" pitchFamily="34" charset="0"/>
                <a:ea typeface="方正尚酷简体" panose="03000509000000000000" pitchFamily="65" charset="-122"/>
              </a:endParaRPr>
            </a:p>
          </p:txBody>
        </p:sp>
        <p:sp>
          <p:nvSpPr>
            <p:cNvPr id="10" name="文本框 71"/>
            <p:cNvSpPr txBox="1">
              <a:spLocks noChangeArrowheads="1"/>
            </p:cNvSpPr>
            <p:nvPr/>
          </p:nvSpPr>
          <p:spPr bwMode="auto">
            <a:xfrm>
              <a:off x="919474" y="2124076"/>
              <a:ext cx="985814" cy="665682"/>
            </a:xfrm>
            <a:prstGeom prst="rect">
              <a:avLst/>
            </a:prstGeom>
            <a:noFill/>
            <a:ln w="9525">
              <a:noFill/>
              <a:miter lim="800000"/>
              <a:headEnd/>
              <a:tailEnd/>
            </a:ln>
          </p:spPr>
          <p:txBody>
            <a:bodyPr wrap="square" lIns="68580" tIns="34290" rIns="68580" bIns="34290">
              <a:spAutoFit/>
            </a:bodyPr>
            <a:lstStyle/>
            <a:p>
              <a:pPr algn="ctr"/>
              <a:r>
                <a:rPr lang="en-US" altLang="zh-CN" sz="2800" dirty="0" smtClean="0">
                  <a:solidFill>
                    <a:schemeClr val="bg2"/>
                  </a:solidFill>
                  <a:latin typeface="Agency FB" panose="020B0503020202020204" pitchFamily="34" charset="0"/>
                  <a:ea typeface="方正尚酷简体" panose="03000509000000000000" pitchFamily="65" charset="-122"/>
                </a:rPr>
                <a:t>01</a:t>
              </a:r>
              <a:endParaRPr lang="zh-CN" altLang="en-US" sz="2000" dirty="0">
                <a:solidFill>
                  <a:schemeClr val="bg2"/>
                </a:solidFill>
                <a:latin typeface="Agency FB" panose="020B0503020202020204" pitchFamily="34" charset="0"/>
                <a:ea typeface="方正尚酷简体" panose="03000509000000000000" pitchFamily="65" charset="-122"/>
              </a:endParaRPr>
            </a:p>
          </p:txBody>
        </p:sp>
      </p:grpSp>
      <p:grpSp>
        <p:nvGrpSpPr>
          <p:cNvPr id="11" name="组合 10"/>
          <p:cNvGrpSpPr>
            <a:grpSpLocks noChangeAspect="1"/>
          </p:cNvGrpSpPr>
          <p:nvPr/>
        </p:nvGrpSpPr>
        <p:grpSpPr>
          <a:xfrm>
            <a:off x="4777299" y="1354076"/>
            <a:ext cx="868294" cy="868294"/>
            <a:chOff x="4847492" y="1888629"/>
            <a:chExt cx="1155699" cy="1155699"/>
          </a:xfrm>
          <a:effectLst/>
        </p:grpSpPr>
        <p:sp>
          <p:nvSpPr>
            <p:cNvPr id="12" name="椭圆 11"/>
            <p:cNvSpPr/>
            <p:nvPr/>
          </p:nvSpPr>
          <p:spPr>
            <a:xfrm>
              <a:off x="4847492" y="1888629"/>
              <a:ext cx="1155699" cy="1155699"/>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300">
                <a:solidFill>
                  <a:schemeClr val="bg2"/>
                </a:solidFill>
                <a:latin typeface="Agency FB" panose="020B0503020202020204" pitchFamily="34" charset="0"/>
                <a:ea typeface="方正尚酷简体" panose="03000509000000000000" pitchFamily="65" charset="-122"/>
              </a:endParaRPr>
            </a:p>
          </p:txBody>
        </p:sp>
        <p:sp>
          <p:nvSpPr>
            <p:cNvPr id="13" name="文本框 71"/>
            <p:cNvSpPr txBox="1">
              <a:spLocks noChangeArrowheads="1"/>
            </p:cNvSpPr>
            <p:nvPr/>
          </p:nvSpPr>
          <p:spPr bwMode="auto">
            <a:xfrm>
              <a:off x="4932434" y="2124076"/>
              <a:ext cx="985814" cy="665682"/>
            </a:xfrm>
            <a:prstGeom prst="rect">
              <a:avLst/>
            </a:prstGeom>
            <a:noFill/>
            <a:ln w="9525">
              <a:noFill/>
              <a:miter lim="800000"/>
              <a:headEnd/>
              <a:tailEnd/>
            </a:ln>
          </p:spPr>
          <p:txBody>
            <a:bodyPr wrap="square" lIns="68580" tIns="34290" rIns="68580" bIns="34290">
              <a:spAutoFit/>
            </a:bodyPr>
            <a:lstStyle/>
            <a:p>
              <a:pPr algn="ctr"/>
              <a:r>
                <a:rPr lang="en-US" altLang="zh-CN" sz="2800" dirty="0" smtClean="0">
                  <a:solidFill>
                    <a:schemeClr val="bg2"/>
                  </a:solidFill>
                  <a:latin typeface="Agency FB" panose="020B0503020202020204" pitchFamily="34" charset="0"/>
                  <a:ea typeface="方正尚酷简体" panose="03000509000000000000" pitchFamily="65" charset="-122"/>
                </a:rPr>
                <a:t>02</a:t>
              </a:r>
              <a:endParaRPr lang="zh-CN" altLang="en-US" sz="2000" dirty="0">
                <a:solidFill>
                  <a:schemeClr val="bg2"/>
                </a:solidFill>
                <a:latin typeface="Agency FB" panose="020B0503020202020204" pitchFamily="34" charset="0"/>
                <a:ea typeface="方正尚酷简体" panose="03000509000000000000" pitchFamily="65" charset="-122"/>
              </a:endParaRPr>
            </a:p>
          </p:txBody>
        </p:sp>
      </p:grpSp>
      <p:grpSp>
        <p:nvGrpSpPr>
          <p:cNvPr id="14" name="组合 13"/>
          <p:cNvGrpSpPr>
            <a:grpSpLocks noChangeAspect="1"/>
          </p:cNvGrpSpPr>
          <p:nvPr/>
        </p:nvGrpSpPr>
        <p:grpSpPr>
          <a:xfrm>
            <a:off x="1044738" y="2704927"/>
            <a:ext cx="868294" cy="868294"/>
            <a:chOff x="834532" y="3374197"/>
            <a:chExt cx="1155699" cy="1155699"/>
          </a:xfrm>
          <a:effectLst/>
        </p:grpSpPr>
        <p:sp>
          <p:nvSpPr>
            <p:cNvPr id="15" name="椭圆 14"/>
            <p:cNvSpPr/>
            <p:nvPr/>
          </p:nvSpPr>
          <p:spPr>
            <a:xfrm>
              <a:off x="834532" y="3374197"/>
              <a:ext cx="1155699" cy="1155699"/>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300">
                <a:solidFill>
                  <a:schemeClr val="bg2"/>
                </a:solidFill>
                <a:latin typeface="Agency FB" panose="020B0503020202020204" pitchFamily="34" charset="0"/>
                <a:ea typeface="方正尚酷简体" panose="03000509000000000000" pitchFamily="65" charset="-122"/>
              </a:endParaRPr>
            </a:p>
          </p:txBody>
        </p:sp>
        <p:sp>
          <p:nvSpPr>
            <p:cNvPr id="16" name="文本框 71"/>
            <p:cNvSpPr txBox="1">
              <a:spLocks noChangeArrowheads="1"/>
            </p:cNvSpPr>
            <p:nvPr/>
          </p:nvSpPr>
          <p:spPr bwMode="auto">
            <a:xfrm>
              <a:off x="919474" y="3637656"/>
              <a:ext cx="985814" cy="665682"/>
            </a:xfrm>
            <a:prstGeom prst="rect">
              <a:avLst/>
            </a:prstGeom>
            <a:noFill/>
            <a:ln w="9525">
              <a:noFill/>
              <a:miter lim="800000"/>
              <a:headEnd/>
              <a:tailEnd/>
            </a:ln>
          </p:spPr>
          <p:txBody>
            <a:bodyPr wrap="square" lIns="68580" tIns="34290" rIns="68580" bIns="34290">
              <a:spAutoFit/>
            </a:bodyPr>
            <a:lstStyle/>
            <a:p>
              <a:pPr algn="ctr"/>
              <a:r>
                <a:rPr lang="en-US" altLang="zh-CN" sz="2800" dirty="0" smtClean="0">
                  <a:solidFill>
                    <a:schemeClr val="bg2"/>
                  </a:solidFill>
                  <a:latin typeface="Agency FB" panose="020B0503020202020204" pitchFamily="34" charset="0"/>
                  <a:ea typeface="方正尚酷简体" panose="03000509000000000000" pitchFamily="65" charset="-122"/>
                </a:rPr>
                <a:t>03</a:t>
              </a:r>
              <a:endParaRPr lang="zh-CN" altLang="en-US" sz="2000" dirty="0">
                <a:solidFill>
                  <a:schemeClr val="bg2"/>
                </a:solidFill>
                <a:latin typeface="Agency FB" panose="020B0503020202020204" pitchFamily="34" charset="0"/>
                <a:ea typeface="方正尚酷简体" panose="03000509000000000000" pitchFamily="65" charset="-122"/>
              </a:endParaRPr>
            </a:p>
          </p:txBody>
        </p:sp>
      </p:grpSp>
      <p:grpSp>
        <p:nvGrpSpPr>
          <p:cNvPr id="17" name="组合 16"/>
          <p:cNvGrpSpPr>
            <a:grpSpLocks noChangeAspect="1"/>
          </p:cNvGrpSpPr>
          <p:nvPr/>
        </p:nvGrpSpPr>
        <p:grpSpPr>
          <a:xfrm>
            <a:off x="4777299" y="2704927"/>
            <a:ext cx="868294" cy="868294"/>
            <a:chOff x="4847492" y="3374197"/>
            <a:chExt cx="1155699" cy="1155699"/>
          </a:xfrm>
          <a:effectLst/>
        </p:grpSpPr>
        <p:sp>
          <p:nvSpPr>
            <p:cNvPr id="18" name="椭圆 17"/>
            <p:cNvSpPr/>
            <p:nvPr/>
          </p:nvSpPr>
          <p:spPr>
            <a:xfrm>
              <a:off x="4847492" y="3374197"/>
              <a:ext cx="1155699" cy="1155699"/>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300">
                <a:solidFill>
                  <a:schemeClr val="bg2"/>
                </a:solidFill>
                <a:latin typeface="Agency FB" panose="020B0503020202020204" pitchFamily="34" charset="0"/>
                <a:ea typeface="方正尚酷简体" panose="03000509000000000000" pitchFamily="65" charset="-122"/>
              </a:endParaRPr>
            </a:p>
          </p:txBody>
        </p:sp>
        <p:sp>
          <p:nvSpPr>
            <p:cNvPr id="19" name="文本框 71"/>
            <p:cNvSpPr txBox="1">
              <a:spLocks noChangeArrowheads="1"/>
            </p:cNvSpPr>
            <p:nvPr/>
          </p:nvSpPr>
          <p:spPr bwMode="auto">
            <a:xfrm>
              <a:off x="4932434" y="3637656"/>
              <a:ext cx="985814" cy="665682"/>
            </a:xfrm>
            <a:prstGeom prst="rect">
              <a:avLst/>
            </a:prstGeom>
            <a:noFill/>
            <a:ln w="9525">
              <a:noFill/>
              <a:miter lim="800000"/>
              <a:headEnd/>
              <a:tailEnd/>
            </a:ln>
          </p:spPr>
          <p:txBody>
            <a:bodyPr wrap="square" lIns="68580" tIns="34290" rIns="68580" bIns="34290">
              <a:spAutoFit/>
            </a:bodyPr>
            <a:lstStyle/>
            <a:p>
              <a:pPr algn="ctr"/>
              <a:r>
                <a:rPr lang="en-US" altLang="zh-CN" sz="2800" dirty="0" smtClean="0">
                  <a:solidFill>
                    <a:schemeClr val="bg2"/>
                  </a:solidFill>
                  <a:latin typeface="Agency FB" panose="020B0503020202020204" pitchFamily="34" charset="0"/>
                  <a:ea typeface="方正尚酷简体" panose="03000509000000000000" pitchFamily="65" charset="-122"/>
                </a:rPr>
                <a:t>04</a:t>
              </a:r>
              <a:endParaRPr lang="zh-CN" altLang="en-US" sz="2000" dirty="0">
                <a:solidFill>
                  <a:schemeClr val="bg2"/>
                </a:solidFill>
                <a:latin typeface="Agency FB" panose="020B0503020202020204" pitchFamily="34" charset="0"/>
                <a:ea typeface="方正尚酷简体" panose="03000509000000000000" pitchFamily="65" charset="-122"/>
              </a:endParaRPr>
            </a:p>
          </p:txBody>
        </p:sp>
      </p:grpSp>
      <p:sp>
        <p:nvSpPr>
          <p:cNvPr id="20" name="矩形 47"/>
          <p:cNvSpPr>
            <a:spLocks noChangeArrowheads="1"/>
          </p:cNvSpPr>
          <p:nvPr/>
        </p:nvSpPr>
        <p:spPr bwMode="auto">
          <a:xfrm>
            <a:off x="1052456"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latin typeface="方正尚酷简体" panose="03000509000000000000" pitchFamily="65" charset="-122"/>
                <a:ea typeface="方正尚酷简体" panose="03000509000000000000" pitchFamily="65" charset="-122"/>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cxnSp>
        <p:nvCxnSpPr>
          <p:cNvPr id="21" name="直接连接符 8"/>
          <p:cNvCxnSpPr/>
          <p:nvPr/>
        </p:nvCxnSpPr>
        <p:spPr>
          <a:xfrm>
            <a:off x="1062038" y="3911572"/>
            <a:ext cx="7019925"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8291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5"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childTnLst>
                          </p:cTn>
                        </p:par>
                        <p:par>
                          <p:cTn id="20" fill="hold">
                            <p:stCondLst>
                              <p:cond delay="62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6700"/>
                            </p:stCondLst>
                            <p:childTnLst>
                              <p:par>
                                <p:cTn id="26" presetID="55"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strVal val="#ppt_w*0.70"/>
                                          </p:val>
                                        </p:tav>
                                        <p:tav tm="100000">
                                          <p:val>
                                            <p:strVal val="#ppt_w"/>
                                          </p:val>
                                        </p:tav>
                                      </p:tavLst>
                                    </p:anim>
                                    <p:anim calcmode="lin" valueType="num">
                                      <p:cBhvr>
                                        <p:cTn id="29" dur="1000" fill="hold"/>
                                        <p:tgtEl>
                                          <p:spTgt spid="3"/>
                                        </p:tgtEl>
                                        <p:attrNameLst>
                                          <p:attrName>ppt_h</p:attrName>
                                        </p:attrNameLst>
                                      </p:cBhvr>
                                      <p:tavLst>
                                        <p:tav tm="0">
                                          <p:val>
                                            <p:strVal val="#ppt_h"/>
                                          </p:val>
                                        </p:tav>
                                        <p:tav tm="100000">
                                          <p:val>
                                            <p:strVal val="#ppt_h"/>
                                          </p:val>
                                        </p:tav>
                                      </p:tavLst>
                                    </p:anim>
                                    <p:animEffect transition="in" filter="fade">
                                      <p:cBhvr>
                                        <p:cTn id="30" dur="1000"/>
                                        <p:tgtEl>
                                          <p:spTgt spid="3"/>
                                        </p:tgtEl>
                                      </p:cBhvr>
                                    </p:animEffect>
                                  </p:childTnLst>
                                </p:cTn>
                              </p:par>
                            </p:childTnLst>
                          </p:cTn>
                        </p:par>
                        <p:par>
                          <p:cTn id="31" fill="hold">
                            <p:stCondLst>
                              <p:cond delay="11900"/>
                            </p:stCondLst>
                            <p:childTnLst>
                              <p:par>
                                <p:cTn id="32" presetID="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childTnLst>
                          </p:cTn>
                        </p:par>
                        <p:par>
                          <p:cTn id="36" fill="hold">
                            <p:stCondLst>
                              <p:cond delay="12400"/>
                            </p:stCondLst>
                            <p:childTnLst>
                              <p:par>
                                <p:cTn id="37" presetID="55" presetClass="entr" presetSubtype="0" fill="hold" grpId="0" nodeType="afterEffect">
                                  <p:stCondLst>
                                    <p:cond delay="0"/>
                                  </p:stCondLst>
                                  <p:iterate type="lt">
                                    <p:tmPct val="10000"/>
                                  </p:iterate>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strVal val="#ppt_w*0.70"/>
                                          </p:val>
                                        </p:tav>
                                        <p:tav tm="100000">
                                          <p:val>
                                            <p:strVal val="#ppt_w"/>
                                          </p:val>
                                        </p:tav>
                                      </p:tavLst>
                                    </p:anim>
                                    <p:anim calcmode="lin" valueType="num">
                                      <p:cBhvr>
                                        <p:cTn id="40" dur="1000" fill="hold"/>
                                        <p:tgtEl>
                                          <p:spTgt spid="6"/>
                                        </p:tgtEl>
                                        <p:attrNameLst>
                                          <p:attrName>ppt_h</p:attrName>
                                        </p:attrNameLst>
                                      </p:cBhvr>
                                      <p:tavLst>
                                        <p:tav tm="0">
                                          <p:val>
                                            <p:strVal val="#ppt_h"/>
                                          </p:val>
                                        </p:tav>
                                        <p:tav tm="100000">
                                          <p:val>
                                            <p:strVal val="#ppt_h"/>
                                          </p:val>
                                        </p:tav>
                                      </p:tavLst>
                                    </p:anim>
                                    <p:animEffect transition="in" filter="fade">
                                      <p:cBhvr>
                                        <p:cTn id="41" dur="1000"/>
                                        <p:tgtEl>
                                          <p:spTgt spid="6"/>
                                        </p:tgtEl>
                                      </p:cBhvr>
                                    </p:animEffect>
                                  </p:childTnLst>
                                </p:cTn>
                              </p:par>
                            </p:childTnLst>
                          </p:cTn>
                        </p:par>
                        <p:par>
                          <p:cTn id="42" fill="hold">
                            <p:stCondLst>
                              <p:cond delay="17600"/>
                            </p:stCondLst>
                            <p:childTnLst>
                              <p:par>
                                <p:cTn id="43" presetID="2" presetClass="entr" presetSubtype="4"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18100"/>
                            </p:stCondLst>
                            <p:childTnLst>
                              <p:par>
                                <p:cTn id="48" presetID="55" presetClass="entr" presetSubtype="0" fill="hold" grpId="0" nodeType="afterEffect">
                                  <p:stCondLst>
                                    <p:cond delay="0"/>
                                  </p:stCondLst>
                                  <p:iterate type="lt">
                                    <p:tmPct val="10000"/>
                                  </p:iterate>
                                  <p:childTnLst>
                                    <p:set>
                                      <p:cBhvr>
                                        <p:cTn id="49" dur="1" fill="hold">
                                          <p:stCondLst>
                                            <p:cond delay="0"/>
                                          </p:stCondLst>
                                        </p:cTn>
                                        <p:tgtEl>
                                          <p:spTgt spid="5"/>
                                        </p:tgtEl>
                                        <p:attrNameLst>
                                          <p:attrName>style.visibility</p:attrName>
                                        </p:attrNameLst>
                                      </p:cBhvr>
                                      <p:to>
                                        <p:strVal val="visible"/>
                                      </p:to>
                                    </p:set>
                                    <p:anim calcmode="lin" valueType="num">
                                      <p:cBhvr>
                                        <p:cTn id="50" dur="1000" fill="hold"/>
                                        <p:tgtEl>
                                          <p:spTgt spid="5"/>
                                        </p:tgtEl>
                                        <p:attrNameLst>
                                          <p:attrName>ppt_w</p:attrName>
                                        </p:attrNameLst>
                                      </p:cBhvr>
                                      <p:tavLst>
                                        <p:tav tm="0">
                                          <p:val>
                                            <p:strVal val="#ppt_w*0.70"/>
                                          </p:val>
                                        </p:tav>
                                        <p:tav tm="100000">
                                          <p:val>
                                            <p:strVal val="#ppt_w"/>
                                          </p:val>
                                        </p:tav>
                                      </p:tavLst>
                                    </p:anim>
                                    <p:anim calcmode="lin" valueType="num">
                                      <p:cBhvr>
                                        <p:cTn id="51" dur="1000" fill="hold"/>
                                        <p:tgtEl>
                                          <p:spTgt spid="5"/>
                                        </p:tgtEl>
                                        <p:attrNameLst>
                                          <p:attrName>ppt_h</p:attrName>
                                        </p:attrNameLst>
                                      </p:cBhvr>
                                      <p:tavLst>
                                        <p:tav tm="0">
                                          <p:val>
                                            <p:strVal val="#ppt_h"/>
                                          </p:val>
                                        </p:tav>
                                        <p:tav tm="100000">
                                          <p:val>
                                            <p:strVal val="#ppt_h"/>
                                          </p:val>
                                        </p:tav>
                                      </p:tavLst>
                                    </p:anim>
                                    <p:animEffect transition="in" filter="fade">
                                      <p:cBhvr>
                                        <p:cTn id="52" dur="1000"/>
                                        <p:tgtEl>
                                          <p:spTgt spid="5"/>
                                        </p:tgtEl>
                                      </p:cBhvr>
                                    </p:animEffect>
                                  </p:childTnLst>
                                </p:cTn>
                              </p:par>
                            </p:childTnLst>
                          </p:cTn>
                        </p:par>
                        <p:par>
                          <p:cTn id="53" fill="hold">
                            <p:stCondLst>
                              <p:cond delay="23300"/>
                            </p:stCondLst>
                            <p:childTnLst>
                              <p:par>
                                <p:cTn id="54" presetID="16" presetClass="entr" presetSubtype="37"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barn(outVertical)">
                                      <p:cBhvr>
                                        <p:cTn id="56" dur="750"/>
                                        <p:tgtEl>
                                          <p:spTgt spid="21"/>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5" grpId="0"/>
      <p:bldP spid="6"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50534"/>
            <a:ext cx="3143592" cy="3052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第一章标题内容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3" name="TextBox 98"/>
          <p:cNvSpPr txBox="1"/>
          <p:nvPr/>
        </p:nvSpPr>
        <p:spPr>
          <a:xfrm>
            <a:off x="1011890" y="3511950"/>
            <a:ext cx="842415" cy="469323"/>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点击添加</a:t>
            </a:r>
            <a:endParaRPr lang="en-US" altLang="zh-CN" sz="13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文字</a:t>
            </a:r>
          </a:p>
        </p:txBody>
      </p:sp>
      <p:sp>
        <p:nvSpPr>
          <p:cNvPr id="4" name="TextBox 99"/>
          <p:cNvSpPr txBox="1"/>
          <p:nvPr/>
        </p:nvSpPr>
        <p:spPr>
          <a:xfrm>
            <a:off x="2109682" y="2400319"/>
            <a:ext cx="1193420" cy="669378"/>
          </a:xfrm>
          <a:prstGeom prst="rect">
            <a:avLst/>
          </a:prstGeom>
          <a:noFill/>
        </p:spPr>
        <p:txBody>
          <a:bodyPr wrap="square" lIns="68543" tIns="34272" rIns="68543" bIns="34272" rtlCol="0" anchor="ctr">
            <a:spAutoFit/>
          </a:bodyPr>
          <a:lstStyle/>
          <a:p>
            <a:pPr algn="ctr"/>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点击添加</a:t>
            </a:r>
            <a:endParaRPr lang="en-US" altLang="zh-CN" sz="13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文字点击添加</a:t>
            </a:r>
            <a:endParaRPr lang="en-US" altLang="zh-CN" sz="13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文字</a:t>
            </a:r>
          </a:p>
        </p:txBody>
      </p:sp>
      <p:sp>
        <p:nvSpPr>
          <p:cNvPr id="5" name="TextBox 100"/>
          <p:cNvSpPr txBox="1"/>
          <p:nvPr/>
        </p:nvSpPr>
        <p:spPr>
          <a:xfrm>
            <a:off x="3593846" y="3336575"/>
            <a:ext cx="842415" cy="469323"/>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点击添加</a:t>
            </a:r>
            <a:endParaRPr lang="en-US" altLang="zh-CN" sz="13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文字</a:t>
            </a:r>
          </a:p>
        </p:txBody>
      </p:sp>
      <p:sp>
        <p:nvSpPr>
          <p:cNvPr id="6" name="TextBox 101"/>
          <p:cNvSpPr txBox="1"/>
          <p:nvPr/>
        </p:nvSpPr>
        <p:spPr>
          <a:xfrm>
            <a:off x="4675362" y="2525647"/>
            <a:ext cx="1193420" cy="469323"/>
          </a:xfrm>
          <a:prstGeom prst="rect">
            <a:avLst/>
          </a:prstGeom>
          <a:noFill/>
        </p:spPr>
        <p:txBody>
          <a:bodyPr wrap="square" lIns="68543" tIns="34272" rIns="68543" bIns="34272" rtlCol="0" anchor="ctr">
            <a:spAutoFit/>
          </a:bodyPr>
          <a:lstStyle/>
          <a:p>
            <a:pPr algn="ctr"/>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点击添加</a:t>
            </a:r>
            <a:endParaRPr lang="en-US" altLang="zh-CN" sz="13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ctr"/>
            <a:r>
              <a:rPr lang="zh-CN" altLang="en-US" sz="1300" dirty="0">
                <a:solidFill>
                  <a:schemeClr val="tx1">
                    <a:lumMod val="75000"/>
                    <a:lumOff val="25000"/>
                  </a:schemeClr>
                </a:solidFill>
                <a:latin typeface="方正尚酷简体" panose="03000509000000000000" pitchFamily="65" charset="-122"/>
                <a:ea typeface="方正尚酷简体" panose="03000509000000000000" pitchFamily="65" charset="-122"/>
              </a:rPr>
              <a:t>文字点击</a:t>
            </a:r>
          </a:p>
        </p:txBody>
      </p:sp>
      <p:sp>
        <p:nvSpPr>
          <p:cNvPr id="7" name="矩形 6"/>
          <p:cNvSpPr/>
          <p:nvPr/>
        </p:nvSpPr>
        <p:spPr>
          <a:xfrm>
            <a:off x="6440161" y="1539565"/>
            <a:ext cx="2070794" cy="2631453"/>
          </a:xfrm>
          <a:prstGeom prst="rect">
            <a:avLst/>
          </a:prstGeom>
        </p:spPr>
        <p:txBody>
          <a:bodyPr wrap="square" lIns="68543" tIns="34272" rIns="68543" bIns="34272">
            <a:spAutoFit/>
          </a:bodyPr>
          <a:lstStyle/>
          <a:p>
            <a:r>
              <a:rPr lang="zh-CN" altLang="en-US" dirty="0">
                <a:solidFill>
                  <a:schemeClr val="tx1">
                    <a:lumMod val="75000"/>
                    <a:lumOff val="25000"/>
                  </a:schemeClr>
                </a:solidFill>
                <a:latin typeface="方正尚酷简体" panose="03000509000000000000" pitchFamily="65" charset="-122"/>
                <a:ea typeface="方正尚酷简体" panose="03000509000000000000" pitchFamily="65" charset="-122"/>
              </a:rPr>
              <a:t>单击添加标题</a:t>
            </a:r>
            <a:endParaRPr lang="en-US" altLang="zh-CN"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just">
              <a:lnSpc>
                <a:spcPct val="150000"/>
              </a:lnSpc>
            </a:pPr>
            <a:r>
              <a:rPr lang="zh-CN" altLang="en-US" sz="1200" dirty="0" smtClean="0">
                <a:solidFill>
                  <a:schemeClr val="tx1">
                    <a:lumMod val="75000"/>
                    <a:lumOff val="25000"/>
                  </a:schemeClr>
                </a:solidFill>
                <a:latin typeface="方正尚酷简体" panose="03000509000000000000" pitchFamily="65" charset="-122"/>
                <a:ea typeface="方正尚酷简体" panose="03000509000000000000" pitchFamily="65" charset="-122"/>
              </a:rPr>
              <a:t>您</a:t>
            </a:r>
            <a:r>
              <a:rPr lang="zh-CN" altLang="en-US" sz="1200" dirty="0">
                <a:solidFill>
                  <a:schemeClr val="tx1">
                    <a:lumMod val="75000"/>
                    <a:lumOff val="25000"/>
                  </a:schemeClr>
                </a:solidFill>
                <a:latin typeface="方正尚酷简体" panose="03000509000000000000" pitchFamily="65" charset="-122"/>
                <a:ea typeface="方正尚酷简体" panose="03000509000000000000" pitchFamily="65" charset="-122"/>
              </a:rPr>
              <a:t>的内容打在这里，或者通过复制您的文本后，在此框中选择粘贴，并选择只保留文字。</a:t>
            </a:r>
            <a:endParaRPr lang="en-US" altLang="zh-CN" sz="1200" dirty="0">
              <a:solidFill>
                <a:schemeClr val="tx1">
                  <a:lumMod val="75000"/>
                  <a:lumOff val="25000"/>
                </a:schemeClr>
              </a:solidFill>
              <a:latin typeface="方正尚酷简体" panose="03000509000000000000" pitchFamily="65" charset="-122"/>
              <a:ea typeface="方正尚酷简体" panose="03000509000000000000" pitchFamily="65" charset="-122"/>
            </a:endParaRPr>
          </a:p>
          <a:p>
            <a:pPr algn="just">
              <a:lnSpc>
                <a:spcPct val="150000"/>
              </a:lnSpc>
            </a:pPr>
            <a:r>
              <a:rPr lang="zh-CN" altLang="en-US" sz="1200" dirty="0">
                <a:solidFill>
                  <a:schemeClr val="tx1">
                    <a:lumMod val="75000"/>
                    <a:lumOff val="25000"/>
                  </a:schemeClr>
                </a:solidFill>
                <a:latin typeface="方正尚酷简体" panose="03000509000000000000" pitchFamily="65" charset="-122"/>
                <a:ea typeface="方正尚酷简体" panose="03000509000000000000" pitchFamily="65" charset="-122"/>
              </a:rPr>
              <a:t>您的内容打在这里，或者通过复制您的文本后，在此框中选择粘贴，并选择只保留文字。</a:t>
            </a:r>
            <a:endParaRPr lang="en-US" altLang="zh-CN" sz="1200" dirty="0">
              <a:solidFill>
                <a:schemeClr val="tx1">
                  <a:lumMod val="75000"/>
                  <a:lumOff val="25000"/>
                </a:schemeClr>
              </a:solidFill>
              <a:latin typeface="方正尚酷简体" panose="03000509000000000000" pitchFamily="65" charset="-122"/>
              <a:ea typeface="方正尚酷简体" panose="03000509000000000000" pitchFamily="65" charset="-122"/>
              <a:cs typeface="华文黑体" pitchFamily="2" charset="-122"/>
            </a:endParaRPr>
          </a:p>
        </p:txBody>
      </p:sp>
      <p:sp>
        <p:nvSpPr>
          <p:cNvPr id="9" name="Freeform 4"/>
          <p:cNvSpPr>
            <a:spLocks/>
          </p:cNvSpPr>
          <p:nvPr/>
        </p:nvSpPr>
        <p:spPr bwMode="auto">
          <a:xfrm>
            <a:off x="1824528"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extLst/>
        </p:spPr>
        <p:txBody>
          <a:bodyPr lIns="0" tIns="34272" rIns="0" bIns="34272" anchor="ctr"/>
          <a:lstStyle/>
          <a:p>
            <a:pPr algn="ctr" defTabSz="685417" fontAlgn="base">
              <a:lnSpc>
                <a:spcPct val="120000"/>
              </a:lnSpc>
              <a:spcBef>
                <a:spcPts val="450"/>
              </a:spcBef>
              <a:spcAft>
                <a:spcPts val="450"/>
              </a:spcAft>
              <a:defRPr/>
            </a:pPr>
            <a:endParaRPr lang="en-US" sz="2100" kern="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0" name="Freeform 6"/>
          <p:cNvSpPr>
            <a:spLocks/>
          </p:cNvSpPr>
          <p:nvPr/>
        </p:nvSpPr>
        <p:spPr bwMode="auto">
          <a:xfrm>
            <a:off x="3316239"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0" cap="flat" cmpd="sng" algn="ctr">
            <a:noFill/>
            <a:prstDash val="solid"/>
          </a:ln>
          <a:effectLst/>
          <a:extLst/>
        </p:spPr>
        <p:txBody>
          <a:bodyPr lIns="0" tIns="34272" rIns="0" bIns="34272" anchor="ctr"/>
          <a:lstStyle/>
          <a:p>
            <a:pPr algn="ctr" defTabSz="685417" fontAlgn="base">
              <a:lnSpc>
                <a:spcPct val="120000"/>
              </a:lnSpc>
              <a:spcBef>
                <a:spcPts val="450"/>
              </a:spcBef>
              <a:spcAft>
                <a:spcPts val="450"/>
              </a:spcAft>
              <a:defRPr/>
            </a:pPr>
            <a:endParaRPr lang="en-US" sz="2100" kern="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1" name="Freeform 8"/>
          <p:cNvSpPr>
            <a:spLocks/>
          </p:cNvSpPr>
          <p:nvPr/>
        </p:nvSpPr>
        <p:spPr bwMode="auto">
          <a:xfrm>
            <a:off x="671525"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extLst/>
        </p:spPr>
        <p:txBody>
          <a:bodyPr lIns="0" tIns="34272" rIns="0" bIns="34272" anchor="ctr"/>
          <a:lstStyle/>
          <a:p>
            <a:pPr algn="ctr" defTabSz="685417" fontAlgn="base">
              <a:lnSpc>
                <a:spcPct val="120000"/>
              </a:lnSpc>
              <a:spcBef>
                <a:spcPts val="450"/>
              </a:spcBef>
              <a:spcAft>
                <a:spcPts val="450"/>
              </a:spcAft>
              <a:defRPr/>
            </a:pPr>
            <a:endParaRPr lang="en-US" sz="2100" kern="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2" name="Freeform 6"/>
          <p:cNvSpPr>
            <a:spLocks/>
          </p:cNvSpPr>
          <p:nvPr/>
        </p:nvSpPr>
        <p:spPr bwMode="auto">
          <a:xfrm>
            <a:off x="4429701" y="1924816"/>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0" cap="flat" cmpd="sng" algn="ctr">
            <a:noFill/>
            <a:prstDash val="solid"/>
          </a:ln>
          <a:effectLst/>
          <a:extLst/>
        </p:spPr>
        <p:txBody>
          <a:bodyPr lIns="0" tIns="34272" rIns="0" bIns="34272" anchor="ctr"/>
          <a:lstStyle/>
          <a:p>
            <a:pPr algn="ctr" defTabSz="685417" fontAlgn="base">
              <a:lnSpc>
                <a:spcPct val="120000"/>
              </a:lnSpc>
              <a:spcBef>
                <a:spcPts val="450"/>
              </a:spcBef>
              <a:spcAft>
                <a:spcPts val="450"/>
              </a:spcAft>
            </a:pPr>
            <a:endParaRPr lang="en-US" sz="2100" kern="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3" name="矩形 12"/>
          <p:cNvSpPr/>
          <p:nvPr/>
        </p:nvSpPr>
        <p:spPr>
          <a:xfrm>
            <a:off x="3100530" y="1131591"/>
            <a:ext cx="2880301" cy="347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solidFill>
                  <a:schemeClr val="tx1">
                    <a:lumMod val="75000"/>
                    <a:lumOff val="25000"/>
                  </a:schemeClr>
                </a:solidFill>
                <a:latin typeface="方正尚酷简体" panose="03000509000000000000" pitchFamily="65" charset="-122"/>
                <a:ea typeface="方正尚酷简体" panose="03000509000000000000" pitchFamily="65" charset="-122"/>
              </a:rPr>
              <a:t>点击添加小标题</a:t>
            </a:r>
          </a:p>
        </p:txBody>
      </p:sp>
    </p:spTree>
    <p:extLst>
      <p:ext uri="{BB962C8B-B14F-4D97-AF65-F5344CB8AC3E}">
        <p14:creationId xmlns:p14="http://schemas.microsoft.com/office/powerpoint/2010/main" val="248453545"/>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8" presetClass="emph" presetSubtype="0" repeatCount="indefinite" fill="hold" grpId="1" nodeType="withEffect">
                                  <p:stCondLst>
                                    <p:cond delay="0"/>
                                  </p:stCondLst>
                                  <p:childTnLst>
                                    <p:animRot by="-86400000">
                                      <p:cBhvr>
                                        <p:cTn id="18" dur="8000" fill="hold"/>
                                        <p:tgtEl>
                                          <p:spTgt spid="11"/>
                                        </p:tgtEl>
                                        <p:attrNameLst>
                                          <p:attrName>r</p:attrName>
                                        </p:attrNameLst>
                                      </p:cBhvr>
                                    </p:animRot>
                                  </p:childTnLst>
                                </p:cTn>
                              </p:par>
                              <p:par>
                                <p:cTn id="19" presetID="53" presetClass="entr" presetSubtype="16" fill="hold" grpId="0" nodeType="with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8" presetClass="emph" presetSubtype="0" repeatCount="indefinite" fill="hold" grpId="1" nodeType="withEffect">
                                  <p:stCondLst>
                                    <p:cond delay="1500"/>
                                  </p:stCondLst>
                                  <p:childTnLst>
                                    <p:animRot by="64800000">
                                      <p:cBhvr>
                                        <p:cTn id="28" dur="7500" fill="hold"/>
                                        <p:tgtEl>
                                          <p:spTgt spid="9"/>
                                        </p:tgtEl>
                                        <p:attrNameLst>
                                          <p:attrName>r</p:attrName>
                                        </p:attrNameLst>
                                      </p:cBhvr>
                                    </p:animRot>
                                  </p:childTnLst>
                                </p:cTn>
                              </p:par>
                              <p:par>
                                <p:cTn id="29" presetID="53" presetClass="entr" presetSubtype="16" fill="hold" grpId="0" nodeType="withEffect">
                                  <p:stCondLst>
                                    <p:cond delay="20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10" presetClass="entr" presetSubtype="0" fill="hold" grpId="0" nodeType="withEffect">
                                  <p:stCondLst>
                                    <p:cond delay="30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8" presetClass="emph" presetSubtype="0" repeatCount="indefinite" fill="hold" grpId="1" nodeType="withEffect">
                                  <p:stCondLst>
                                    <p:cond delay="3000"/>
                                  </p:stCondLst>
                                  <p:childTnLst>
                                    <p:animRot by="-108000000">
                                      <p:cBhvr>
                                        <p:cTn id="38" dur="7500" fill="hold"/>
                                        <p:tgtEl>
                                          <p:spTgt spid="10"/>
                                        </p:tgtEl>
                                        <p:attrNameLst>
                                          <p:attrName>r</p:attrName>
                                        </p:attrNameLst>
                                      </p:cBhvr>
                                    </p:animRot>
                                  </p:childTnLst>
                                </p:cTn>
                              </p:par>
                              <p:par>
                                <p:cTn id="39" presetID="53" presetClass="entr" presetSubtype="16" fill="hold" grpId="0" nodeType="withEffect">
                                  <p:stCondLst>
                                    <p:cond delay="400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par>
                                <p:cTn id="44" presetID="10" presetClass="entr" presetSubtype="0" fill="hold" grpId="0" nodeType="withEffect">
                                  <p:stCondLst>
                                    <p:cond delay="45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8" presetClass="emph" presetSubtype="0" repeatCount="indefinite" fill="hold" grpId="1" nodeType="withEffect">
                                  <p:stCondLst>
                                    <p:cond delay="4500"/>
                                  </p:stCondLst>
                                  <p:childTnLst>
                                    <p:animRot by="86400000">
                                      <p:cBhvr>
                                        <p:cTn id="48" dur="7000" fill="hold"/>
                                        <p:tgtEl>
                                          <p:spTgt spid="12"/>
                                        </p:tgtEl>
                                        <p:attrNameLst>
                                          <p:attrName>r</p:attrName>
                                        </p:attrNameLst>
                                      </p:cBhvr>
                                    </p:animRot>
                                  </p:childTnLst>
                                </p:cTn>
                              </p:par>
                              <p:par>
                                <p:cTn id="49" presetID="53" presetClass="entr" presetSubtype="16" fill="hold" grpId="0" nodeType="withEffect">
                                  <p:stCondLst>
                                    <p:cond delay="500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Effect transition="in" filter="fade">
                                      <p:cBhvr>
                                        <p:cTn id="53" dur="500"/>
                                        <p:tgtEl>
                                          <p:spTgt spid="6"/>
                                        </p:tgtEl>
                                      </p:cBhvr>
                                    </p:animEffect>
                                  </p:childTnLst>
                                </p:cTn>
                              </p:par>
                              <p:par>
                                <p:cTn id="54" presetID="22" presetClass="entr" presetSubtype="8" fill="hold" grpId="0" nodeType="withEffect">
                                  <p:stCondLst>
                                    <p:cond delay="650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5" grpId="0"/>
      <p:bldP spid="6" grpId="0"/>
      <p:bldP spid="7" grpId="0"/>
      <p:bldP spid="9" grpId="0" animBg="1"/>
      <p:bldP spid="9" grpId="1" animBg="1"/>
      <p:bldP spid="10" grpId="0" animBg="1"/>
      <p:bldP spid="10" grpId="1" animBg="1"/>
      <p:bldP spid="11" grpId="0" animBg="1"/>
      <p:bldP spid="11" grpId="1" animBg="1"/>
      <p:bldP spid="12" grpId="0" animBg="1"/>
      <p:bldP spid="12" grpId="1"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2345089" y="-344838"/>
            <a:ext cx="4453823" cy="5143500"/>
          </a:xfrm>
          <a:prstGeom prst="rect">
            <a:avLst/>
          </a:prstGeom>
        </p:spPr>
      </p:pic>
      <p:sp>
        <p:nvSpPr>
          <p:cNvPr id="8" name="Shape 1851">
            <a:extLst>
              <a:ext uri="{FF2B5EF4-FFF2-40B4-BE49-F238E27FC236}">
                <a16:creationId xmlns:a16="http://schemas.microsoft.com/office/drawing/2014/main" id="{463781EB-A4F3-457B-BD70-54243CD8C312}"/>
              </a:ext>
            </a:extLst>
          </p:cNvPr>
          <p:cNvSpPr/>
          <p:nvPr/>
        </p:nvSpPr>
        <p:spPr>
          <a:xfrm>
            <a:off x="3000204" y="1889190"/>
            <a:ext cx="3143592" cy="610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36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第二部分</a:t>
            </a:r>
            <a:endParaRPr lang="zh-CN" altLang="en-US" sz="36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sp>
        <p:nvSpPr>
          <p:cNvPr id="18" name="MH_Title"/>
          <p:cNvSpPr txBox="1">
            <a:spLocks noChangeArrowheads="1"/>
          </p:cNvSpPr>
          <p:nvPr>
            <p:custDataLst>
              <p:tags r:id="rId1"/>
            </p:custDataLst>
          </p:nvPr>
        </p:nvSpPr>
        <p:spPr bwMode="auto">
          <a:xfrm>
            <a:off x="3203848" y="2580664"/>
            <a:ext cx="2808312" cy="71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20000"/>
              </a:lnSpc>
            </a:pPr>
            <a:r>
              <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rPr>
              <a:t>在此录入上述图表的综合描述说明，在此录入上述图表的综合描述说明。在此录入上述图表的综合描述说明，</a:t>
            </a: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在此</a:t>
            </a:r>
            <a:endParaRPr lang="en-US" altLang="zh-CN" sz="800" dirty="0" smtClean="0">
              <a:solidFill>
                <a:schemeClr val="tx1">
                  <a:lumMod val="50000"/>
                  <a:lumOff val="50000"/>
                </a:schemeClr>
              </a:solidFill>
              <a:latin typeface="方正尚酷简体" panose="03000509000000000000" pitchFamily="65" charset="-122"/>
              <a:ea typeface="方正尚酷简体" panose="03000509000000000000" pitchFamily="65" charset="-122"/>
            </a:endParaRPr>
          </a:p>
          <a:p>
            <a:pPr algn="ctr">
              <a:lnSpc>
                <a:spcPct val="120000"/>
              </a:lnSpc>
            </a:pP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录入</a:t>
            </a:r>
            <a:r>
              <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rPr>
              <a:t>上述图表的综合描述说明</a:t>
            </a:r>
            <a:r>
              <a:rPr lang="zh-CN" altLang="en-US" sz="800" dirty="0" smtClean="0">
                <a:solidFill>
                  <a:schemeClr val="tx1">
                    <a:lumMod val="50000"/>
                    <a:lumOff val="50000"/>
                  </a:schemeClr>
                </a:solidFill>
                <a:latin typeface="方正尚酷简体" panose="03000509000000000000" pitchFamily="65" charset="-122"/>
                <a:ea typeface="方正尚酷简体" panose="03000509000000000000" pitchFamily="65" charset="-122"/>
              </a:rPr>
              <a:t>。</a:t>
            </a:r>
            <a:endParaRPr lang="zh-CN" altLang="en-US" sz="800" dirty="0">
              <a:solidFill>
                <a:schemeClr val="tx1">
                  <a:lumMod val="50000"/>
                  <a:lumOff val="50000"/>
                </a:schemeClr>
              </a:solidFill>
              <a:latin typeface="方正尚酷简体" panose="03000509000000000000" pitchFamily="65" charset="-122"/>
              <a:ea typeface="方正尚酷简体" panose="03000509000000000000" pitchFamily="65" charset="-122"/>
            </a:endParaRPr>
          </a:p>
        </p:txBody>
      </p:sp>
    </p:spTree>
    <p:extLst>
      <p:ext uri="{BB962C8B-B14F-4D97-AF65-F5344CB8AC3E}">
        <p14:creationId xmlns:p14="http://schemas.microsoft.com/office/powerpoint/2010/main" val="2028262879"/>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851">
            <a:extLst>
              <a:ext uri="{FF2B5EF4-FFF2-40B4-BE49-F238E27FC236}">
                <a16:creationId xmlns:a16="http://schemas.microsoft.com/office/drawing/2014/main" id="{463781EB-A4F3-457B-BD70-54243CD8C312}"/>
              </a:ext>
            </a:extLst>
          </p:cNvPr>
          <p:cNvSpPr/>
          <p:nvPr/>
        </p:nvSpPr>
        <p:spPr>
          <a:xfrm>
            <a:off x="3000204" y="236973"/>
            <a:ext cx="3143592"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800" dirty="0" smtClean="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rPr>
              <a:t>第二章标题内容</a:t>
            </a:r>
            <a:endParaRPr lang="zh-CN" altLang="en-US" sz="1800" dirty="0">
              <a:solidFill>
                <a:schemeClr val="tx1"/>
              </a:solidFill>
              <a:latin typeface="方正尚酷简体" panose="03000509000000000000" pitchFamily="65" charset="-122"/>
              <a:ea typeface="方正尚酷简体" panose="03000509000000000000" pitchFamily="65" charset="-122"/>
              <a:cs typeface="Open Sans" panose="020B0606030504020204" pitchFamily="34" charset="0"/>
              <a:sym typeface="Arial" panose="020B0604020202020204" pitchFamily="34" charset="0"/>
            </a:endParaRPr>
          </a:p>
        </p:txBody>
      </p:sp>
      <p:grpSp>
        <p:nvGrpSpPr>
          <p:cNvPr id="14" name="组合 13"/>
          <p:cNvGrpSpPr/>
          <p:nvPr/>
        </p:nvGrpSpPr>
        <p:grpSpPr>
          <a:xfrm>
            <a:off x="3950067" y="1084516"/>
            <a:ext cx="842065" cy="977049"/>
            <a:chOff x="5301679" y="1577352"/>
            <a:chExt cx="1123045" cy="1302732"/>
          </a:xfrm>
          <a:solidFill>
            <a:schemeClr val="accent1"/>
          </a:solidFill>
        </p:grpSpPr>
        <p:sp>
          <p:nvSpPr>
            <p:cNvPr id="15" name="六边形 14"/>
            <p:cNvSpPr/>
            <p:nvPr/>
          </p:nvSpPr>
          <p:spPr>
            <a:xfrm rot="5400000">
              <a:off x="5211836" y="1667195"/>
              <a:ext cx="1302732" cy="112304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6" name="KSO_Shape"/>
            <p:cNvSpPr>
              <a:spLocks/>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2"/>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nvGrpSpPr>
          <p:cNvPr id="17" name="组合 16"/>
          <p:cNvGrpSpPr/>
          <p:nvPr/>
        </p:nvGrpSpPr>
        <p:grpSpPr>
          <a:xfrm>
            <a:off x="4400262" y="1889141"/>
            <a:ext cx="842065" cy="977049"/>
            <a:chOff x="5902096" y="2650185"/>
            <a:chExt cx="1123045" cy="1302732"/>
          </a:xfrm>
          <a:solidFill>
            <a:schemeClr val="accent1"/>
          </a:solidFill>
        </p:grpSpPr>
        <p:sp>
          <p:nvSpPr>
            <p:cNvPr id="18" name="六边形 17"/>
            <p:cNvSpPr/>
            <p:nvPr/>
          </p:nvSpPr>
          <p:spPr>
            <a:xfrm rot="5400000">
              <a:off x="5812253" y="2740028"/>
              <a:ext cx="1302732" cy="112304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19"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2"/>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nvGrpSpPr>
          <p:cNvPr id="20" name="组合 19"/>
          <p:cNvGrpSpPr/>
          <p:nvPr/>
        </p:nvGrpSpPr>
        <p:grpSpPr>
          <a:xfrm>
            <a:off x="3950067" y="2694514"/>
            <a:ext cx="842065" cy="977049"/>
            <a:chOff x="5301679" y="3724016"/>
            <a:chExt cx="1123045" cy="1302732"/>
          </a:xfrm>
          <a:solidFill>
            <a:schemeClr val="accent1"/>
          </a:solidFill>
        </p:grpSpPr>
        <p:sp>
          <p:nvSpPr>
            <p:cNvPr id="21" name="六边形 20"/>
            <p:cNvSpPr/>
            <p:nvPr/>
          </p:nvSpPr>
          <p:spPr>
            <a:xfrm rot="5400000">
              <a:off x="5211836" y="3813859"/>
              <a:ext cx="1302732" cy="112304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22" name="KSO_Shape"/>
            <p:cNvSpPr>
              <a:spLocks/>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2"/>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cxnSp>
        <p:nvCxnSpPr>
          <p:cNvPr id="23" name="直接连接符 22"/>
          <p:cNvCxnSpPr/>
          <p:nvPr/>
        </p:nvCxnSpPr>
        <p:spPr>
          <a:xfrm>
            <a:off x="1284718" y="1572665"/>
            <a:ext cx="2482671" cy="0"/>
          </a:xfrm>
          <a:prstGeom prst="line">
            <a:avLst/>
          </a:prstGeom>
          <a:ln w="9525">
            <a:solidFill>
              <a:schemeClr val="bg2">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4898896" y="1246536"/>
            <a:ext cx="3074597" cy="901643"/>
            <a:chOff x="6567113" y="1793376"/>
            <a:chExt cx="4100531" cy="1202191"/>
          </a:xfrm>
        </p:grpSpPr>
        <p:sp>
          <p:nvSpPr>
            <p:cNvPr id="25" name="文本框 69"/>
            <p:cNvSpPr txBox="1"/>
            <p:nvPr/>
          </p:nvSpPr>
          <p:spPr>
            <a:xfrm>
              <a:off x="6567113" y="1810921"/>
              <a:ext cx="916059" cy="861775"/>
            </a:xfrm>
            <a:prstGeom prst="rect">
              <a:avLst/>
            </a:prstGeom>
            <a:noFill/>
          </p:spPr>
          <p:txBody>
            <a:bodyPr wrap="square" rtlCol="0">
              <a:spAutoFit/>
            </a:bodyPr>
            <a:lstStyle/>
            <a:p>
              <a:pPr algn="ctr"/>
              <a:r>
                <a:rPr lang="en-US" altLang="zh-CN" sz="3600" dirty="0">
                  <a:solidFill>
                    <a:schemeClr val="tx1">
                      <a:lumMod val="75000"/>
                      <a:lumOff val="25000"/>
                    </a:schemeClr>
                  </a:solidFill>
                  <a:latin typeface="Agency FB" panose="020B0503020202020204" pitchFamily="34" charset="0"/>
                  <a:ea typeface="方正尚酷简体" panose="03000509000000000000" pitchFamily="65" charset="-122"/>
                </a:rPr>
                <a:t>01</a:t>
              </a:r>
              <a:endParaRPr lang="zh-CN" altLang="en-US" sz="3600" dirty="0">
                <a:solidFill>
                  <a:schemeClr val="tx1">
                    <a:lumMod val="75000"/>
                    <a:lumOff val="25000"/>
                  </a:schemeClr>
                </a:solidFill>
                <a:latin typeface="Agency FB" panose="020B0503020202020204" pitchFamily="34" charset="0"/>
                <a:ea typeface="方正尚酷简体" panose="03000509000000000000" pitchFamily="65" charset="-122"/>
              </a:endParaRPr>
            </a:p>
          </p:txBody>
        </p:sp>
        <p:grpSp>
          <p:nvGrpSpPr>
            <p:cNvPr id="26" name="组合 25"/>
            <p:cNvGrpSpPr/>
            <p:nvPr/>
          </p:nvGrpSpPr>
          <p:grpSpPr>
            <a:xfrm>
              <a:off x="7395055" y="1793376"/>
              <a:ext cx="3272589" cy="1202191"/>
              <a:chOff x="6968290" y="1689104"/>
              <a:chExt cx="3272589" cy="1202191"/>
            </a:xfrm>
          </p:grpSpPr>
          <p:sp>
            <p:nvSpPr>
              <p:cNvPr id="27" name="文本框 9"/>
              <p:cNvSpPr txBox="1"/>
              <p:nvPr/>
            </p:nvSpPr>
            <p:spPr>
              <a:xfrm>
                <a:off x="6968290" y="1689104"/>
                <a:ext cx="2329312" cy="410369"/>
              </a:xfrm>
              <a:prstGeom prst="rect">
                <a:avLst/>
              </a:prstGeom>
              <a:noFill/>
            </p:spPr>
            <p:txBody>
              <a:bodyPr wrap="square" rtlCol="0">
                <a:spAutoFit/>
              </a:bodyPr>
              <a:lstStyle/>
              <a:p>
                <a:r>
                  <a:rPr lang="zh-CN" altLang="en-US" sz="14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4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28" name="文本框 11"/>
              <p:cNvSpPr txBox="1"/>
              <p:nvPr/>
            </p:nvSpPr>
            <p:spPr>
              <a:xfrm>
                <a:off x="6968290" y="2029520"/>
                <a:ext cx="3272589" cy="861775"/>
              </a:xfrm>
              <a:prstGeom prst="rect">
                <a:avLst/>
              </a:prstGeom>
              <a:noFill/>
            </p:spPr>
            <p:txBody>
              <a:bodyPr wrap="square" rtlCol="0">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在此输入详细介绍，以表达项目工作的详细资料和文字信息。在此输入详细介绍，以表达项目工作的详细资料和文字信息。</a:t>
                </a:r>
              </a:p>
              <a:p>
                <a:endPar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cxnSp>
        <p:nvCxnSpPr>
          <p:cNvPr id="29" name="直接连接符 28"/>
          <p:cNvCxnSpPr/>
          <p:nvPr/>
        </p:nvCxnSpPr>
        <p:spPr>
          <a:xfrm>
            <a:off x="5425869" y="2364233"/>
            <a:ext cx="2482671" cy="0"/>
          </a:xfrm>
          <a:prstGeom prst="line">
            <a:avLst/>
          </a:prstGeom>
          <a:ln w="9525">
            <a:solidFill>
              <a:schemeClr val="bg2">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1117813" y="2018731"/>
            <a:ext cx="3140667" cy="783859"/>
            <a:chOff x="1524357" y="2822974"/>
            <a:chExt cx="4188647" cy="1045145"/>
          </a:xfrm>
        </p:grpSpPr>
        <p:sp>
          <p:nvSpPr>
            <p:cNvPr id="31" name="文本框 75"/>
            <p:cNvSpPr txBox="1"/>
            <p:nvPr/>
          </p:nvSpPr>
          <p:spPr>
            <a:xfrm>
              <a:off x="4796945" y="2868142"/>
              <a:ext cx="916059" cy="861774"/>
            </a:xfrm>
            <a:prstGeom prst="rect">
              <a:avLst/>
            </a:prstGeom>
            <a:noFill/>
          </p:spPr>
          <p:txBody>
            <a:bodyPr wrap="square" rtlCol="0">
              <a:spAutoFit/>
            </a:bodyPr>
            <a:lstStyle/>
            <a:p>
              <a:pPr algn="ctr"/>
              <a:r>
                <a:rPr lang="en-US" altLang="zh-CN" sz="3600" dirty="0">
                  <a:solidFill>
                    <a:schemeClr val="tx1">
                      <a:lumMod val="75000"/>
                      <a:lumOff val="25000"/>
                    </a:schemeClr>
                  </a:solidFill>
                  <a:latin typeface="Agency FB" panose="020B0503020202020204" pitchFamily="34" charset="0"/>
                  <a:ea typeface="方正尚酷简体" panose="03000509000000000000" pitchFamily="65" charset="-122"/>
                </a:rPr>
                <a:t>02</a:t>
              </a:r>
              <a:endParaRPr lang="zh-CN" altLang="en-US" sz="3600" dirty="0">
                <a:solidFill>
                  <a:schemeClr val="tx1">
                    <a:lumMod val="75000"/>
                    <a:lumOff val="25000"/>
                  </a:schemeClr>
                </a:solidFill>
                <a:latin typeface="Agency FB" panose="020B0503020202020204" pitchFamily="34" charset="0"/>
                <a:ea typeface="方正尚酷简体" panose="03000509000000000000" pitchFamily="65" charset="-122"/>
              </a:endParaRPr>
            </a:p>
          </p:txBody>
        </p:sp>
        <p:grpSp>
          <p:nvGrpSpPr>
            <p:cNvPr id="32" name="组合 31"/>
            <p:cNvGrpSpPr/>
            <p:nvPr/>
          </p:nvGrpSpPr>
          <p:grpSpPr>
            <a:xfrm>
              <a:off x="1524357" y="2822974"/>
              <a:ext cx="3272589" cy="1045145"/>
              <a:chOff x="6968290" y="1661481"/>
              <a:chExt cx="3272589" cy="1045145"/>
            </a:xfrm>
          </p:grpSpPr>
          <p:sp>
            <p:nvSpPr>
              <p:cNvPr id="33" name="文本框 77"/>
              <p:cNvSpPr txBox="1"/>
              <p:nvPr/>
            </p:nvSpPr>
            <p:spPr>
              <a:xfrm>
                <a:off x="7911567" y="1661481"/>
                <a:ext cx="2329312" cy="451405"/>
              </a:xfrm>
              <a:prstGeom prst="rect">
                <a:avLst/>
              </a:prstGeom>
              <a:noFill/>
            </p:spPr>
            <p:txBody>
              <a:bodyPr wrap="square" rtlCol="0">
                <a:spAutoFit/>
              </a:bodyPr>
              <a:lstStyle/>
              <a:p>
                <a:pPr algn="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34" name="文本框 80"/>
              <p:cNvSpPr txBox="1"/>
              <p:nvPr/>
            </p:nvSpPr>
            <p:spPr>
              <a:xfrm>
                <a:off x="6968290" y="2029519"/>
                <a:ext cx="3272589" cy="677107"/>
              </a:xfrm>
              <a:prstGeom prst="rect">
                <a:avLst/>
              </a:prstGeom>
              <a:noFill/>
            </p:spPr>
            <p:txBody>
              <a:bodyPr wrap="square" rtlCol="0">
                <a:spAutoFit/>
              </a:bodyPr>
              <a:lstStyle/>
              <a:p>
                <a:pPr algn="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由在此输入详细介绍，以表达项目工作的详细资料和文字信息。在此输入详细介绍，以表达项目工作的详细资料和文字信息。</a:t>
                </a:r>
              </a:p>
            </p:txBody>
          </p:sp>
        </p:grpSp>
      </p:grpSp>
      <p:cxnSp>
        <p:nvCxnSpPr>
          <p:cNvPr id="35" name="直接连接符 34"/>
          <p:cNvCxnSpPr/>
          <p:nvPr/>
        </p:nvCxnSpPr>
        <p:spPr>
          <a:xfrm>
            <a:off x="1284718" y="3179163"/>
            <a:ext cx="2482671" cy="0"/>
          </a:xfrm>
          <a:prstGeom prst="line">
            <a:avLst/>
          </a:prstGeom>
          <a:ln w="9525">
            <a:solidFill>
              <a:schemeClr val="bg2">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4898896" y="2836662"/>
            <a:ext cx="3074597" cy="932278"/>
            <a:chOff x="6567113" y="3913546"/>
            <a:chExt cx="4100531" cy="1243036"/>
          </a:xfrm>
        </p:grpSpPr>
        <p:sp>
          <p:nvSpPr>
            <p:cNvPr id="37" name="文本框 101"/>
            <p:cNvSpPr txBox="1"/>
            <p:nvPr/>
          </p:nvSpPr>
          <p:spPr>
            <a:xfrm>
              <a:off x="6567113" y="3971938"/>
              <a:ext cx="916059" cy="861774"/>
            </a:xfrm>
            <a:prstGeom prst="rect">
              <a:avLst/>
            </a:prstGeom>
            <a:noFill/>
          </p:spPr>
          <p:txBody>
            <a:bodyPr wrap="square" rtlCol="0">
              <a:spAutoFit/>
            </a:bodyPr>
            <a:lstStyle/>
            <a:p>
              <a:pPr algn="ctr"/>
              <a:r>
                <a:rPr lang="en-US" altLang="zh-CN" sz="3600" dirty="0">
                  <a:solidFill>
                    <a:schemeClr val="tx1">
                      <a:lumMod val="75000"/>
                      <a:lumOff val="25000"/>
                    </a:schemeClr>
                  </a:solidFill>
                  <a:latin typeface="Agency FB" panose="020B0503020202020204" pitchFamily="34" charset="0"/>
                  <a:ea typeface="方正尚酷简体" panose="03000509000000000000" pitchFamily="65" charset="-122"/>
                </a:rPr>
                <a:t>03</a:t>
              </a:r>
              <a:endParaRPr lang="zh-CN" altLang="en-US" sz="3600" dirty="0">
                <a:solidFill>
                  <a:schemeClr val="tx1">
                    <a:lumMod val="75000"/>
                    <a:lumOff val="25000"/>
                  </a:schemeClr>
                </a:solidFill>
                <a:latin typeface="Agency FB" panose="020B0503020202020204" pitchFamily="34" charset="0"/>
                <a:ea typeface="方正尚酷简体" panose="03000509000000000000" pitchFamily="65" charset="-122"/>
              </a:endParaRPr>
            </a:p>
          </p:txBody>
        </p:sp>
        <p:grpSp>
          <p:nvGrpSpPr>
            <p:cNvPr id="38" name="组合 37"/>
            <p:cNvGrpSpPr/>
            <p:nvPr/>
          </p:nvGrpSpPr>
          <p:grpSpPr>
            <a:xfrm>
              <a:off x="7395055" y="3913546"/>
              <a:ext cx="3272589" cy="1243036"/>
              <a:chOff x="6968290" y="1648257"/>
              <a:chExt cx="3272589" cy="1243036"/>
            </a:xfrm>
          </p:grpSpPr>
          <p:sp>
            <p:nvSpPr>
              <p:cNvPr id="39" name="文本框 103"/>
              <p:cNvSpPr txBox="1"/>
              <p:nvPr/>
            </p:nvSpPr>
            <p:spPr>
              <a:xfrm>
                <a:off x="6968290" y="1648257"/>
                <a:ext cx="2329312" cy="451405"/>
              </a:xfrm>
              <a:prstGeom prst="rect">
                <a:avLst/>
              </a:prstGeom>
              <a:noFill/>
            </p:spPr>
            <p:txBody>
              <a:bodyPr wrap="square" rtlCol="0">
                <a:spAutoFit/>
              </a:bodyPr>
              <a:lstStyle/>
              <a:p>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40" name="文本框 104"/>
              <p:cNvSpPr txBox="1"/>
              <p:nvPr/>
            </p:nvSpPr>
            <p:spPr>
              <a:xfrm>
                <a:off x="6968290" y="2029519"/>
                <a:ext cx="3272589" cy="861774"/>
              </a:xfrm>
              <a:prstGeom prst="rect">
                <a:avLst/>
              </a:prstGeom>
              <a:noFill/>
            </p:spPr>
            <p:txBody>
              <a:bodyPr wrap="square" rtlCol="0">
                <a:spAutoFit/>
              </a:bodyPr>
              <a:lstStyle/>
              <a:p>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在此输入详细介绍，以表达项目工作的详细资料和文字信息。在此输入详细介绍，以表达项目工作的详细资料和文字信息。</a:t>
                </a:r>
              </a:p>
              <a:p>
                <a:endPar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cxnSp>
        <p:nvCxnSpPr>
          <p:cNvPr id="41" name="直接连接符 40"/>
          <p:cNvCxnSpPr/>
          <p:nvPr/>
        </p:nvCxnSpPr>
        <p:spPr>
          <a:xfrm>
            <a:off x="5425869" y="3984161"/>
            <a:ext cx="2482671" cy="0"/>
          </a:xfrm>
          <a:prstGeom prst="line">
            <a:avLst/>
          </a:prstGeom>
          <a:ln w="9525">
            <a:solidFill>
              <a:schemeClr val="bg2">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127316" y="3730812"/>
            <a:ext cx="3140667" cy="774810"/>
            <a:chOff x="1524357" y="2835043"/>
            <a:chExt cx="4188647" cy="1033079"/>
          </a:xfrm>
        </p:grpSpPr>
        <p:sp>
          <p:nvSpPr>
            <p:cNvPr id="43" name="文本框 75"/>
            <p:cNvSpPr txBox="1"/>
            <p:nvPr/>
          </p:nvSpPr>
          <p:spPr>
            <a:xfrm>
              <a:off x="4796945" y="2868142"/>
              <a:ext cx="916059" cy="861774"/>
            </a:xfrm>
            <a:prstGeom prst="rect">
              <a:avLst/>
            </a:prstGeom>
            <a:noFill/>
          </p:spPr>
          <p:txBody>
            <a:bodyPr wrap="square" rtlCol="0">
              <a:spAutoFit/>
            </a:bodyPr>
            <a:lstStyle/>
            <a:p>
              <a:pPr algn="ctr"/>
              <a:r>
                <a:rPr lang="en-US" altLang="zh-CN" sz="3600" dirty="0">
                  <a:solidFill>
                    <a:schemeClr val="tx1">
                      <a:lumMod val="75000"/>
                      <a:lumOff val="25000"/>
                    </a:schemeClr>
                  </a:solidFill>
                  <a:latin typeface="Agency FB" panose="020B0503020202020204" pitchFamily="34" charset="0"/>
                  <a:ea typeface="方正尚酷简体" panose="03000509000000000000" pitchFamily="65" charset="-122"/>
                </a:rPr>
                <a:t>04</a:t>
              </a:r>
              <a:endParaRPr lang="zh-CN" altLang="en-US" sz="3600" dirty="0">
                <a:solidFill>
                  <a:schemeClr val="tx1">
                    <a:lumMod val="75000"/>
                    <a:lumOff val="25000"/>
                  </a:schemeClr>
                </a:solidFill>
                <a:latin typeface="Agency FB" panose="020B0503020202020204" pitchFamily="34" charset="0"/>
                <a:ea typeface="方正尚酷简体" panose="03000509000000000000" pitchFamily="65" charset="-122"/>
              </a:endParaRPr>
            </a:p>
          </p:txBody>
        </p:sp>
        <p:grpSp>
          <p:nvGrpSpPr>
            <p:cNvPr id="44" name="组合 43"/>
            <p:cNvGrpSpPr/>
            <p:nvPr/>
          </p:nvGrpSpPr>
          <p:grpSpPr>
            <a:xfrm>
              <a:off x="1524357" y="2835043"/>
              <a:ext cx="3272589" cy="1033079"/>
              <a:chOff x="6968290" y="1673550"/>
              <a:chExt cx="3272589" cy="1033079"/>
            </a:xfrm>
          </p:grpSpPr>
          <p:sp>
            <p:nvSpPr>
              <p:cNvPr id="45" name="文本框 77"/>
              <p:cNvSpPr txBox="1"/>
              <p:nvPr/>
            </p:nvSpPr>
            <p:spPr>
              <a:xfrm>
                <a:off x="7911567" y="1673550"/>
                <a:ext cx="2329312" cy="451405"/>
              </a:xfrm>
              <a:prstGeom prst="rect">
                <a:avLst/>
              </a:prstGeom>
              <a:noFill/>
            </p:spPr>
            <p:txBody>
              <a:bodyPr wrap="square" rtlCol="0">
                <a:spAutoFit/>
              </a:bodyPr>
              <a:lstStyle/>
              <a:p>
                <a:pPr algn="r"/>
                <a:r>
                  <a:rPr lang="zh-CN" altLang="en-US" sz="1600" dirty="0">
                    <a:solidFill>
                      <a:schemeClr val="tx1">
                        <a:lumMod val="75000"/>
                        <a:lumOff val="25000"/>
                      </a:schemeClr>
                    </a:solidFill>
                    <a:latin typeface="方正尚酷简体" panose="03000509000000000000" pitchFamily="65" charset="-122"/>
                    <a:ea typeface="方正尚酷简体" panose="03000509000000000000" pitchFamily="65" charset="-122"/>
                  </a:rPr>
                  <a:t>添加标题</a:t>
                </a:r>
                <a:endParaRPr lang="en-US" altLang="zh-CN" sz="1600" dirty="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46" name="文本框 80"/>
              <p:cNvSpPr txBox="1"/>
              <p:nvPr/>
            </p:nvSpPr>
            <p:spPr>
              <a:xfrm>
                <a:off x="6968290" y="2029521"/>
                <a:ext cx="3272589" cy="677108"/>
              </a:xfrm>
              <a:prstGeom prst="rect">
                <a:avLst/>
              </a:prstGeom>
              <a:noFill/>
            </p:spPr>
            <p:txBody>
              <a:bodyPr wrap="square" rtlCol="0">
                <a:spAutoFit/>
              </a:bodyPr>
              <a:lstStyle/>
              <a:p>
                <a:pPr algn="r"/>
                <a:r>
                  <a:rPr lang="zh-CN" altLang="en-US" sz="900" dirty="0">
                    <a:solidFill>
                      <a:schemeClr val="tx1">
                        <a:lumMod val="75000"/>
                        <a:lumOff val="25000"/>
                      </a:schemeClr>
                    </a:solidFill>
                    <a:latin typeface="方正尚酷简体" panose="03000509000000000000" pitchFamily="65" charset="-122"/>
                    <a:ea typeface="方正尚酷简体" panose="03000509000000000000" pitchFamily="65" charset="-122"/>
                  </a:rPr>
                  <a:t>由在此输入详细介绍，以表达项目工作的详细资料和文字信息。在此输入详细介绍，以表达项目工作的详细资料和文字信息。</a:t>
                </a:r>
              </a:p>
            </p:txBody>
          </p:sp>
        </p:grpSp>
      </p:grpSp>
      <p:grpSp>
        <p:nvGrpSpPr>
          <p:cNvPr id="47" name="组合 46"/>
          <p:cNvGrpSpPr/>
          <p:nvPr/>
        </p:nvGrpSpPr>
        <p:grpSpPr>
          <a:xfrm>
            <a:off x="4388639" y="3499604"/>
            <a:ext cx="842065" cy="977049"/>
            <a:chOff x="5550606" y="4704901"/>
            <a:chExt cx="1123045" cy="1302732"/>
          </a:xfrm>
          <a:solidFill>
            <a:schemeClr val="accent1"/>
          </a:solidFill>
        </p:grpSpPr>
        <p:sp>
          <p:nvSpPr>
            <p:cNvPr id="48" name="六边形 47"/>
            <p:cNvSpPr/>
            <p:nvPr/>
          </p:nvSpPr>
          <p:spPr>
            <a:xfrm rot="5400000">
              <a:off x="5460763" y="4794744"/>
              <a:ext cx="1302732" cy="112304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nvGrpSpPr>
            <p:cNvPr id="49" name="组合 48"/>
            <p:cNvGrpSpPr/>
            <p:nvPr/>
          </p:nvGrpSpPr>
          <p:grpSpPr>
            <a:xfrm>
              <a:off x="5923329" y="5169661"/>
              <a:ext cx="348517" cy="446576"/>
              <a:chOff x="3095876" y="2479873"/>
              <a:chExt cx="366231" cy="470769"/>
            </a:xfrm>
            <a:grpFill/>
          </p:grpSpPr>
          <p:sp>
            <p:nvSpPr>
              <p:cNvPr id="50"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51"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52" name="Rectangle 110"/>
              <p:cNvSpPr>
                <a:spLocks noChangeArrowheads="1"/>
              </p:cNvSpPr>
              <p:nvPr/>
            </p:nvSpPr>
            <p:spPr bwMode="auto">
              <a:xfrm flipH="1">
                <a:off x="3095876" y="2741565"/>
                <a:ext cx="51923" cy="5192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sp>
            <p:nvSpPr>
              <p:cNvPr id="53" name="Rectangle 111"/>
              <p:cNvSpPr>
                <a:spLocks noChangeArrowheads="1"/>
              </p:cNvSpPr>
              <p:nvPr/>
            </p:nvSpPr>
            <p:spPr bwMode="auto">
              <a:xfrm flipH="1">
                <a:off x="3095876" y="2819796"/>
                <a:ext cx="51923" cy="5261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402">
                  <a:defRPr/>
                </a:pPr>
                <a:endParaRPr lang="zh-CN" altLang="en-US" sz="1125">
                  <a:solidFill>
                    <a:schemeClr val="tx1">
                      <a:lumMod val="75000"/>
                      <a:lumOff val="25000"/>
                    </a:schemeClr>
                  </a:solidFill>
                  <a:latin typeface="方正尚酷简体" panose="03000509000000000000" pitchFamily="65" charset="-122"/>
                  <a:ea typeface="方正尚酷简体" panose="03000509000000000000" pitchFamily="65" charset="-122"/>
                </a:endParaRPr>
              </a:p>
            </p:txBody>
          </p:sp>
        </p:grpSp>
      </p:grpSp>
    </p:spTree>
    <p:extLst>
      <p:ext uri="{BB962C8B-B14F-4D97-AF65-F5344CB8AC3E}">
        <p14:creationId xmlns:p14="http://schemas.microsoft.com/office/powerpoint/2010/main" val="280123095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style.rotation</p:attrName>
                                        </p:attrNameLst>
                                      </p:cBhvr>
                                      <p:tavLst>
                                        <p:tav tm="0">
                                          <p:val>
                                            <p:fltVal val="360"/>
                                          </p:val>
                                        </p:tav>
                                        <p:tav tm="100000">
                                          <p:val>
                                            <p:fltVal val="0"/>
                                          </p:val>
                                        </p:tav>
                                      </p:tavLst>
                                    </p:anim>
                                    <p:animEffect transition="in" filter="fade">
                                      <p:cBhvr>
                                        <p:cTn id="15" dur="500"/>
                                        <p:tgtEl>
                                          <p:spTgt spid="14"/>
                                        </p:tgtEl>
                                      </p:cBhvr>
                                    </p:animEffect>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ppt_x</p:attrName>
                                        </p:attrNameLst>
                                      </p:cBhvr>
                                      <p:tavLst>
                                        <p:tav tm="0">
                                          <p:val>
                                            <p:strVal val="#ppt_x-#ppt_w*1.125000"/>
                                          </p:val>
                                        </p:tav>
                                        <p:tav tm="100000">
                                          <p:val>
                                            <p:strVal val="#ppt_x"/>
                                          </p:val>
                                        </p:tav>
                                      </p:tavLst>
                                    </p:anim>
                                    <p:animEffect transition="in" filter="wipe(right)">
                                      <p:cBhvr>
                                        <p:cTn id="24" dur="500"/>
                                        <p:tgtEl>
                                          <p:spTgt spid="24"/>
                                        </p:tgtEl>
                                      </p:cBhvr>
                                    </p:animEffect>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 calcmode="lin" valueType="num">
                                      <p:cBhvr>
                                        <p:cTn id="30" dur="500" fill="hold"/>
                                        <p:tgtEl>
                                          <p:spTgt spid="17"/>
                                        </p:tgtEl>
                                        <p:attrNameLst>
                                          <p:attrName>style.rotation</p:attrName>
                                        </p:attrNameLst>
                                      </p:cBhvr>
                                      <p:tavLst>
                                        <p:tav tm="0">
                                          <p:val>
                                            <p:fltVal val="360"/>
                                          </p:val>
                                        </p:tav>
                                        <p:tav tm="100000">
                                          <p:val>
                                            <p:fltVal val="0"/>
                                          </p:val>
                                        </p:tav>
                                      </p:tavLst>
                                    </p:anim>
                                    <p:animEffect transition="in" filter="fade">
                                      <p:cBhvr>
                                        <p:cTn id="31" dur="500"/>
                                        <p:tgtEl>
                                          <p:spTgt spid="17"/>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3000"/>
                            </p:stCondLst>
                            <p:childTnLst>
                              <p:par>
                                <p:cTn id="37" presetID="12" presetClass="entr" presetSubtype="2"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p:tgtEl>
                                          <p:spTgt spid="30"/>
                                        </p:tgtEl>
                                        <p:attrNameLst>
                                          <p:attrName>ppt_x</p:attrName>
                                        </p:attrNameLst>
                                      </p:cBhvr>
                                      <p:tavLst>
                                        <p:tav tm="0">
                                          <p:val>
                                            <p:strVal val="#ppt_x+#ppt_w*1.125000"/>
                                          </p:val>
                                        </p:tav>
                                        <p:tav tm="100000">
                                          <p:val>
                                            <p:strVal val="#ppt_x"/>
                                          </p:val>
                                        </p:tav>
                                      </p:tavLst>
                                    </p:anim>
                                    <p:animEffect transition="in" filter="wipe(left)">
                                      <p:cBhvr>
                                        <p:cTn id="40" dur="500"/>
                                        <p:tgtEl>
                                          <p:spTgt spid="30"/>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 calcmode="lin" valueType="num">
                                      <p:cBhvr>
                                        <p:cTn id="46" dur="500" fill="hold"/>
                                        <p:tgtEl>
                                          <p:spTgt spid="20"/>
                                        </p:tgtEl>
                                        <p:attrNameLst>
                                          <p:attrName>style.rotation</p:attrName>
                                        </p:attrNameLst>
                                      </p:cBhvr>
                                      <p:tavLst>
                                        <p:tav tm="0">
                                          <p:val>
                                            <p:fltVal val="360"/>
                                          </p:val>
                                        </p:tav>
                                        <p:tav tm="100000">
                                          <p:val>
                                            <p:fltVal val="0"/>
                                          </p:val>
                                        </p:tav>
                                      </p:tavLst>
                                    </p:anim>
                                    <p:animEffect transition="in" filter="fade">
                                      <p:cBhvr>
                                        <p:cTn id="47" dur="500"/>
                                        <p:tgtEl>
                                          <p:spTgt spid="20"/>
                                        </p:tgtEl>
                                      </p:cBhvr>
                                    </p:animEffect>
                                  </p:childTnLst>
                                </p:cTn>
                              </p:par>
                            </p:childTnLst>
                          </p:cTn>
                        </p:par>
                        <p:par>
                          <p:cTn id="48" fill="hold">
                            <p:stCondLst>
                              <p:cond delay="4000"/>
                            </p:stCondLst>
                            <p:childTnLst>
                              <p:par>
                                <p:cTn id="49" presetID="22" presetClass="entr" presetSubtype="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500"/>
                                        <p:tgtEl>
                                          <p:spTgt spid="35"/>
                                        </p:tgtEl>
                                      </p:cBhvr>
                                    </p:animEffect>
                                  </p:childTnLst>
                                </p:cTn>
                              </p:par>
                            </p:childTnLst>
                          </p:cTn>
                        </p:par>
                        <p:par>
                          <p:cTn id="52" fill="hold">
                            <p:stCondLst>
                              <p:cond delay="4500"/>
                            </p:stCondLst>
                            <p:childTnLst>
                              <p:par>
                                <p:cTn id="53" presetID="12" presetClass="entr" presetSubtype="8"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p:tgtEl>
                                          <p:spTgt spid="36"/>
                                        </p:tgtEl>
                                        <p:attrNameLst>
                                          <p:attrName>ppt_x</p:attrName>
                                        </p:attrNameLst>
                                      </p:cBhvr>
                                      <p:tavLst>
                                        <p:tav tm="0">
                                          <p:val>
                                            <p:strVal val="#ppt_x-#ppt_w*1.125000"/>
                                          </p:val>
                                        </p:tav>
                                        <p:tav tm="100000">
                                          <p:val>
                                            <p:strVal val="#ppt_x"/>
                                          </p:val>
                                        </p:tav>
                                      </p:tavLst>
                                    </p:anim>
                                    <p:animEffect transition="in" filter="wipe(right)">
                                      <p:cBhvr>
                                        <p:cTn id="56" dur="500"/>
                                        <p:tgtEl>
                                          <p:spTgt spid="36"/>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ppt_w</p:attrName>
                                        </p:attrNameLst>
                                      </p:cBhvr>
                                      <p:tavLst>
                                        <p:tav tm="0">
                                          <p:val>
                                            <p:fltVal val="0"/>
                                          </p:val>
                                        </p:tav>
                                        <p:tav tm="100000">
                                          <p:val>
                                            <p:strVal val="#ppt_w"/>
                                          </p:val>
                                        </p:tav>
                                      </p:tavLst>
                                    </p:anim>
                                    <p:anim calcmode="lin" valueType="num">
                                      <p:cBhvr>
                                        <p:cTn id="61" dur="500" fill="hold"/>
                                        <p:tgtEl>
                                          <p:spTgt spid="47"/>
                                        </p:tgtEl>
                                        <p:attrNameLst>
                                          <p:attrName>ppt_h</p:attrName>
                                        </p:attrNameLst>
                                      </p:cBhvr>
                                      <p:tavLst>
                                        <p:tav tm="0">
                                          <p:val>
                                            <p:fltVal val="0"/>
                                          </p:val>
                                        </p:tav>
                                        <p:tav tm="100000">
                                          <p:val>
                                            <p:strVal val="#ppt_h"/>
                                          </p:val>
                                        </p:tav>
                                      </p:tavLst>
                                    </p:anim>
                                    <p:anim calcmode="lin" valueType="num">
                                      <p:cBhvr>
                                        <p:cTn id="62" dur="500" fill="hold"/>
                                        <p:tgtEl>
                                          <p:spTgt spid="47"/>
                                        </p:tgtEl>
                                        <p:attrNameLst>
                                          <p:attrName>style.rotation</p:attrName>
                                        </p:attrNameLst>
                                      </p:cBhvr>
                                      <p:tavLst>
                                        <p:tav tm="0">
                                          <p:val>
                                            <p:fltVal val="360"/>
                                          </p:val>
                                        </p:tav>
                                        <p:tav tm="100000">
                                          <p:val>
                                            <p:fltVal val="0"/>
                                          </p:val>
                                        </p:tav>
                                      </p:tavLst>
                                    </p:anim>
                                    <p:animEffect transition="in" filter="fade">
                                      <p:cBhvr>
                                        <p:cTn id="63" dur="500"/>
                                        <p:tgtEl>
                                          <p:spTgt spid="47"/>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childTnLst>
                          </p:cTn>
                        </p:par>
                        <p:par>
                          <p:cTn id="68" fill="hold">
                            <p:stCondLst>
                              <p:cond delay="6000"/>
                            </p:stCondLst>
                            <p:childTnLst>
                              <p:par>
                                <p:cTn id="69" presetID="12" presetClass="entr" presetSubtype="2"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p:tgtEl>
                                          <p:spTgt spid="42"/>
                                        </p:tgtEl>
                                        <p:attrNameLst>
                                          <p:attrName>ppt_x</p:attrName>
                                        </p:attrNameLst>
                                      </p:cBhvr>
                                      <p:tavLst>
                                        <p:tav tm="0">
                                          <p:val>
                                            <p:strVal val="#ppt_x+#ppt_w*1.125000"/>
                                          </p:val>
                                        </p:tav>
                                        <p:tav tm="100000">
                                          <p:val>
                                            <p:strVal val="#ppt_x"/>
                                          </p:val>
                                        </p:tav>
                                      </p:tavLst>
                                    </p:anim>
                                    <p:animEffect transition="in" filter="wipe(left)">
                                      <p:cBhvr>
                                        <p:cTn id="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MH_CONTENTSID" val="1283"/>
  <p:tag name="MH_SECTIONID" val="1284,1285,"/>
</p:tagLst>
</file>

<file path=ppt/tags/tag2.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6.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7.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8.xml><?xml version="1.0" encoding="utf-8"?>
<p:tagLst xmlns:a="http://schemas.openxmlformats.org/drawingml/2006/main" xmlns:r="http://schemas.openxmlformats.org/officeDocument/2006/relationships" xmlns:p="http://schemas.openxmlformats.org/presentationml/2006/main">
  <p:tag name="ISLIDE.DIAGRAM" val="90752399-222e-44fb-b973-dd0969f2a812"/>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自定义 714">
      <a:dk1>
        <a:srgbClr val="000000"/>
      </a:dk1>
      <a:lt1>
        <a:srgbClr val="FFFFFF"/>
      </a:lt1>
      <a:dk2>
        <a:srgbClr val="000000"/>
      </a:dk2>
      <a:lt2>
        <a:srgbClr val="FFFFFF"/>
      </a:lt2>
      <a:accent1>
        <a:srgbClr val="65ADA9"/>
      </a:accent1>
      <a:accent2>
        <a:srgbClr val="65ADA9"/>
      </a:accent2>
      <a:accent3>
        <a:srgbClr val="65ADA9"/>
      </a:accent3>
      <a:accent4>
        <a:srgbClr val="65ADA9"/>
      </a:accent4>
      <a:accent5>
        <a:srgbClr val="65ADA9"/>
      </a:accent5>
      <a:accent6>
        <a:srgbClr val="65ADA9"/>
      </a:accent6>
      <a:hlink>
        <a:srgbClr val="65ADA9"/>
      </a:hlink>
      <a:folHlink>
        <a:srgbClr val="65ADA9"/>
      </a:folHlink>
    </a:clrScheme>
    <a:fontScheme name="Temp">
      <a:majorFont>
        <a:latin typeface="方正苏新诗柳楷简体"/>
        <a:ea typeface="方正美黑简体"/>
        <a:cs typeface=""/>
      </a:majorFont>
      <a:minorFont>
        <a:latin typeface="方正苏新诗柳楷简体"/>
        <a:ea typeface="方正美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effectLst>
          <a:outerShdw blurRad="63500" algn="ctr" rotWithShape="0">
            <a:prstClr val="black">
              <a:alpha val="40000"/>
            </a:prstClr>
          </a:outerShdw>
        </a:effectLst>
      </a:spPr>
      <a:bodyPr rtlCol="0" anchor="ctr"/>
      <a:lstStyle>
        <a:defPPr algn="ctr" defTabSz="914378">
          <a:defRPr sz="1799">
            <a:cs typeface="+mn-ea"/>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9394</TotalTime>
  <Words>2416</Words>
  <Application>Microsoft Office PowerPoint</Application>
  <PresentationFormat>全屏显示(16:9)</PresentationFormat>
  <Paragraphs>258</Paragraphs>
  <Slides>23</Slides>
  <Notes>23</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Arabic Typesetting</vt:lpstr>
      <vt:lpstr>Gill Sans</vt:lpstr>
      <vt:lpstr>Helvetica Neue</vt:lpstr>
      <vt:lpstr>方正黄草简体</vt:lpstr>
      <vt:lpstr>方正兰亭黑_GBK</vt:lpstr>
      <vt:lpstr>方正美黑简体</vt:lpstr>
      <vt:lpstr>方正尚酷简体</vt:lpstr>
      <vt:lpstr>方正苏新诗柳楷简体</vt:lpstr>
      <vt:lpstr>华文黑体</vt:lpstr>
      <vt:lpstr>宋体</vt:lpstr>
      <vt:lpstr>微软雅黑</vt:lpstr>
      <vt:lpstr>Agency FB</vt:lpstr>
      <vt:lpstr>Arial</vt:lpstr>
      <vt:lpstr>Calibri</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2016-03-09T04:37:28Z</dcterms:created>
  <dcterms:modified xsi:type="dcterms:W3CDTF">2019-04-16T05:23:51Z</dcterms:modified>
</cp:coreProperties>
</file>