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315" r:id="rId2"/>
    <p:sldId id="257" r:id="rId3"/>
    <p:sldId id="301" r:id="rId4"/>
    <p:sldId id="302" r:id="rId5"/>
    <p:sldId id="303" r:id="rId6"/>
    <p:sldId id="307" r:id="rId7"/>
    <p:sldId id="309" r:id="rId8"/>
    <p:sldId id="305" r:id="rId9"/>
    <p:sldId id="310" r:id="rId10"/>
    <p:sldId id="316" r:id="rId11"/>
  </p:sldIdLst>
  <p:sldSz cx="9144000" cy="5143500" type="screen16x9"/>
  <p:notesSz cx="6858000" cy="9144000"/>
  <p:embeddedFontLst>
    <p:embeddedFont>
      <p:font typeface="Calibri" panose="020F0502020204030204" pitchFamily="34" charset="0"/>
      <p:regular r:id="rId13"/>
      <p:bold r:id="rId14"/>
      <p:italic r:id="rId15"/>
      <p:boldItalic r:id="rId16"/>
    </p:embeddedFont>
    <p:embeddedFont>
      <p:font typeface="方正静蕾简体" panose="02010600030101010101" charset="-122"/>
      <p:regular r:id="rId17"/>
    </p:embeddedFont>
    <p:embeddedFont>
      <p:font typeface="Aharoni" panose="02010803020104030203" pitchFamily="2" charset="-79"/>
      <p:bold r:id="rId18"/>
    </p:embeddedFont>
  </p:embeddedFontLst>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8C8C"/>
    <a:srgbClr val="1E6988"/>
    <a:srgbClr val="FBC524"/>
    <a:srgbClr val="B63E26"/>
    <a:srgbClr val="31ACB5"/>
    <a:srgbClr val="EB6343"/>
    <a:srgbClr val="F2947E"/>
    <a:srgbClr val="F8C6BA"/>
    <a:srgbClr val="EE775C"/>
    <a:srgbClr val="35BB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8" d="100"/>
          <a:sy n="98" d="100"/>
        </p:scale>
        <p:origin x="600" y="90"/>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D6E326-7A8B-4A2F-AFB5-FABE8D94FF58}" type="datetimeFigureOut">
              <a:rPr lang="zh-CN" altLang="en-US" smtClean="0"/>
              <a:t>2017-07-30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8B8799-C4E5-4DE5-B743-0D2BA5D54798}" type="slidenum">
              <a:rPr lang="zh-CN" altLang="en-US" smtClean="0"/>
              <a:t>‹#›</a:t>
            </a:fld>
            <a:endParaRPr lang="zh-CN" altLang="en-US"/>
          </a:p>
        </p:txBody>
      </p:sp>
    </p:spTree>
    <p:extLst>
      <p:ext uri="{BB962C8B-B14F-4D97-AF65-F5344CB8AC3E}">
        <p14:creationId xmlns:p14="http://schemas.microsoft.com/office/powerpoint/2010/main" val="90526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1</a:t>
            </a:fld>
            <a:endParaRPr lang="zh-CN" altLang="en-US"/>
          </a:p>
        </p:txBody>
      </p:sp>
    </p:spTree>
    <p:extLst>
      <p:ext uri="{BB962C8B-B14F-4D97-AF65-F5344CB8AC3E}">
        <p14:creationId xmlns:p14="http://schemas.microsoft.com/office/powerpoint/2010/main" val="34584105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10</a:t>
            </a:fld>
            <a:endParaRPr lang="zh-CN" altLang="en-US"/>
          </a:p>
        </p:txBody>
      </p:sp>
    </p:spTree>
    <p:extLst>
      <p:ext uri="{BB962C8B-B14F-4D97-AF65-F5344CB8AC3E}">
        <p14:creationId xmlns:p14="http://schemas.microsoft.com/office/powerpoint/2010/main" val="3937182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2</a:t>
            </a:fld>
            <a:endParaRPr lang="zh-CN" altLang="en-US"/>
          </a:p>
        </p:txBody>
      </p:sp>
    </p:spTree>
    <p:extLst>
      <p:ext uri="{BB962C8B-B14F-4D97-AF65-F5344CB8AC3E}">
        <p14:creationId xmlns:p14="http://schemas.microsoft.com/office/powerpoint/2010/main" val="4001585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3</a:t>
            </a:fld>
            <a:endParaRPr lang="zh-CN" altLang="en-US"/>
          </a:p>
        </p:txBody>
      </p:sp>
    </p:spTree>
    <p:extLst>
      <p:ext uri="{BB962C8B-B14F-4D97-AF65-F5344CB8AC3E}">
        <p14:creationId xmlns:p14="http://schemas.microsoft.com/office/powerpoint/2010/main" val="1795985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4</a:t>
            </a:fld>
            <a:endParaRPr lang="zh-CN" altLang="en-US"/>
          </a:p>
        </p:txBody>
      </p:sp>
    </p:spTree>
    <p:extLst>
      <p:ext uri="{BB962C8B-B14F-4D97-AF65-F5344CB8AC3E}">
        <p14:creationId xmlns:p14="http://schemas.microsoft.com/office/powerpoint/2010/main" val="143259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5</a:t>
            </a:fld>
            <a:endParaRPr lang="zh-CN" altLang="en-US"/>
          </a:p>
        </p:txBody>
      </p:sp>
    </p:spTree>
    <p:extLst>
      <p:ext uri="{BB962C8B-B14F-4D97-AF65-F5344CB8AC3E}">
        <p14:creationId xmlns:p14="http://schemas.microsoft.com/office/powerpoint/2010/main" val="2463708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6</a:t>
            </a:fld>
            <a:endParaRPr lang="zh-CN" altLang="en-US"/>
          </a:p>
        </p:txBody>
      </p:sp>
    </p:spTree>
    <p:extLst>
      <p:ext uri="{BB962C8B-B14F-4D97-AF65-F5344CB8AC3E}">
        <p14:creationId xmlns:p14="http://schemas.microsoft.com/office/powerpoint/2010/main" val="2492571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7</a:t>
            </a:fld>
            <a:endParaRPr lang="zh-CN" altLang="en-US"/>
          </a:p>
        </p:txBody>
      </p:sp>
    </p:spTree>
    <p:extLst>
      <p:ext uri="{BB962C8B-B14F-4D97-AF65-F5344CB8AC3E}">
        <p14:creationId xmlns:p14="http://schemas.microsoft.com/office/powerpoint/2010/main" val="312461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8</a:t>
            </a:fld>
            <a:endParaRPr lang="zh-CN" altLang="en-US"/>
          </a:p>
        </p:txBody>
      </p:sp>
    </p:spTree>
    <p:extLst>
      <p:ext uri="{BB962C8B-B14F-4D97-AF65-F5344CB8AC3E}">
        <p14:creationId xmlns:p14="http://schemas.microsoft.com/office/powerpoint/2010/main" val="232627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9</a:t>
            </a:fld>
            <a:endParaRPr lang="zh-CN" altLang="en-US"/>
          </a:p>
        </p:txBody>
      </p:sp>
    </p:spTree>
    <p:extLst>
      <p:ext uri="{BB962C8B-B14F-4D97-AF65-F5344CB8AC3E}">
        <p14:creationId xmlns:p14="http://schemas.microsoft.com/office/powerpoint/2010/main" val="2166595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168C8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BC7D7C-8228-438F-ABBC-B692120E151F}" type="datetimeFigureOut">
              <a:rPr lang="zh-CN" altLang="en-US" smtClean="0"/>
              <a:t>2017-07-30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19C77A-3E8D-41EA-9651-17862ADBD22D}"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693BFB7-74CA-4FBB-9BAA-4D55F32D716A}" type="datetimeFigureOut">
              <a:rPr lang="zh-CN" altLang="en-US" smtClean="0"/>
              <a:t>2017-07-30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07E20DE-EFCC-4205-9434-E6F9C9FB4D6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5614" y="1737696"/>
            <a:ext cx="3518128" cy="2839235"/>
          </a:xfrm>
          <a:prstGeom prst="rect">
            <a:avLst/>
          </a:prstGeom>
        </p:spPr>
      </p:pic>
      <p:sp>
        <p:nvSpPr>
          <p:cNvPr id="3" name="文本框 2"/>
          <p:cNvSpPr txBox="1"/>
          <p:nvPr/>
        </p:nvSpPr>
        <p:spPr>
          <a:xfrm>
            <a:off x="1516621" y="1273167"/>
            <a:ext cx="6056115" cy="1107996"/>
          </a:xfrm>
          <a:prstGeom prst="rect">
            <a:avLst/>
          </a:prstGeom>
          <a:noFill/>
        </p:spPr>
        <p:txBody>
          <a:bodyPr wrap="square" rtlCol="0">
            <a:prstTxWarp prst="textArchUp">
              <a:avLst/>
            </a:prstTxWarp>
            <a:spAutoFit/>
            <a:scene3d>
              <a:camera prst="orthographicFront"/>
              <a:lightRig rig="balanced" dir="t"/>
            </a:scene3d>
          </a:bodyPr>
          <a:lstStyle/>
          <a:p>
            <a:pPr algn="ctr"/>
            <a:r>
              <a:rPr lang="zh-CN" altLang="en-US" sz="6600" dirty="0" smtClean="0">
                <a:ln w="12700">
                  <a:noFill/>
                </a:ln>
                <a:solidFill>
                  <a:schemeClr val="bg1"/>
                </a:solidFill>
                <a:effectLst>
                  <a:outerShdw blurRad="50800" dist="38100" dir="2700000" algn="tl" rotWithShape="0">
                    <a:schemeClr val="tx1">
                      <a:lumMod val="75000"/>
                      <a:lumOff val="25000"/>
                      <a:alpha val="40000"/>
                    </a:schemeClr>
                  </a:outerShdw>
                </a:effectLst>
                <a:latin typeface="华康海报体W12" panose="040B0C09000000000000" pitchFamily="81" charset="-122"/>
                <a:ea typeface="华康海报体W12" panose="040B0C09000000000000" pitchFamily="81" charset="-122"/>
              </a:rPr>
              <a:t>学生会社团招新啦</a:t>
            </a:r>
            <a:endParaRPr lang="zh-CN" altLang="en-US" sz="6600" dirty="0">
              <a:ln w="12700">
                <a:noFill/>
              </a:ln>
              <a:solidFill>
                <a:schemeClr val="bg1"/>
              </a:solidFill>
              <a:effectLst>
                <a:outerShdw blurRad="50800" dist="38100" dir="2700000" algn="tl" rotWithShape="0">
                  <a:schemeClr val="tx1">
                    <a:lumMod val="75000"/>
                    <a:lumOff val="25000"/>
                    <a:alpha val="40000"/>
                  </a:schemeClr>
                </a:outerShdw>
              </a:effectLst>
              <a:latin typeface="华康海报体W12" panose="040B0C09000000000000" pitchFamily="81" charset="-122"/>
              <a:ea typeface="华康海报体W12" panose="040B0C09000000000000" pitchFamily="81" charset="-122"/>
            </a:endParaRPr>
          </a:p>
        </p:txBody>
      </p:sp>
      <p:pic>
        <p:nvPicPr>
          <p:cNvPr id="17" name="卑鄙的我 The Minions - Y.M.C.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75628" y="-649627"/>
            <a:ext cx="457200" cy="457200"/>
          </a:xfrm>
          <a:prstGeom prst="rect">
            <a:avLst/>
          </a:prstGeom>
        </p:spPr>
      </p:pic>
      <p:sp>
        <p:nvSpPr>
          <p:cNvPr id="4" name="文本框 3"/>
          <p:cNvSpPr txBox="1"/>
          <p:nvPr/>
        </p:nvSpPr>
        <p:spPr>
          <a:xfrm>
            <a:off x="2451370" y="4669277"/>
            <a:ext cx="3291286" cy="300082"/>
          </a:xfrm>
          <a:prstGeom prst="rect">
            <a:avLst/>
          </a:prstGeom>
          <a:noFill/>
        </p:spPr>
        <p:txBody>
          <a:bodyPr wrap="none" rtlCol="0">
            <a:spAutoFit/>
          </a:bodyPr>
          <a:lstStyle/>
          <a:p>
            <a:r>
              <a:rPr lang="zh-CN" altLang="en-US" dirty="0" smtClean="0"/>
              <a:t>汇报人：千库网   汇报时间：</a:t>
            </a:r>
            <a:r>
              <a:rPr lang="en-US" altLang="zh-CN" dirty="0" smtClean="0"/>
              <a:t>20XX</a:t>
            </a:r>
            <a:r>
              <a:rPr lang="zh-CN" altLang="en-US" dirty="0" smtClean="0"/>
              <a:t>年</a:t>
            </a:r>
            <a:r>
              <a:rPr lang="en-US" altLang="zh-CN" dirty="0" smtClean="0"/>
              <a:t>X</a:t>
            </a:r>
            <a:r>
              <a:rPr lang="zh-CN" altLang="en-US" dirty="0" smtClean="0"/>
              <a:t>月</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5614" y="1737696"/>
            <a:ext cx="3518128" cy="2839235"/>
          </a:xfrm>
          <a:prstGeom prst="rect">
            <a:avLst/>
          </a:prstGeom>
        </p:spPr>
      </p:pic>
      <p:sp>
        <p:nvSpPr>
          <p:cNvPr id="3" name="文本框 2"/>
          <p:cNvSpPr txBox="1"/>
          <p:nvPr/>
        </p:nvSpPr>
        <p:spPr>
          <a:xfrm>
            <a:off x="1516621" y="1273167"/>
            <a:ext cx="6056115" cy="1107996"/>
          </a:xfrm>
          <a:prstGeom prst="rect">
            <a:avLst/>
          </a:prstGeom>
          <a:noFill/>
        </p:spPr>
        <p:txBody>
          <a:bodyPr wrap="square" rtlCol="0">
            <a:prstTxWarp prst="textArchUp">
              <a:avLst/>
            </a:prstTxWarp>
            <a:spAutoFit/>
            <a:scene3d>
              <a:camera prst="orthographicFront"/>
              <a:lightRig rig="balanced" dir="t"/>
            </a:scene3d>
          </a:bodyPr>
          <a:lstStyle/>
          <a:p>
            <a:pPr algn="ctr"/>
            <a:r>
              <a:rPr lang="zh-CN" altLang="en-US" sz="6600" dirty="0" smtClean="0">
                <a:ln w="12700">
                  <a:noFill/>
                </a:ln>
                <a:solidFill>
                  <a:schemeClr val="bg1"/>
                </a:solidFill>
                <a:effectLst>
                  <a:outerShdw blurRad="50800" dist="38100" dir="2700000" algn="tl" rotWithShape="0">
                    <a:schemeClr val="tx1">
                      <a:lumMod val="75000"/>
                      <a:lumOff val="25000"/>
                      <a:alpha val="40000"/>
                    </a:schemeClr>
                  </a:outerShdw>
                </a:effectLst>
                <a:latin typeface="华康海报体W12" panose="040B0C09000000000000" pitchFamily="81" charset="-122"/>
                <a:ea typeface="华康海报体W12" panose="040B0C09000000000000" pitchFamily="81" charset="-122"/>
              </a:rPr>
              <a:t>感谢大家的聆听</a:t>
            </a:r>
            <a:endParaRPr lang="zh-CN" altLang="en-US" sz="6600" dirty="0">
              <a:ln w="12700">
                <a:noFill/>
              </a:ln>
              <a:solidFill>
                <a:schemeClr val="bg1"/>
              </a:solidFill>
              <a:effectLst>
                <a:outerShdw blurRad="50800" dist="38100" dir="2700000" algn="tl" rotWithShape="0">
                  <a:schemeClr val="tx1">
                    <a:lumMod val="75000"/>
                    <a:lumOff val="25000"/>
                    <a:alpha val="40000"/>
                  </a:schemeClr>
                </a:outerShdw>
              </a:effectLst>
              <a:latin typeface="华康海报体W12" panose="040B0C09000000000000" pitchFamily="81" charset="-122"/>
              <a:ea typeface="华康海报体W12" panose="040B0C09000000000000" pitchFamily="81" charset="-122"/>
            </a:endParaRPr>
          </a:p>
        </p:txBody>
      </p:sp>
      <p:pic>
        <p:nvPicPr>
          <p:cNvPr id="17" name="卑鄙的我 The Minions - Y.M.C.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75628" y="-649627"/>
            <a:ext cx="457200" cy="45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91649" y="1138520"/>
            <a:ext cx="7476565" cy="3433482"/>
          </a:xfrm>
          <a:prstGeom prst="rect">
            <a:avLst/>
          </a:prstGeom>
          <a:solidFill>
            <a:srgbClr val="168C8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 Box 3"/>
          <p:cNvSpPr>
            <a:spLocks noChangeArrowheads="1"/>
          </p:cNvSpPr>
          <p:nvPr/>
        </p:nvSpPr>
        <p:spPr bwMode="auto">
          <a:xfrm>
            <a:off x="1546073" y="1368700"/>
            <a:ext cx="6572776" cy="2973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800" dirty="0" smtClean="0">
                <a:solidFill>
                  <a:schemeClr val="tx1">
                    <a:lumMod val="85000"/>
                    <a:lumOff val="15000"/>
                  </a:schemeClr>
                </a:solidFill>
                <a:latin typeface="+mn-ea"/>
              </a:rPr>
              <a:t>工业</a:t>
            </a:r>
            <a:r>
              <a:rPr lang="zh-CN" altLang="en-US" sz="1800" dirty="0">
                <a:solidFill>
                  <a:schemeClr val="tx1">
                    <a:lumMod val="85000"/>
                    <a:lumOff val="15000"/>
                  </a:schemeClr>
                </a:solidFill>
                <a:latin typeface="+mn-ea"/>
              </a:rPr>
              <a:t>学院大学生心理协会正式成立于</a:t>
            </a:r>
            <a:r>
              <a:rPr lang="en-US" altLang="zh-CN" sz="1800" dirty="0" smtClean="0">
                <a:solidFill>
                  <a:schemeClr val="tx1">
                    <a:lumMod val="85000"/>
                    <a:lumOff val="15000"/>
                  </a:schemeClr>
                </a:solidFill>
                <a:latin typeface="+mn-ea"/>
              </a:rPr>
              <a:t>20XX</a:t>
            </a:r>
            <a:r>
              <a:rPr lang="zh-CN" altLang="en-US" sz="1800" dirty="0" smtClean="0">
                <a:solidFill>
                  <a:schemeClr val="tx1">
                    <a:lumMod val="85000"/>
                    <a:lumOff val="15000"/>
                  </a:schemeClr>
                </a:solidFill>
                <a:latin typeface="+mn-ea"/>
              </a:rPr>
              <a:t>年</a:t>
            </a:r>
            <a:r>
              <a:rPr lang="en-US" altLang="zh-CN" sz="1800" dirty="0">
                <a:solidFill>
                  <a:schemeClr val="tx1">
                    <a:lumMod val="85000"/>
                    <a:lumOff val="15000"/>
                  </a:schemeClr>
                </a:solidFill>
                <a:latin typeface="+mn-ea"/>
              </a:rPr>
              <a:t>3</a:t>
            </a:r>
            <a:r>
              <a:rPr lang="zh-CN" altLang="en-US" sz="1800" dirty="0">
                <a:solidFill>
                  <a:schemeClr val="tx1">
                    <a:lumMod val="85000"/>
                    <a:lumOff val="15000"/>
                  </a:schemeClr>
                </a:solidFill>
                <a:latin typeface="+mn-ea"/>
              </a:rPr>
              <a:t>月</a:t>
            </a:r>
            <a:r>
              <a:rPr lang="en-US" altLang="zh-CN" sz="1800" dirty="0">
                <a:solidFill>
                  <a:schemeClr val="tx1">
                    <a:lumMod val="85000"/>
                    <a:lumOff val="15000"/>
                  </a:schemeClr>
                </a:solidFill>
                <a:latin typeface="+mn-ea"/>
              </a:rPr>
              <a:t>30</a:t>
            </a:r>
            <a:r>
              <a:rPr lang="zh-CN" altLang="en-US" sz="1800" dirty="0">
                <a:solidFill>
                  <a:schemeClr val="tx1">
                    <a:lumMod val="85000"/>
                    <a:lumOff val="15000"/>
                  </a:schemeClr>
                </a:solidFill>
                <a:latin typeface="+mn-ea"/>
              </a:rPr>
              <a:t>日，是在我院团委的领导和院心理健康教育中心的指导下，并由爱好心理学知识的在校大学生组成，协会的宗旨是：积极宣传心理健康知识，在不断帮助他人的过程中逐步提高自身素质，打造一支优秀团结的团队。我们的口号是：用心，我们可以做得更好！</a:t>
            </a:r>
          </a:p>
          <a:p>
            <a:pPr>
              <a:lnSpc>
                <a:spcPct val="130000"/>
              </a:lnSpc>
            </a:pPr>
            <a:r>
              <a:rPr lang="zh-CN" altLang="en-US" sz="1800" dirty="0">
                <a:solidFill>
                  <a:schemeClr val="tx1">
                    <a:lumMod val="85000"/>
                    <a:lumOff val="15000"/>
                  </a:schemeClr>
                </a:solidFill>
                <a:latin typeface="+mn-ea"/>
              </a:rPr>
              <a:t>心理协会实行的是会长负责理事会监督制度，由会长负责协调和组织协会的日常事务及各项工作并由理事会负责监督，协会</a:t>
            </a:r>
            <a:r>
              <a:rPr lang="zh-CN" altLang="en-US" sz="1800" dirty="0" smtClean="0">
                <a:solidFill>
                  <a:schemeClr val="tx1">
                    <a:lumMod val="85000"/>
                    <a:lumOff val="15000"/>
                  </a:schemeClr>
                </a:solidFill>
                <a:latin typeface="+mn-ea"/>
              </a:rPr>
              <a:t>会长选举</a:t>
            </a:r>
            <a:r>
              <a:rPr lang="zh-CN" altLang="en-US" sz="1800" dirty="0">
                <a:solidFill>
                  <a:schemeClr val="tx1">
                    <a:lumMod val="85000"/>
                    <a:lumOff val="15000"/>
                  </a:schemeClr>
                </a:solidFill>
                <a:latin typeface="+mn-ea"/>
              </a:rPr>
              <a:t>及其他重大决定需由理事会决定。</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933" y="2976926"/>
            <a:ext cx="1217118" cy="2166574"/>
          </a:xfrm>
          <a:prstGeom prst="rect">
            <a:avLst/>
          </a:prstGeom>
        </p:spPr>
      </p:pic>
      <p:sp>
        <p:nvSpPr>
          <p:cNvPr id="14" name="矩形 2"/>
          <p:cNvSpPr/>
          <p:nvPr/>
        </p:nvSpPr>
        <p:spPr>
          <a:xfrm>
            <a:off x="0" y="1"/>
            <a:ext cx="9144000" cy="1402538"/>
          </a:xfrm>
          <a:custGeom>
            <a:avLst/>
            <a:gdLst>
              <a:gd name="connsiteX0" fmla="*/ 0 w 9144000"/>
              <a:gd name="connsiteY0" fmla="*/ 0 h 1402538"/>
              <a:gd name="connsiteX1" fmla="*/ 9144000 w 9144000"/>
              <a:gd name="connsiteY1" fmla="*/ 0 h 1402538"/>
              <a:gd name="connsiteX2" fmla="*/ 9144000 w 9144000"/>
              <a:gd name="connsiteY2" fmla="*/ 1402538 h 1402538"/>
              <a:gd name="connsiteX3" fmla="*/ 0 w 9144000"/>
              <a:gd name="connsiteY3" fmla="*/ 1402538 h 1402538"/>
              <a:gd name="connsiteX4" fmla="*/ 0 w 9144000"/>
              <a:gd name="connsiteY4" fmla="*/ 0 h 1402538"/>
              <a:gd name="connsiteX0-1" fmla="*/ 0 w 9144000"/>
              <a:gd name="connsiteY0-2" fmla="*/ 0 h 1402538"/>
              <a:gd name="connsiteX1-3" fmla="*/ 9144000 w 9144000"/>
              <a:gd name="connsiteY1-4" fmla="*/ 0 h 1402538"/>
              <a:gd name="connsiteX2-5" fmla="*/ 9137124 w 9144000"/>
              <a:gd name="connsiteY2-6" fmla="*/ 632517 h 1402538"/>
              <a:gd name="connsiteX3-7" fmla="*/ 0 w 9144000"/>
              <a:gd name="connsiteY3-8" fmla="*/ 1402538 h 1402538"/>
              <a:gd name="connsiteX4-9" fmla="*/ 0 w 9144000"/>
              <a:gd name="connsiteY4-10" fmla="*/ 0 h 1402538"/>
              <a:gd name="connsiteX0-11" fmla="*/ 0 w 9144000"/>
              <a:gd name="connsiteY0-12" fmla="*/ 0 h 1402538"/>
              <a:gd name="connsiteX1-13" fmla="*/ 9144000 w 9144000"/>
              <a:gd name="connsiteY1-14" fmla="*/ 0 h 1402538"/>
              <a:gd name="connsiteX2-15" fmla="*/ 9143999 w 9144000"/>
              <a:gd name="connsiteY2-16" fmla="*/ 666893 h 1402538"/>
              <a:gd name="connsiteX3-17" fmla="*/ 0 w 9144000"/>
              <a:gd name="connsiteY3-18" fmla="*/ 1402538 h 1402538"/>
              <a:gd name="connsiteX4-19" fmla="*/ 0 w 9144000"/>
              <a:gd name="connsiteY4-20" fmla="*/ 0 h 14025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402538">
                <a:moveTo>
                  <a:pt x="0" y="0"/>
                </a:moveTo>
                <a:lnTo>
                  <a:pt x="9144000" y="0"/>
                </a:lnTo>
                <a:cubicBezTo>
                  <a:pt x="9144000" y="222298"/>
                  <a:pt x="9143999" y="444595"/>
                  <a:pt x="9143999" y="666893"/>
                </a:cubicBezTo>
                <a:lnTo>
                  <a:pt x="0" y="1402538"/>
                </a:lnTo>
                <a:lnTo>
                  <a:pt x="0" y="0"/>
                </a:lnTo>
                <a:close/>
              </a:path>
            </a:pathLst>
          </a:custGeom>
          <a:solidFill>
            <a:srgbClr val="16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圆角矩形 15"/>
          <p:cNvSpPr/>
          <p:nvPr/>
        </p:nvSpPr>
        <p:spPr>
          <a:xfrm>
            <a:off x="364385" y="378136"/>
            <a:ext cx="2055681" cy="446888"/>
          </a:xfrm>
          <a:prstGeom prst="roundRect">
            <a:avLst>
              <a:gd name="adj" fmla="val 24359"/>
            </a:avLst>
          </a:prstGeom>
          <a:solidFill>
            <a:schemeClr val="bg1"/>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文本框 16"/>
          <p:cNvSpPr txBox="1"/>
          <p:nvPr/>
        </p:nvSpPr>
        <p:spPr>
          <a:xfrm>
            <a:off x="501890" y="330010"/>
            <a:ext cx="1821925" cy="523220"/>
          </a:xfrm>
          <a:prstGeom prst="rect">
            <a:avLst/>
          </a:prstGeom>
          <a:noFill/>
        </p:spPr>
        <p:txBody>
          <a:bodyPr wrap="square" rtlCol="0">
            <a:spAutoFit/>
          </a:bodyPr>
          <a:lstStyle/>
          <a:p>
            <a:pPr algn="ctr"/>
            <a:r>
              <a:rPr lang="zh-CN" altLang="en-US" sz="2800" dirty="0" smtClean="0">
                <a:solidFill>
                  <a:srgbClr val="168C8C"/>
                </a:solidFill>
                <a:latin typeface="Big Hero 6" pitchFamily="2" charset="0"/>
                <a:cs typeface="Aharoni" panose="02010803020104030203" pitchFamily="2" charset="-79"/>
              </a:rPr>
              <a:t>协会简介</a:t>
            </a:r>
            <a:endParaRPr lang="zh-CN" altLang="en-US" sz="2800" dirty="0">
              <a:solidFill>
                <a:srgbClr val="168C8C"/>
              </a:solidFill>
              <a:latin typeface="Big Hero 6" pitchFamily="2" charset="0"/>
              <a:cs typeface="Aharoni" panose="02010803020104030203" pitchFamily="2" charset="-79"/>
            </a:endParaRPr>
          </a:p>
        </p:txBody>
      </p:sp>
      <p:sp>
        <p:nvSpPr>
          <p:cNvPr id="18" name="文本框 17"/>
          <p:cNvSpPr txBox="1"/>
          <p:nvPr/>
        </p:nvSpPr>
        <p:spPr>
          <a:xfrm rot="21334155">
            <a:off x="3176317" y="338004"/>
            <a:ext cx="3869429" cy="923330"/>
          </a:xfrm>
          <a:prstGeom prst="rect">
            <a:avLst/>
          </a:prstGeom>
          <a:noFill/>
          <a:effectLst>
            <a:outerShdw blurRad="38100" dist="12700" dir="1200000" sx="105000" sy="105000" algn="ctr" rotWithShape="0">
              <a:srgbClr val="000000">
                <a:alpha val="47000"/>
              </a:srgbClr>
            </a:outerShdw>
          </a:effectLst>
        </p:spPr>
        <p:txBody>
          <a:bodyPr wrap="square" rtlCol="0">
            <a:spAutoFit/>
          </a:bodyPr>
          <a:lstStyle/>
          <a:p>
            <a:pPr algn="ctr"/>
            <a:r>
              <a:rPr lang="en-US" altLang="zh-CN" sz="5400" dirty="0">
                <a:solidFill>
                  <a:schemeClr val="bg1">
                    <a:lumMod val="95000"/>
                  </a:schemeClr>
                </a:solidFill>
                <a:latin typeface="Aharoni" panose="02010803020104030203" pitchFamily="2" charset="-79"/>
                <a:cs typeface="Aharoni" panose="02010803020104030203" pitchFamily="2" charset="-79"/>
              </a:rPr>
              <a:t>Student</a:t>
            </a:r>
            <a:endParaRPr lang="zh-CN" altLang="en-US" sz="5400" dirty="0">
              <a:solidFill>
                <a:schemeClr val="bg1">
                  <a:lumMod val="95000"/>
                </a:schemeClr>
              </a:solidFill>
              <a:latin typeface="Aharoni" panose="02010803020104030203" pitchFamily="2" charset="-79"/>
              <a:cs typeface="Aharoni" panose="02010803020104030203" pitchFamily="2" charset="-79"/>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414068">
            <a:off x="6580714" y="41240"/>
            <a:ext cx="916435" cy="786342"/>
          </a:xfrm>
          <a:prstGeom prst="rect">
            <a:avLst/>
          </a:prstGeom>
          <a:noFill/>
          <a:ln>
            <a:noFill/>
          </a:ln>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7126" y="701270"/>
            <a:ext cx="972880" cy="8343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90558" y="1592457"/>
            <a:ext cx="1817078" cy="2347099"/>
          </a:xfrm>
          <a:prstGeom prst="rect">
            <a:avLst/>
          </a:prstGeom>
          <a:blipFill>
            <a:blip r:embed="rId3">
              <a:extLst>
                <a:ext uri="{BEBA8EAE-BF5A-486C-A8C5-ECC9F3942E4B}">
                  <a14:imgProps xmlns:a14="http://schemas.microsoft.com/office/drawing/2010/main">
                    <a14:imgLayer r:embed="rId4">
                      <a14:imgEffect>
                        <a14:artisticBlur/>
                      </a14:imgEffect>
                    </a14:imgLayer>
                  </a14:imgProps>
                </a:ext>
              </a:extLst>
            </a:blip>
            <a:stretch>
              <a:fillRect/>
            </a:stretch>
          </a:blipFill>
          <a:ln>
            <a:solidFill>
              <a:srgbClr val="1E6988"/>
            </a:solid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p:cNvSpPr txBox="1">
            <a:spLocks noChangeArrowheads="1"/>
          </p:cNvSpPr>
          <p:nvPr/>
        </p:nvSpPr>
        <p:spPr>
          <a:xfrm>
            <a:off x="4065804" y="1599337"/>
            <a:ext cx="3277109" cy="698500"/>
          </a:xfrm>
          <a:prstGeom prst="rect">
            <a:avLst/>
          </a:prstGeom>
          <a:extLst>
            <a:ext uri="{91240B29-F687-4F45-9708-019B960494DF}">
              <a14:hiddenLine xmlns:a14="http://schemas.microsoft.com/office/drawing/2010/main" w="9525">
                <a:solidFill>
                  <a:srgbClr val="000000"/>
                </a:solidFill>
                <a:bevel/>
              </a14:hiddenLine>
            </a:ext>
          </a:extLst>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3200" dirty="0" smtClean="0">
                <a:solidFill>
                  <a:schemeClr val="tx1">
                    <a:lumMod val="85000"/>
                    <a:lumOff val="15000"/>
                  </a:schemeClr>
                </a:solidFill>
                <a:latin typeface="+mn-ea"/>
                <a:ea typeface="+mn-ea"/>
              </a:rPr>
              <a:t>部长：陈洁灵</a:t>
            </a:r>
            <a:endParaRPr lang="zh-CN" sz="3200" dirty="0">
              <a:solidFill>
                <a:schemeClr val="tx1">
                  <a:lumMod val="85000"/>
                  <a:lumOff val="15000"/>
                </a:schemeClr>
              </a:solidFill>
              <a:latin typeface="+mn-ea"/>
              <a:ea typeface="+mn-ea"/>
            </a:endParaRPr>
          </a:p>
        </p:txBody>
      </p:sp>
      <p:sp>
        <p:nvSpPr>
          <p:cNvPr id="10" name="文本框 9"/>
          <p:cNvSpPr txBox="1"/>
          <p:nvPr/>
        </p:nvSpPr>
        <p:spPr>
          <a:xfrm>
            <a:off x="4065804" y="2297837"/>
            <a:ext cx="4551216" cy="1319015"/>
          </a:xfrm>
          <a:prstGeom prst="rect">
            <a:avLst/>
          </a:prstGeom>
          <a:noFill/>
        </p:spPr>
        <p:txBody>
          <a:bodyPr wrap="square" rtlCol="0">
            <a:spAutoFit/>
          </a:bodyPr>
          <a:lstStyle/>
          <a:p>
            <a:pPr>
              <a:lnSpc>
                <a:spcPct val="150000"/>
              </a:lnSpc>
            </a:pPr>
            <a:r>
              <a:rPr lang="zh-CN" altLang="en-US" sz="3200" dirty="0">
                <a:solidFill>
                  <a:schemeClr val="tx1">
                    <a:lumMod val="85000"/>
                    <a:lumOff val="15000"/>
                  </a:schemeClr>
                </a:solidFill>
                <a:latin typeface="+mn-ea"/>
              </a:rPr>
              <a:t>座右铭：</a:t>
            </a:r>
            <a:r>
              <a:rPr lang="zh-CN" altLang="en-US" sz="2400" dirty="0">
                <a:solidFill>
                  <a:schemeClr val="tx1">
                    <a:lumMod val="85000"/>
                    <a:lumOff val="15000"/>
                  </a:schemeClr>
                </a:solidFill>
                <a:latin typeface="+mn-ea"/>
              </a:rPr>
              <a:t>成功就在于面临挫折打击</a:t>
            </a:r>
            <a:r>
              <a:rPr lang="zh-CN" altLang="en-US" sz="2400" dirty="0" smtClean="0">
                <a:solidFill>
                  <a:schemeClr val="tx1">
                    <a:lumMod val="85000"/>
                    <a:lumOff val="15000"/>
                  </a:schemeClr>
                </a:solidFill>
                <a:latin typeface="+mn-ea"/>
              </a:rPr>
              <a:t>时，勇敢</a:t>
            </a:r>
            <a:r>
              <a:rPr lang="zh-CN" altLang="en-US" sz="2400" dirty="0">
                <a:solidFill>
                  <a:schemeClr val="tx1">
                    <a:lumMod val="85000"/>
                    <a:lumOff val="15000"/>
                  </a:schemeClr>
                </a:solidFill>
                <a:latin typeface="+mn-ea"/>
              </a:rPr>
              <a:t>的再跨一步 </a:t>
            </a:r>
            <a:endParaRPr lang="zh-CN" altLang="zh-CN" sz="2400" dirty="0">
              <a:solidFill>
                <a:schemeClr val="tx1">
                  <a:lumMod val="85000"/>
                  <a:lumOff val="15000"/>
                </a:schemeClr>
              </a:solidFill>
              <a:latin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8347" y="1718520"/>
            <a:ext cx="534566" cy="460133"/>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94567" y="3845047"/>
            <a:ext cx="1029901" cy="940609"/>
          </a:xfrm>
          <a:prstGeom prst="rect">
            <a:avLst/>
          </a:prstGeom>
        </p:spPr>
      </p:pic>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305138">
            <a:off x="-4797" y="3583870"/>
            <a:ext cx="2735607" cy="1628673"/>
          </a:xfrm>
          <a:prstGeom prst="rect">
            <a:avLst/>
          </a:prstGeom>
        </p:spPr>
      </p:pic>
      <p:sp>
        <p:nvSpPr>
          <p:cNvPr id="13" name="矩形 2"/>
          <p:cNvSpPr/>
          <p:nvPr/>
        </p:nvSpPr>
        <p:spPr>
          <a:xfrm>
            <a:off x="0" y="1"/>
            <a:ext cx="9144000" cy="1402538"/>
          </a:xfrm>
          <a:custGeom>
            <a:avLst/>
            <a:gdLst>
              <a:gd name="connsiteX0" fmla="*/ 0 w 9144000"/>
              <a:gd name="connsiteY0" fmla="*/ 0 h 1402538"/>
              <a:gd name="connsiteX1" fmla="*/ 9144000 w 9144000"/>
              <a:gd name="connsiteY1" fmla="*/ 0 h 1402538"/>
              <a:gd name="connsiteX2" fmla="*/ 9144000 w 9144000"/>
              <a:gd name="connsiteY2" fmla="*/ 1402538 h 1402538"/>
              <a:gd name="connsiteX3" fmla="*/ 0 w 9144000"/>
              <a:gd name="connsiteY3" fmla="*/ 1402538 h 1402538"/>
              <a:gd name="connsiteX4" fmla="*/ 0 w 9144000"/>
              <a:gd name="connsiteY4" fmla="*/ 0 h 1402538"/>
              <a:gd name="connsiteX0-1" fmla="*/ 0 w 9144000"/>
              <a:gd name="connsiteY0-2" fmla="*/ 0 h 1402538"/>
              <a:gd name="connsiteX1-3" fmla="*/ 9144000 w 9144000"/>
              <a:gd name="connsiteY1-4" fmla="*/ 0 h 1402538"/>
              <a:gd name="connsiteX2-5" fmla="*/ 9137124 w 9144000"/>
              <a:gd name="connsiteY2-6" fmla="*/ 632517 h 1402538"/>
              <a:gd name="connsiteX3-7" fmla="*/ 0 w 9144000"/>
              <a:gd name="connsiteY3-8" fmla="*/ 1402538 h 1402538"/>
              <a:gd name="connsiteX4-9" fmla="*/ 0 w 9144000"/>
              <a:gd name="connsiteY4-10" fmla="*/ 0 h 1402538"/>
              <a:gd name="connsiteX0-11" fmla="*/ 0 w 9144000"/>
              <a:gd name="connsiteY0-12" fmla="*/ 0 h 1402538"/>
              <a:gd name="connsiteX1-13" fmla="*/ 9144000 w 9144000"/>
              <a:gd name="connsiteY1-14" fmla="*/ 0 h 1402538"/>
              <a:gd name="connsiteX2-15" fmla="*/ 9143999 w 9144000"/>
              <a:gd name="connsiteY2-16" fmla="*/ 666893 h 1402538"/>
              <a:gd name="connsiteX3-17" fmla="*/ 0 w 9144000"/>
              <a:gd name="connsiteY3-18" fmla="*/ 1402538 h 1402538"/>
              <a:gd name="connsiteX4-19" fmla="*/ 0 w 9144000"/>
              <a:gd name="connsiteY4-20" fmla="*/ 0 h 14025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402538">
                <a:moveTo>
                  <a:pt x="0" y="0"/>
                </a:moveTo>
                <a:lnTo>
                  <a:pt x="9144000" y="0"/>
                </a:lnTo>
                <a:cubicBezTo>
                  <a:pt x="9144000" y="222298"/>
                  <a:pt x="9143999" y="444595"/>
                  <a:pt x="9143999" y="666893"/>
                </a:cubicBezTo>
                <a:lnTo>
                  <a:pt x="0" y="1402538"/>
                </a:lnTo>
                <a:lnTo>
                  <a:pt x="0" y="0"/>
                </a:lnTo>
                <a:close/>
              </a:path>
            </a:pathLst>
          </a:custGeom>
          <a:solidFill>
            <a:srgbClr val="16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圆角矩形 13"/>
          <p:cNvSpPr/>
          <p:nvPr/>
        </p:nvSpPr>
        <p:spPr>
          <a:xfrm>
            <a:off x="364385" y="378136"/>
            <a:ext cx="2055681" cy="446888"/>
          </a:xfrm>
          <a:prstGeom prst="roundRect">
            <a:avLst>
              <a:gd name="adj" fmla="val 24359"/>
            </a:avLst>
          </a:prstGeom>
          <a:solidFill>
            <a:schemeClr val="bg1"/>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文本框 14"/>
          <p:cNvSpPr txBox="1"/>
          <p:nvPr/>
        </p:nvSpPr>
        <p:spPr>
          <a:xfrm>
            <a:off x="501890" y="330010"/>
            <a:ext cx="1821925" cy="523220"/>
          </a:xfrm>
          <a:prstGeom prst="rect">
            <a:avLst/>
          </a:prstGeom>
          <a:noFill/>
        </p:spPr>
        <p:txBody>
          <a:bodyPr wrap="square" rtlCol="0">
            <a:spAutoFit/>
          </a:bodyPr>
          <a:lstStyle/>
          <a:p>
            <a:pPr algn="ctr"/>
            <a:r>
              <a:rPr lang="zh-CN" altLang="en-US" sz="2800" dirty="0" smtClean="0">
                <a:solidFill>
                  <a:srgbClr val="168C8C"/>
                </a:solidFill>
                <a:latin typeface="Big Hero 6" pitchFamily="2" charset="0"/>
                <a:cs typeface="Aharoni" panose="02010803020104030203" pitchFamily="2" charset="-79"/>
              </a:rPr>
              <a:t>部长介绍</a:t>
            </a:r>
            <a:endParaRPr lang="zh-CN" altLang="en-US" sz="2800" dirty="0">
              <a:solidFill>
                <a:srgbClr val="168C8C"/>
              </a:solidFill>
              <a:latin typeface="Big Hero 6" pitchFamily="2" charset="0"/>
              <a:cs typeface="Aharoni" panose="02010803020104030203" pitchFamily="2" charset="-79"/>
            </a:endParaRPr>
          </a:p>
        </p:txBody>
      </p:sp>
      <p:sp>
        <p:nvSpPr>
          <p:cNvPr id="16" name="文本框 15"/>
          <p:cNvSpPr txBox="1"/>
          <p:nvPr/>
        </p:nvSpPr>
        <p:spPr>
          <a:xfrm rot="21334155">
            <a:off x="3176317" y="338004"/>
            <a:ext cx="3869429" cy="923330"/>
          </a:xfrm>
          <a:prstGeom prst="rect">
            <a:avLst/>
          </a:prstGeom>
          <a:noFill/>
          <a:effectLst>
            <a:outerShdw blurRad="38100" dist="12700" dir="1200000" sx="105000" sy="105000" algn="ctr" rotWithShape="0">
              <a:srgbClr val="000000">
                <a:alpha val="47000"/>
              </a:srgbClr>
            </a:outerShdw>
          </a:effectLst>
        </p:spPr>
        <p:txBody>
          <a:bodyPr wrap="square" rtlCol="0">
            <a:spAutoFit/>
          </a:bodyPr>
          <a:lstStyle/>
          <a:p>
            <a:pPr algn="ctr"/>
            <a:r>
              <a:rPr lang="en-US" altLang="zh-CN" sz="5400" dirty="0">
                <a:solidFill>
                  <a:schemeClr val="bg1">
                    <a:lumMod val="95000"/>
                  </a:schemeClr>
                </a:solidFill>
                <a:latin typeface="Aharoni" panose="02010803020104030203" pitchFamily="2" charset="-79"/>
                <a:cs typeface="Aharoni" panose="02010803020104030203" pitchFamily="2" charset="-79"/>
              </a:rPr>
              <a:t>Student</a:t>
            </a:r>
            <a:endParaRPr lang="zh-CN" altLang="en-US" sz="5400" dirty="0">
              <a:solidFill>
                <a:schemeClr val="bg1">
                  <a:lumMod val="95000"/>
                </a:schemeClr>
              </a:solidFill>
              <a:latin typeface="Aharoni" panose="02010803020104030203" pitchFamily="2" charset="-79"/>
              <a:cs typeface="Aharoni" panose="02010803020104030203" pitchFamily="2" charset="-79"/>
            </a:endParaRPr>
          </a:p>
        </p:txBody>
      </p:sp>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414068">
            <a:off x="6580714" y="41240"/>
            <a:ext cx="916435" cy="78634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625209" y="1533490"/>
            <a:ext cx="1817078" cy="2347099"/>
          </a:xfrm>
          <a:prstGeom prst="rect">
            <a:avLst/>
          </a:prstGeom>
          <a:blipFill>
            <a:blip r:embed="rId3">
              <a:extLst>
                <a:ext uri="{BEBA8EAE-BF5A-486C-A8C5-ECC9F3942E4B}">
                  <a14:imgProps xmlns:a14="http://schemas.microsoft.com/office/drawing/2010/main">
                    <a14:imgLayer r:embed="rId4">
                      <a14:imgEffect>
                        <a14:artisticBlur/>
                      </a14:imgEffect>
                    </a14:imgLayer>
                  </a14:imgProps>
                </a:ext>
              </a:extLst>
            </a:blip>
            <a:stretch>
              <a:fillRect/>
            </a:stretch>
          </a:blipFill>
          <a:ln>
            <a:solidFill>
              <a:srgbClr val="1E6988"/>
            </a:solid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p:cNvSpPr txBox="1">
            <a:spLocks noChangeArrowheads="1"/>
          </p:cNvSpPr>
          <p:nvPr/>
        </p:nvSpPr>
        <p:spPr>
          <a:xfrm>
            <a:off x="936612" y="1489318"/>
            <a:ext cx="3277109" cy="698500"/>
          </a:xfrm>
          <a:prstGeom prst="rect">
            <a:avLst/>
          </a:prstGeom>
          <a:extLst>
            <a:ext uri="{91240B29-F687-4F45-9708-019B960494DF}">
              <a14:hiddenLine xmlns:a14="http://schemas.microsoft.com/office/drawing/2010/main" w="9525">
                <a:solidFill>
                  <a:srgbClr val="000000"/>
                </a:solidFill>
                <a:bevel/>
              </a14:hiddenLine>
            </a:ext>
          </a:extLst>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3200" dirty="0" smtClean="0">
                <a:solidFill>
                  <a:schemeClr val="tx1">
                    <a:lumMod val="85000"/>
                    <a:lumOff val="15000"/>
                  </a:schemeClr>
                </a:solidFill>
                <a:latin typeface="+mn-ea"/>
                <a:ea typeface="+mn-ea"/>
              </a:rPr>
              <a:t>副部长：张健</a:t>
            </a:r>
            <a:endParaRPr lang="zh-CN" sz="3200" dirty="0">
              <a:solidFill>
                <a:schemeClr val="tx1">
                  <a:lumMod val="85000"/>
                  <a:lumOff val="15000"/>
                </a:schemeClr>
              </a:solidFill>
              <a:latin typeface="+mn-ea"/>
              <a:ea typeface="+mn-ea"/>
            </a:endParaRPr>
          </a:p>
        </p:txBody>
      </p:sp>
      <p:sp>
        <p:nvSpPr>
          <p:cNvPr id="10" name="文本框 9"/>
          <p:cNvSpPr txBox="1"/>
          <p:nvPr/>
        </p:nvSpPr>
        <p:spPr>
          <a:xfrm>
            <a:off x="936612" y="2187818"/>
            <a:ext cx="4551216" cy="1692771"/>
          </a:xfrm>
          <a:prstGeom prst="rect">
            <a:avLst/>
          </a:prstGeom>
          <a:noFill/>
        </p:spPr>
        <p:txBody>
          <a:bodyPr wrap="square" rtlCol="0">
            <a:spAutoFit/>
          </a:bodyPr>
          <a:lstStyle/>
          <a:p>
            <a:pPr>
              <a:lnSpc>
                <a:spcPct val="130000"/>
              </a:lnSpc>
            </a:pPr>
            <a:r>
              <a:rPr lang="zh-CN" altLang="en-US" sz="3200" dirty="0">
                <a:solidFill>
                  <a:schemeClr val="tx1">
                    <a:lumMod val="85000"/>
                    <a:lumOff val="15000"/>
                  </a:schemeClr>
                </a:solidFill>
                <a:latin typeface="+mn-ea"/>
              </a:rPr>
              <a:t>座右铭</a:t>
            </a:r>
            <a:r>
              <a:rPr lang="zh-CN" altLang="en-US" sz="3200" dirty="0" smtClean="0">
                <a:solidFill>
                  <a:schemeClr val="tx1">
                    <a:lumMod val="85000"/>
                    <a:lumOff val="15000"/>
                  </a:schemeClr>
                </a:solidFill>
                <a:latin typeface="+mn-ea"/>
              </a:rPr>
              <a:t>：</a:t>
            </a:r>
            <a:r>
              <a:rPr lang="zh-CN" altLang="en-US" sz="2400" dirty="0" smtClean="0">
                <a:solidFill>
                  <a:schemeClr val="tx1">
                    <a:lumMod val="85000"/>
                    <a:lumOff val="15000"/>
                  </a:schemeClr>
                </a:solidFill>
                <a:latin typeface="+mn-ea"/>
              </a:rPr>
              <a:t>具有</a:t>
            </a:r>
            <a:r>
              <a:rPr lang="zh-CN" altLang="en-US" sz="2400" dirty="0">
                <a:solidFill>
                  <a:schemeClr val="tx1">
                    <a:lumMod val="85000"/>
                    <a:lumOff val="15000"/>
                  </a:schemeClr>
                </a:solidFill>
                <a:latin typeface="+mn-ea"/>
              </a:rPr>
              <a:t>成功意识的人一定会成功，随意容许自己产生失败意识的人必定失败一次 </a:t>
            </a:r>
            <a:endParaRPr lang="zh-CN" altLang="zh-CN" sz="2400" dirty="0">
              <a:solidFill>
                <a:schemeClr val="tx1">
                  <a:lumMod val="85000"/>
                  <a:lumOff val="15000"/>
                </a:schemeClr>
              </a:solidFill>
              <a:latin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8395" y="1619682"/>
            <a:ext cx="458763" cy="437773"/>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4008" y="3956310"/>
            <a:ext cx="622697" cy="534040"/>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160363" flipH="1">
            <a:off x="6098826" y="3173897"/>
            <a:ext cx="3438710" cy="2292473"/>
          </a:xfrm>
          <a:prstGeom prst="rect">
            <a:avLst/>
          </a:prstGeom>
        </p:spPr>
      </p:pic>
      <p:sp>
        <p:nvSpPr>
          <p:cNvPr id="16" name="矩形 2"/>
          <p:cNvSpPr/>
          <p:nvPr/>
        </p:nvSpPr>
        <p:spPr>
          <a:xfrm>
            <a:off x="0" y="1"/>
            <a:ext cx="9144000" cy="1402538"/>
          </a:xfrm>
          <a:custGeom>
            <a:avLst/>
            <a:gdLst>
              <a:gd name="connsiteX0" fmla="*/ 0 w 9144000"/>
              <a:gd name="connsiteY0" fmla="*/ 0 h 1402538"/>
              <a:gd name="connsiteX1" fmla="*/ 9144000 w 9144000"/>
              <a:gd name="connsiteY1" fmla="*/ 0 h 1402538"/>
              <a:gd name="connsiteX2" fmla="*/ 9144000 w 9144000"/>
              <a:gd name="connsiteY2" fmla="*/ 1402538 h 1402538"/>
              <a:gd name="connsiteX3" fmla="*/ 0 w 9144000"/>
              <a:gd name="connsiteY3" fmla="*/ 1402538 h 1402538"/>
              <a:gd name="connsiteX4" fmla="*/ 0 w 9144000"/>
              <a:gd name="connsiteY4" fmla="*/ 0 h 1402538"/>
              <a:gd name="connsiteX0-1" fmla="*/ 0 w 9144000"/>
              <a:gd name="connsiteY0-2" fmla="*/ 0 h 1402538"/>
              <a:gd name="connsiteX1-3" fmla="*/ 9144000 w 9144000"/>
              <a:gd name="connsiteY1-4" fmla="*/ 0 h 1402538"/>
              <a:gd name="connsiteX2-5" fmla="*/ 9137124 w 9144000"/>
              <a:gd name="connsiteY2-6" fmla="*/ 632517 h 1402538"/>
              <a:gd name="connsiteX3-7" fmla="*/ 0 w 9144000"/>
              <a:gd name="connsiteY3-8" fmla="*/ 1402538 h 1402538"/>
              <a:gd name="connsiteX4-9" fmla="*/ 0 w 9144000"/>
              <a:gd name="connsiteY4-10" fmla="*/ 0 h 1402538"/>
              <a:gd name="connsiteX0-11" fmla="*/ 0 w 9144000"/>
              <a:gd name="connsiteY0-12" fmla="*/ 0 h 1402538"/>
              <a:gd name="connsiteX1-13" fmla="*/ 9144000 w 9144000"/>
              <a:gd name="connsiteY1-14" fmla="*/ 0 h 1402538"/>
              <a:gd name="connsiteX2-15" fmla="*/ 9143999 w 9144000"/>
              <a:gd name="connsiteY2-16" fmla="*/ 666893 h 1402538"/>
              <a:gd name="connsiteX3-17" fmla="*/ 0 w 9144000"/>
              <a:gd name="connsiteY3-18" fmla="*/ 1402538 h 1402538"/>
              <a:gd name="connsiteX4-19" fmla="*/ 0 w 9144000"/>
              <a:gd name="connsiteY4-20" fmla="*/ 0 h 14025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402538">
                <a:moveTo>
                  <a:pt x="0" y="0"/>
                </a:moveTo>
                <a:lnTo>
                  <a:pt x="9144000" y="0"/>
                </a:lnTo>
                <a:cubicBezTo>
                  <a:pt x="9144000" y="222298"/>
                  <a:pt x="9143999" y="444595"/>
                  <a:pt x="9143999" y="666893"/>
                </a:cubicBezTo>
                <a:lnTo>
                  <a:pt x="0" y="1402538"/>
                </a:lnTo>
                <a:lnTo>
                  <a:pt x="0" y="0"/>
                </a:lnTo>
                <a:close/>
              </a:path>
            </a:pathLst>
          </a:custGeom>
          <a:solidFill>
            <a:srgbClr val="16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圆角矩形 16"/>
          <p:cNvSpPr/>
          <p:nvPr/>
        </p:nvSpPr>
        <p:spPr>
          <a:xfrm>
            <a:off x="364385" y="378136"/>
            <a:ext cx="2055681" cy="446888"/>
          </a:xfrm>
          <a:prstGeom prst="roundRect">
            <a:avLst>
              <a:gd name="adj" fmla="val 24359"/>
            </a:avLst>
          </a:prstGeom>
          <a:solidFill>
            <a:schemeClr val="bg1"/>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文本框 17"/>
          <p:cNvSpPr txBox="1"/>
          <p:nvPr/>
        </p:nvSpPr>
        <p:spPr>
          <a:xfrm>
            <a:off x="364385" y="326220"/>
            <a:ext cx="2035054" cy="523220"/>
          </a:xfrm>
          <a:prstGeom prst="rect">
            <a:avLst/>
          </a:prstGeom>
          <a:noFill/>
        </p:spPr>
        <p:txBody>
          <a:bodyPr wrap="square" rtlCol="0">
            <a:spAutoFit/>
          </a:bodyPr>
          <a:lstStyle/>
          <a:p>
            <a:pPr algn="ctr"/>
            <a:r>
              <a:rPr lang="zh-CN" altLang="en-US" sz="2800" dirty="0" smtClean="0">
                <a:solidFill>
                  <a:srgbClr val="168C8C"/>
                </a:solidFill>
                <a:latin typeface="Big Hero 6" pitchFamily="2" charset="0"/>
                <a:cs typeface="Aharoni" panose="02010803020104030203" pitchFamily="2" charset="-79"/>
              </a:rPr>
              <a:t>副部长介绍</a:t>
            </a:r>
            <a:endParaRPr lang="zh-CN" altLang="en-US" sz="2800" dirty="0">
              <a:solidFill>
                <a:srgbClr val="168C8C"/>
              </a:solidFill>
              <a:latin typeface="Big Hero 6" pitchFamily="2" charset="0"/>
              <a:cs typeface="Aharoni" panose="02010803020104030203" pitchFamily="2" charset="-79"/>
            </a:endParaRPr>
          </a:p>
        </p:txBody>
      </p:sp>
      <p:sp>
        <p:nvSpPr>
          <p:cNvPr id="19" name="文本框 18"/>
          <p:cNvSpPr txBox="1"/>
          <p:nvPr/>
        </p:nvSpPr>
        <p:spPr>
          <a:xfrm rot="21334155">
            <a:off x="3176317" y="338004"/>
            <a:ext cx="3869429" cy="923330"/>
          </a:xfrm>
          <a:prstGeom prst="rect">
            <a:avLst/>
          </a:prstGeom>
          <a:noFill/>
          <a:effectLst>
            <a:outerShdw blurRad="38100" dist="12700" dir="1200000" sx="105000" sy="105000" algn="ctr" rotWithShape="0">
              <a:srgbClr val="000000">
                <a:alpha val="47000"/>
              </a:srgbClr>
            </a:outerShdw>
          </a:effectLst>
        </p:spPr>
        <p:txBody>
          <a:bodyPr wrap="square" rtlCol="0">
            <a:spAutoFit/>
          </a:bodyPr>
          <a:lstStyle/>
          <a:p>
            <a:pPr algn="ctr"/>
            <a:r>
              <a:rPr lang="en-US" altLang="zh-CN" sz="5400" dirty="0">
                <a:solidFill>
                  <a:schemeClr val="bg1">
                    <a:lumMod val="95000"/>
                  </a:schemeClr>
                </a:solidFill>
                <a:latin typeface="Aharoni" panose="02010803020104030203" pitchFamily="2" charset="-79"/>
                <a:cs typeface="Aharoni" panose="02010803020104030203" pitchFamily="2" charset="-79"/>
              </a:rPr>
              <a:t>Student</a:t>
            </a:r>
            <a:endParaRPr lang="zh-CN" altLang="en-US" sz="5400" dirty="0">
              <a:solidFill>
                <a:schemeClr val="bg1">
                  <a:lumMod val="95000"/>
                </a:schemeClr>
              </a:solidFill>
              <a:latin typeface="Aharoni" panose="02010803020104030203" pitchFamily="2" charset="-79"/>
              <a:cs typeface="Aharoni" panose="02010803020104030203" pitchFamily="2" charset="-79"/>
            </a:endParaRPr>
          </a:p>
        </p:txBody>
      </p:sp>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414068">
            <a:off x="6580714" y="41240"/>
            <a:ext cx="916435" cy="78634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797424" y="2196354"/>
            <a:ext cx="5549152" cy="2008094"/>
          </a:xfrm>
          <a:prstGeom prst="ellipse">
            <a:avLst/>
          </a:prstGeom>
          <a:noFill/>
          <a:ln>
            <a:solidFill>
              <a:srgbClr val="1E69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96871" y="1214381"/>
            <a:ext cx="2550259" cy="3638469"/>
          </a:xfrm>
          <a:prstGeom prst="rect">
            <a:avLst/>
          </a:prstGeom>
        </p:spPr>
      </p:pic>
      <p:grpSp>
        <p:nvGrpSpPr>
          <p:cNvPr id="13" name="组合 12"/>
          <p:cNvGrpSpPr/>
          <p:nvPr/>
        </p:nvGrpSpPr>
        <p:grpSpPr>
          <a:xfrm>
            <a:off x="2474251" y="2388833"/>
            <a:ext cx="237931" cy="237931"/>
            <a:chOff x="2746287" y="2265590"/>
            <a:chExt cx="712188" cy="712188"/>
          </a:xfrm>
        </p:grpSpPr>
        <p:sp>
          <p:nvSpPr>
            <p:cNvPr id="14" name="椭圆 13"/>
            <p:cNvSpPr/>
            <p:nvPr/>
          </p:nvSpPr>
          <p:spPr>
            <a:xfrm>
              <a:off x="2746287" y="2265590"/>
              <a:ext cx="712188" cy="712188"/>
            </a:xfrm>
            <a:prstGeom prst="ellipse">
              <a:avLst/>
            </a:prstGeom>
            <a:solidFill>
              <a:srgbClr val="1E698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15" name="椭圆 14"/>
            <p:cNvSpPr/>
            <p:nvPr/>
          </p:nvSpPr>
          <p:spPr>
            <a:xfrm>
              <a:off x="2842031" y="2361334"/>
              <a:ext cx="520700" cy="520700"/>
            </a:xfrm>
            <a:prstGeom prst="ellipse">
              <a:avLst/>
            </a:prstGeom>
            <a:solidFill>
              <a:srgbClr val="1E698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16" name="椭圆 15"/>
            <p:cNvSpPr/>
            <p:nvPr/>
          </p:nvSpPr>
          <p:spPr>
            <a:xfrm>
              <a:off x="2959506" y="2478809"/>
              <a:ext cx="285750" cy="285750"/>
            </a:xfrm>
            <a:prstGeom prst="ellipse">
              <a:avLst/>
            </a:prstGeom>
            <a:solidFill>
              <a:srgbClr val="1E698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grpSp>
      <p:sp>
        <p:nvSpPr>
          <p:cNvPr id="18" name="文本框 17"/>
          <p:cNvSpPr txBox="1"/>
          <p:nvPr/>
        </p:nvSpPr>
        <p:spPr>
          <a:xfrm>
            <a:off x="946379" y="2241179"/>
            <a:ext cx="1408766" cy="461665"/>
          </a:xfrm>
          <a:prstGeom prst="rect">
            <a:avLst/>
          </a:prstGeom>
          <a:noFill/>
        </p:spPr>
        <p:txBody>
          <a:bodyPr wrap="square" rtlCol="0">
            <a:spAutoFit/>
          </a:bodyPr>
          <a:lstStyle/>
          <a:p>
            <a:pPr algn="r"/>
            <a:r>
              <a:rPr lang="zh-CN" altLang="en-US" sz="2400" dirty="0" smtClean="0">
                <a:solidFill>
                  <a:schemeClr val="tx1">
                    <a:lumMod val="85000"/>
                    <a:lumOff val="15000"/>
                  </a:schemeClr>
                </a:solidFill>
              </a:rPr>
              <a:t>编辑部</a:t>
            </a:r>
            <a:endParaRPr lang="zh-CN" altLang="en-US" sz="2400" dirty="0">
              <a:solidFill>
                <a:schemeClr val="tx1">
                  <a:lumMod val="85000"/>
                  <a:lumOff val="15000"/>
                </a:schemeClr>
              </a:solidFill>
            </a:endParaRPr>
          </a:p>
        </p:txBody>
      </p:sp>
      <p:grpSp>
        <p:nvGrpSpPr>
          <p:cNvPr id="19" name="组合 18"/>
          <p:cNvGrpSpPr/>
          <p:nvPr/>
        </p:nvGrpSpPr>
        <p:grpSpPr>
          <a:xfrm>
            <a:off x="1715138" y="3162047"/>
            <a:ext cx="237931" cy="237931"/>
            <a:chOff x="2746287" y="2265590"/>
            <a:chExt cx="712188" cy="712188"/>
          </a:xfrm>
        </p:grpSpPr>
        <p:sp>
          <p:nvSpPr>
            <p:cNvPr id="20" name="椭圆 19"/>
            <p:cNvSpPr/>
            <p:nvPr/>
          </p:nvSpPr>
          <p:spPr>
            <a:xfrm>
              <a:off x="2746287" y="2265590"/>
              <a:ext cx="712188" cy="712188"/>
            </a:xfrm>
            <a:prstGeom prst="ellipse">
              <a:avLst/>
            </a:prstGeom>
            <a:solidFill>
              <a:srgbClr val="1E698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21" name="椭圆 20"/>
            <p:cNvSpPr/>
            <p:nvPr/>
          </p:nvSpPr>
          <p:spPr>
            <a:xfrm>
              <a:off x="2842031" y="2361334"/>
              <a:ext cx="520700" cy="520700"/>
            </a:xfrm>
            <a:prstGeom prst="ellipse">
              <a:avLst/>
            </a:prstGeom>
            <a:solidFill>
              <a:srgbClr val="1E698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22" name="椭圆 21"/>
            <p:cNvSpPr/>
            <p:nvPr/>
          </p:nvSpPr>
          <p:spPr>
            <a:xfrm>
              <a:off x="2959506" y="2478809"/>
              <a:ext cx="285750" cy="285750"/>
            </a:xfrm>
            <a:prstGeom prst="ellipse">
              <a:avLst/>
            </a:prstGeom>
            <a:solidFill>
              <a:srgbClr val="1E698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grpSp>
      <p:sp>
        <p:nvSpPr>
          <p:cNvPr id="23" name="文本框 22"/>
          <p:cNvSpPr txBox="1"/>
          <p:nvPr/>
        </p:nvSpPr>
        <p:spPr>
          <a:xfrm>
            <a:off x="235477" y="3053087"/>
            <a:ext cx="1408766" cy="461665"/>
          </a:xfrm>
          <a:prstGeom prst="rect">
            <a:avLst/>
          </a:prstGeom>
          <a:noFill/>
        </p:spPr>
        <p:txBody>
          <a:bodyPr wrap="square" rtlCol="0">
            <a:spAutoFit/>
          </a:bodyPr>
          <a:lstStyle/>
          <a:p>
            <a:pPr algn="r"/>
            <a:r>
              <a:rPr lang="zh-CN" altLang="en-US" sz="2400" dirty="0" smtClean="0">
                <a:solidFill>
                  <a:schemeClr val="tx1">
                    <a:lumMod val="85000"/>
                    <a:lumOff val="15000"/>
                  </a:schemeClr>
                </a:solidFill>
              </a:rPr>
              <a:t>宣传部</a:t>
            </a:r>
            <a:endParaRPr lang="zh-CN" altLang="en-US" sz="2400" dirty="0">
              <a:solidFill>
                <a:schemeClr val="tx1">
                  <a:lumMod val="85000"/>
                  <a:lumOff val="15000"/>
                </a:schemeClr>
              </a:solidFill>
            </a:endParaRPr>
          </a:p>
        </p:txBody>
      </p:sp>
      <p:grpSp>
        <p:nvGrpSpPr>
          <p:cNvPr id="24" name="组合 23"/>
          <p:cNvGrpSpPr/>
          <p:nvPr/>
        </p:nvGrpSpPr>
        <p:grpSpPr>
          <a:xfrm>
            <a:off x="2577133" y="3832814"/>
            <a:ext cx="237931" cy="237931"/>
            <a:chOff x="2746287" y="2265590"/>
            <a:chExt cx="712188" cy="712188"/>
          </a:xfrm>
        </p:grpSpPr>
        <p:sp>
          <p:nvSpPr>
            <p:cNvPr id="25" name="椭圆 24"/>
            <p:cNvSpPr/>
            <p:nvPr/>
          </p:nvSpPr>
          <p:spPr>
            <a:xfrm>
              <a:off x="2746287" y="2265590"/>
              <a:ext cx="712188" cy="712188"/>
            </a:xfrm>
            <a:prstGeom prst="ellipse">
              <a:avLst/>
            </a:prstGeom>
            <a:solidFill>
              <a:srgbClr val="1E698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26" name="椭圆 25"/>
            <p:cNvSpPr/>
            <p:nvPr/>
          </p:nvSpPr>
          <p:spPr>
            <a:xfrm>
              <a:off x="2842031" y="2361334"/>
              <a:ext cx="520700" cy="520700"/>
            </a:xfrm>
            <a:prstGeom prst="ellipse">
              <a:avLst/>
            </a:prstGeom>
            <a:solidFill>
              <a:srgbClr val="1E698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27" name="椭圆 26"/>
            <p:cNvSpPr/>
            <p:nvPr/>
          </p:nvSpPr>
          <p:spPr>
            <a:xfrm>
              <a:off x="2959506" y="2478809"/>
              <a:ext cx="285750" cy="285750"/>
            </a:xfrm>
            <a:prstGeom prst="ellipse">
              <a:avLst/>
            </a:prstGeom>
            <a:solidFill>
              <a:srgbClr val="1E698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grpSp>
      <p:sp>
        <p:nvSpPr>
          <p:cNvPr id="28" name="文本框 27"/>
          <p:cNvSpPr txBox="1"/>
          <p:nvPr/>
        </p:nvSpPr>
        <p:spPr>
          <a:xfrm>
            <a:off x="1097472" y="3723854"/>
            <a:ext cx="1408766" cy="461665"/>
          </a:xfrm>
          <a:prstGeom prst="rect">
            <a:avLst/>
          </a:prstGeom>
          <a:noFill/>
        </p:spPr>
        <p:txBody>
          <a:bodyPr wrap="square" rtlCol="0">
            <a:spAutoFit/>
          </a:bodyPr>
          <a:lstStyle/>
          <a:p>
            <a:pPr algn="r"/>
            <a:r>
              <a:rPr lang="zh-CN" altLang="en-US" sz="2400" dirty="0">
                <a:solidFill>
                  <a:schemeClr val="tx1">
                    <a:lumMod val="85000"/>
                    <a:lumOff val="15000"/>
                  </a:schemeClr>
                </a:solidFill>
              </a:rPr>
              <a:t>外联部</a:t>
            </a:r>
          </a:p>
        </p:txBody>
      </p:sp>
      <p:grpSp>
        <p:nvGrpSpPr>
          <p:cNvPr id="29" name="组合 28"/>
          <p:cNvGrpSpPr/>
          <p:nvPr/>
        </p:nvGrpSpPr>
        <p:grpSpPr>
          <a:xfrm>
            <a:off x="6294085" y="2329468"/>
            <a:ext cx="237931" cy="237931"/>
            <a:chOff x="2746287" y="2265590"/>
            <a:chExt cx="712188" cy="712188"/>
          </a:xfrm>
        </p:grpSpPr>
        <p:sp>
          <p:nvSpPr>
            <p:cNvPr id="30" name="椭圆 29"/>
            <p:cNvSpPr/>
            <p:nvPr/>
          </p:nvSpPr>
          <p:spPr>
            <a:xfrm>
              <a:off x="2746287" y="2265590"/>
              <a:ext cx="712188" cy="712188"/>
            </a:xfrm>
            <a:prstGeom prst="ellipse">
              <a:avLst/>
            </a:prstGeom>
            <a:solidFill>
              <a:srgbClr val="1E698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31" name="椭圆 30"/>
            <p:cNvSpPr/>
            <p:nvPr/>
          </p:nvSpPr>
          <p:spPr>
            <a:xfrm>
              <a:off x="2842031" y="2361334"/>
              <a:ext cx="520700" cy="520700"/>
            </a:xfrm>
            <a:prstGeom prst="ellipse">
              <a:avLst/>
            </a:prstGeom>
            <a:solidFill>
              <a:srgbClr val="1E698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32" name="椭圆 31"/>
            <p:cNvSpPr/>
            <p:nvPr/>
          </p:nvSpPr>
          <p:spPr>
            <a:xfrm>
              <a:off x="2959506" y="2478809"/>
              <a:ext cx="285750" cy="285750"/>
            </a:xfrm>
            <a:prstGeom prst="ellipse">
              <a:avLst/>
            </a:prstGeom>
            <a:solidFill>
              <a:srgbClr val="1E698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grpSp>
      <p:grpSp>
        <p:nvGrpSpPr>
          <p:cNvPr id="33" name="组合 32"/>
          <p:cNvGrpSpPr/>
          <p:nvPr/>
        </p:nvGrpSpPr>
        <p:grpSpPr>
          <a:xfrm>
            <a:off x="7220336" y="3102682"/>
            <a:ext cx="237931" cy="237931"/>
            <a:chOff x="2746287" y="2265590"/>
            <a:chExt cx="712188" cy="712188"/>
          </a:xfrm>
        </p:grpSpPr>
        <p:sp>
          <p:nvSpPr>
            <p:cNvPr id="34" name="椭圆 33"/>
            <p:cNvSpPr/>
            <p:nvPr/>
          </p:nvSpPr>
          <p:spPr>
            <a:xfrm>
              <a:off x="2746287" y="2265590"/>
              <a:ext cx="712188" cy="712188"/>
            </a:xfrm>
            <a:prstGeom prst="ellipse">
              <a:avLst/>
            </a:prstGeom>
            <a:solidFill>
              <a:srgbClr val="1E698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35" name="椭圆 34"/>
            <p:cNvSpPr/>
            <p:nvPr/>
          </p:nvSpPr>
          <p:spPr>
            <a:xfrm>
              <a:off x="2842031" y="2361334"/>
              <a:ext cx="520700" cy="520700"/>
            </a:xfrm>
            <a:prstGeom prst="ellipse">
              <a:avLst/>
            </a:prstGeom>
            <a:solidFill>
              <a:srgbClr val="1E698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36" name="椭圆 35"/>
            <p:cNvSpPr/>
            <p:nvPr/>
          </p:nvSpPr>
          <p:spPr>
            <a:xfrm>
              <a:off x="2959506" y="2478809"/>
              <a:ext cx="285750" cy="285750"/>
            </a:xfrm>
            <a:prstGeom prst="ellipse">
              <a:avLst/>
            </a:prstGeom>
            <a:solidFill>
              <a:srgbClr val="1E698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grpSp>
      <p:grpSp>
        <p:nvGrpSpPr>
          <p:cNvPr id="37" name="组合 36"/>
          <p:cNvGrpSpPr/>
          <p:nvPr/>
        </p:nvGrpSpPr>
        <p:grpSpPr>
          <a:xfrm>
            <a:off x="6396967" y="3773449"/>
            <a:ext cx="237931" cy="237931"/>
            <a:chOff x="2746287" y="2265590"/>
            <a:chExt cx="712188" cy="712188"/>
          </a:xfrm>
        </p:grpSpPr>
        <p:sp>
          <p:nvSpPr>
            <p:cNvPr id="38" name="椭圆 37"/>
            <p:cNvSpPr/>
            <p:nvPr/>
          </p:nvSpPr>
          <p:spPr>
            <a:xfrm>
              <a:off x="2746287" y="2265590"/>
              <a:ext cx="712188" cy="712188"/>
            </a:xfrm>
            <a:prstGeom prst="ellipse">
              <a:avLst/>
            </a:prstGeom>
            <a:solidFill>
              <a:srgbClr val="1E698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39" name="椭圆 38"/>
            <p:cNvSpPr/>
            <p:nvPr/>
          </p:nvSpPr>
          <p:spPr>
            <a:xfrm>
              <a:off x="2842031" y="2361334"/>
              <a:ext cx="520700" cy="520700"/>
            </a:xfrm>
            <a:prstGeom prst="ellipse">
              <a:avLst/>
            </a:prstGeom>
            <a:solidFill>
              <a:srgbClr val="1E698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40" name="椭圆 39"/>
            <p:cNvSpPr/>
            <p:nvPr/>
          </p:nvSpPr>
          <p:spPr>
            <a:xfrm>
              <a:off x="2959506" y="2478809"/>
              <a:ext cx="285750" cy="285750"/>
            </a:xfrm>
            <a:prstGeom prst="ellipse">
              <a:avLst/>
            </a:prstGeom>
            <a:solidFill>
              <a:srgbClr val="1E698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grpSp>
      <p:sp>
        <p:nvSpPr>
          <p:cNvPr id="41" name="文本框 40"/>
          <p:cNvSpPr txBox="1"/>
          <p:nvPr/>
        </p:nvSpPr>
        <p:spPr>
          <a:xfrm>
            <a:off x="6553621" y="2151293"/>
            <a:ext cx="1408766" cy="461665"/>
          </a:xfrm>
          <a:prstGeom prst="rect">
            <a:avLst/>
          </a:prstGeom>
          <a:noFill/>
        </p:spPr>
        <p:txBody>
          <a:bodyPr wrap="square" rtlCol="0">
            <a:spAutoFit/>
          </a:bodyPr>
          <a:lstStyle/>
          <a:p>
            <a:r>
              <a:rPr lang="zh-CN" altLang="en-US" sz="2400" dirty="0" smtClean="0">
                <a:solidFill>
                  <a:schemeClr val="tx1">
                    <a:lumMod val="85000"/>
                    <a:lumOff val="15000"/>
                  </a:schemeClr>
                </a:solidFill>
              </a:rPr>
              <a:t>网络部</a:t>
            </a:r>
            <a:endParaRPr lang="zh-CN" altLang="en-US" sz="2400" dirty="0">
              <a:solidFill>
                <a:schemeClr val="tx1">
                  <a:lumMod val="85000"/>
                  <a:lumOff val="15000"/>
                </a:schemeClr>
              </a:solidFill>
            </a:endParaRPr>
          </a:p>
        </p:txBody>
      </p:sp>
      <p:sp>
        <p:nvSpPr>
          <p:cNvPr id="42" name="文本框 41"/>
          <p:cNvSpPr txBox="1"/>
          <p:nvPr/>
        </p:nvSpPr>
        <p:spPr>
          <a:xfrm>
            <a:off x="7493238" y="2990814"/>
            <a:ext cx="1408766" cy="461665"/>
          </a:xfrm>
          <a:prstGeom prst="rect">
            <a:avLst/>
          </a:prstGeom>
          <a:noFill/>
        </p:spPr>
        <p:txBody>
          <a:bodyPr wrap="square" rtlCol="0">
            <a:spAutoFit/>
          </a:bodyPr>
          <a:lstStyle/>
          <a:p>
            <a:r>
              <a:rPr lang="zh-CN" altLang="en-US" sz="2400" dirty="0" smtClean="0">
                <a:solidFill>
                  <a:schemeClr val="tx1">
                    <a:lumMod val="85000"/>
                    <a:lumOff val="15000"/>
                  </a:schemeClr>
                </a:solidFill>
              </a:rPr>
              <a:t>财务部</a:t>
            </a:r>
            <a:endParaRPr lang="zh-CN" altLang="en-US" sz="2400" dirty="0">
              <a:solidFill>
                <a:schemeClr val="tx1">
                  <a:lumMod val="85000"/>
                  <a:lumOff val="15000"/>
                </a:schemeClr>
              </a:solidFill>
            </a:endParaRPr>
          </a:p>
        </p:txBody>
      </p:sp>
      <p:sp>
        <p:nvSpPr>
          <p:cNvPr id="43" name="文本框 42"/>
          <p:cNvSpPr txBox="1"/>
          <p:nvPr/>
        </p:nvSpPr>
        <p:spPr>
          <a:xfrm>
            <a:off x="6713088" y="3674011"/>
            <a:ext cx="1408766" cy="461665"/>
          </a:xfrm>
          <a:prstGeom prst="rect">
            <a:avLst/>
          </a:prstGeom>
          <a:noFill/>
        </p:spPr>
        <p:txBody>
          <a:bodyPr wrap="square" rtlCol="0">
            <a:spAutoFit/>
          </a:bodyPr>
          <a:lstStyle/>
          <a:p>
            <a:r>
              <a:rPr lang="zh-CN" altLang="en-US" sz="2400" dirty="0" smtClean="0">
                <a:solidFill>
                  <a:schemeClr val="tx1">
                    <a:lumMod val="85000"/>
                    <a:lumOff val="15000"/>
                  </a:schemeClr>
                </a:solidFill>
              </a:rPr>
              <a:t>活动部</a:t>
            </a:r>
            <a:endParaRPr lang="zh-CN" altLang="en-US" sz="2400" dirty="0">
              <a:solidFill>
                <a:schemeClr val="tx1">
                  <a:lumMod val="85000"/>
                  <a:lumOff val="15000"/>
                </a:schemeClr>
              </a:solidFill>
            </a:endParaRPr>
          </a:p>
        </p:txBody>
      </p:sp>
      <p:sp>
        <p:nvSpPr>
          <p:cNvPr id="49" name="矩形 2"/>
          <p:cNvSpPr/>
          <p:nvPr/>
        </p:nvSpPr>
        <p:spPr>
          <a:xfrm>
            <a:off x="0" y="1"/>
            <a:ext cx="9144000" cy="1402538"/>
          </a:xfrm>
          <a:custGeom>
            <a:avLst/>
            <a:gdLst>
              <a:gd name="connsiteX0" fmla="*/ 0 w 9144000"/>
              <a:gd name="connsiteY0" fmla="*/ 0 h 1402538"/>
              <a:gd name="connsiteX1" fmla="*/ 9144000 w 9144000"/>
              <a:gd name="connsiteY1" fmla="*/ 0 h 1402538"/>
              <a:gd name="connsiteX2" fmla="*/ 9144000 w 9144000"/>
              <a:gd name="connsiteY2" fmla="*/ 1402538 h 1402538"/>
              <a:gd name="connsiteX3" fmla="*/ 0 w 9144000"/>
              <a:gd name="connsiteY3" fmla="*/ 1402538 h 1402538"/>
              <a:gd name="connsiteX4" fmla="*/ 0 w 9144000"/>
              <a:gd name="connsiteY4" fmla="*/ 0 h 1402538"/>
              <a:gd name="connsiteX0-1" fmla="*/ 0 w 9144000"/>
              <a:gd name="connsiteY0-2" fmla="*/ 0 h 1402538"/>
              <a:gd name="connsiteX1-3" fmla="*/ 9144000 w 9144000"/>
              <a:gd name="connsiteY1-4" fmla="*/ 0 h 1402538"/>
              <a:gd name="connsiteX2-5" fmla="*/ 9137124 w 9144000"/>
              <a:gd name="connsiteY2-6" fmla="*/ 632517 h 1402538"/>
              <a:gd name="connsiteX3-7" fmla="*/ 0 w 9144000"/>
              <a:gd name="connsiteY3-8" fmla="*/ 1402538 h 1402538"/>
              <a:gd name="connsiteX4-9" fmla="*/ 0 w 9144000"/>
              <a:gd name="connsiteY4-10" fmla="*/ 0 h 1402538"/>
              <a:gd name="connsiteX0-11" fmla="*/ 0 w 9144000"/>
              <a:gd name="connsiteY0-12" fmla="*/ 0 h 1402538"/>
              <a:gd name="connsiteX1-13" fmla="*/ 9144000 w 9144000"/>
              <a:gd name="connsiteY1-14" fmla="*/ 0 h 1402538"/>
              <a:gd name="connsiteX2-15" fmla="*/ 9143999 w 9144000"/>
              <a:gd name="connsiteY2-16" fmla="*/ 666893 h 1402538"/>
              <a:gd name="connsiteX3-17" fmla="*/ 0 w 9144000"/>
              <a:gd name="connsiteY3-18" fmla="*/ 1402538 h 1402538"/>
              <a:gd name="connsiteX4-19" fmla="*/ 0 w 9144000"/>
              <a:gd name="connsiteY4-20" fmla="*/ 0 h 14025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402538">
                <a:moveTo>
                  <a:pt x="0" y="0"/>
                </a:moveTo>
                <a:lnTo>
                  <a:pt x="9144000" y="0"/>
                </a:lnTo>
                <a:cubicBezTo>
                  <a:pt x="9144000" y="222298"/>
                  <a:pt x="9143999" y="444595"/>
                  <a:pt x="9143999" y="666893"/>
                </a:cubicBezTo>
                <a:lnTo>
                  <a:pt x="0" y="1402538"/>
                </a:lnTo>
                <a:lnTo>
                  <a:pt x="0" y="0"/>
                </a:lnTo>
                <a:close/>
              </a:path>
            </a:pathLst>
          </a:custGeom>
          <a:solidFill>
            <a:srgbClr val="16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0" name="圆角矩形 49"/>
          <p:cNvSpPr/>
          <p:nvPr/>
        </p:nvSpPr>
        <p:spPr>
          <a:xfrm>
            <a:off x="364385" y="378136"/>
            <a:ext cx="2055681" cy="446888"/>
          </a:xfrm>
          <a:prstGeom prst="roundRect">
            <a:avLst>
              <a:gd name="adj" fmla="val 24359"/>
            </a:avLst>
          </a:prstGeom>
          <a:solidFill>
            <a:schemeClr val="bg1"/>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1" name="文本框 50"/>
          <p:cNvSpPr txBox="1"/>
          <p:nvPr/>
        </p:nvSpPr>
        <p:spPr>
          <a:xfrm>
            <a:off x="501890" y="330010"/>
            <a:ext cx="1821925" cy="523220"/>
          </a:xfrm>
          <a:prstGeom prst="rect">
            <a:avLst/>
          </a:prstGeom>
          <a:noFill/>
        </p:spPr>
        <p:txBody>
          <a:bodyPr wrap="square" rtlCol="0">
            <a:spAutoFit/>
          </a:bodyPr>
          <a:lstStyle/>
          <a:p>
            <a:pPr algn="ctr"/>
            <a:r>
              <a:rPr lang="zh-CN" altLang="en-US" sz="2800" dirty="0" smtClean="0">
                <a:solidFill>
                  <a:srgbClr val="168C8C"/>
                </a:solidFill>
                <a:latin typeface="Big Hero 6" pitchFamily="2" charset="0"/>
                <a:cs typeface="Aharoni" panose="02010803020104030203" pitchFamily="2" charset="-79"/>
              </a:rPr>
              <a:t>组织建设</a:t>
            </a:r>
            <a:endParaRPr lang="zh-CN" altLang="en-US" sz="2800" dirty="0">
              <a:solidFill>
                <a:srgbClr val="168C8C"/>
              </a:solidFill>
              <a:latin typeface="Big Hero 6" pitchFamily="2" charset="0"/>
              <a:cs typeface="Aharoni" panose="02010803020104030203" pitchFamily="2" charset="-79"/>
            </a:endParaRPr>
          </a:p>
        </p:txBody>
      </p:sp>
      <p:sp>
        <p:nvSpPr>
          <p:cNvPr id="52" name="文本框 51"/>
          <p:cNvSpPr txBox="1"/>
          <p:nvPr/>
        </p:nvSpPr>
        <p:spPr>
          <a:xfrm rot="21334155">
            <a:off x="3176317" y="338004"/>
            <a:ext cx="3869429" cy="923330"/>
          </a:xfrm>
          <a:prstGeom prst="rect">
            <a:avLst/>
          </a:prstGeom>
          <a:noFill/>
          <a:effectLst>
            <a:outerShdw blurRad="38100" dist="12700" dir="1200000" sx="105000" sy="105000" algn="ctr" rotWithShape="0">
              <a:srgbClr val="000000">
                <a:alpha val="47000"/>
              </a:srgbClr>
            </a:outerShdw>
          </a:effectLst>
        </p:spPr>
        <p:txBody>
          <a:bodyPr wrap="square" rtlCol="0">
            <a:spAutoFit/>
          </a:bodyPr>
          <a:lstStyle/>
          <a:p>
            <a:pPr algn="ctr"/>
            <a:r>
              <a:rPr lang="en-US" altLang="zh-CN" sz="5400" dirty="0">
                <a:solidFill>
                  <a:schemeClr val="bg1">
                    <a:lumMod val="95000"/>
                  </a:schemeClr>
                </a:solidFill>
                <a:latin typeface="Aharoni" panose="02010803020104030203" pitchFamily="2" charset="-79"/>
                <a:cs typeface="Aharoni" panose="02010803020104030203" pitchFamily="2" charset="-79"/>
              </a:rPr>
              <a:t>Student</a:t>
            </a:r>
            <a:endParaRPr lang="zh-CN" altLang="en-US" sz="5400" dirty="0">
              <a:solidFill>
                <a:schemeClr val="bg1">
                  <a:lumMod val="95000"/>
                </a:schemeClr>
              </a:solidFill>
              <a:latin typeface="Aharoni" panose="02010803020104030203" pitchFamily="2" charset="-79"/>
              <a:cs typeface="Aharoni" panose="02010803020104030203" pitchFamily="2" charset="-79"/>
            </a:endParaRPr>
          </a:p>
        </p:txBody>
      </p:sp>
      <p:pic>
        <p:nvPicPr>
          <p:cNvPr id="53" name="图片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414068">
            <a:off x="6580714" y="41240"/>
            <a:ext cx="916435" cy="78634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199" y="2854173"/>
            <a:ext cx="7982141" cy="1478041"/>
          </a:xfrm>
          <a:prstGeom prst="rect">
            <a:avLst/>
          </a:prstGeom>
        </p:spPr>
      </p:pic>
      <p:sp>
        <p:nvSpPr>
          <p:cNvPr id="8" name="矩形 7"/>
          <p:cNvSpPr/>
          <p:nvPr/>
        </p:nvSpPr>
        <p:spPr>
          <a:xfrm>
            <a:off x="1432865" y="1313315"/>
            <a:ext cx="2638148" cy="1756017"/>
          </a:xfrm>
          <a:prstGeom prst="rect">
            <a:avLst/>
          </a:prstGeom>
          <a:blipFill>
            <a:blip r:embed="rId4"/>
            <a:stretch>
              <a:fillRect/>
            </a:stretch>
          </a:blipFill>
          <a:ln>
            <a:noFill/>
          </a:ln>
          <a:scene3d>
            <a:camera prst="perspectiveContrastingRigh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911680" y="1576035"/>
            <a:ext cx="2638148" cy="1756017"/>
          </a:xfrm>
          <a:prstGeom prst="rect">
            <a:avLst/>
          </a:prstGeom>
          <a:blipFill>
            <a:blip r:embed="rId5"/>
            <a:stretch>
              <a:fillRect/>
            </a:stretch>
          </a:blipFill>
          <a:ln>
            <a:noFill/>
          </a:ln>
          <a:scene3d>
            <a:camera prst="perspectiveContrastingRigh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4390494" y="1811860"/>
            <a:ext cx="2638148" cy="1756017"/>
          </a:xfrm>
          <a:prstGeom prst="rect">
            <a:avLst/>
          </a:prstGeom>
          <a:blipFill>
            <a:blip r:embed="rId6"/>
            <a:stretch>
              <a:fillRect/>
            </a:stretch>
          </a:blipFill>
          <a:ln>
            <a:noFill/>
          </a:ln>
          <a:scene3d>
            <a:camera prst="perspectiveContrastingRigh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01890" y="4382646"/>
            <a:ext cx="8499613" cy="646331"/>
          </a:xfrm>
          <a:prstGeom prst="rect">
            <a:avLst/>
          </a:prstGeom>
          <a:noFill/>
        </p:spPr>
        <p:txBody>
          <a:bodyPr wrap="square" rtlCol="0">
            <a:spAutoFit/>
          </a:bodyPr>
          <a:lstStyle/>
          <a:p>
            <a:r>
              <a:rPr lang="zh-CN" altLang="en-US" sz="1800" dirty="0">
                <a:solidFill>
                  <a:schemeClr val="tx1">
                    <a:lumMod val="85000"/>
                    <a:lumOff val="15000"/>
                  </a:schemeClr>
                </a:solidFill>
              </a:rPr>
              <a:t>经过前任会员共同的努力和奋斗，发展到现在有一定的影响力的社团，逐步由一个年轻的社团走向一个成熟，这当中有每一个会员艰辛的付出和</a:t>
            </a:r>
            <a:r>
              <a:rPr lang="zh-CN" altLang="en-US" sz="1800" dirty="0" smtClean="0">
                <a:solidFill>
                  <a:schemeClr val="tx1">
                    <a:lumMod val="85000"/>
                    <a:lumOff val="15000"/>
                  </a:schemeClr>
                </a:solidFill>
              </a:rPr>
              <a:t>汗水</a:t>
            </a:r>
            <a:endParaRPr lang="zh-CN" altLang="en-US" sz="1800" dirty="0">
              <a:solidFill>
                <a:schemeClr val="tx1">
                  <a:lumMod val="85000"/>
                  <a:lumOff val="15000"/>
                </a:schemeClr>
              </a:solidFill>
            </a:endParaRPr>
          </a:p>
        </p:txBody>
      </p:sp>
      <p:sp>
        <p:nvSpPr>
          <p:cNvPr id="16" name="矩形 2"/>
          <p:cNvSpPr/>
          <p:nvPr/>
        </p:nvSpPr>
        <p:spPr>
          <a:xfrm>
            <a:off x="0" y="1"/>
            <a:ext cx="9144000" cy="1402538"/>
          </a:xfrm>
          <a:custGeom>
            <a:avLst/>
            <a:gdLst>
              <a:gd name="connsiteX0" fmla="*/ 0 w 9144000"/>
              <a:gd name="connsiteY0" fmla="*/ 0 h 1402538"/>
              <a:gd name="connsiteX1" fmla="*/ 9144000 w 9144000"/>
              <a:gd name="connsiteY1" fmla="*/ 0 h 1402538"/>
              <a:gd name="connsiteX2" fmla="*/ 9144000 w 9144000"/>
              <a:gd name="connsiteY2" fmla="*/ 1402538 h 1402538"/>
              <a:gd name="connsiteX3" fmla="*/ 0 w 9144000"/>
              <a:gd name="connsiteY3" fmla="*/ 1402538 h 1402538"/>
              <a:gd name="connsiteX4" fmla="*/ 0 w 9144000"/>
              <a:gd name="connsiteY4" fmla="*/ 0 h 1402538"/>
              <a:gd name="connsiteX0-1" fmla="*/ 0 w 9144000"/>
              <a:gd name="connsiteY0-2" fmla="*/ 0 h 1402538"/>
              <a:gd name="connsiteX1-3" fmla="*/ 9144000 w 9144000"/>
              <a:gd name="connsiteY1-4" fmla="*/ 0 h 1402538"/>
              <a:gd name="connsiteX2-5" fmla="*/ 9137124 w 9144000"/>
              <a:gd name="connsiteY2-6" fmla="*/ 632517 h 1402538"/>
              <a:gd name="connsiteX3-7" fmla="*/ 0 w 9144000"/>
              <a:gd name="connsiteY3-8" fmla="*/ 1402538 h 1402538"/>
              <a:gd name="connsiteX4-9" fmla="*/ 0 w 9144000"/>
              <a:gd name="connsiteY4-10" fmla="*/ 0 h 1402538"/>
              <a:gd name="connsiteX0-11" fmla="*/ 0 w 9144000"/>
              <a:gd name="connsiteY0-12" fmla="*/ 0 h 1402538"/>
              <a:gd name="connsiteX1-13" fmla="*/ 9144000 w 9144000"/>
              <a:gd name="connsiteY1-14" fmla="*/ 0 h 1402538"/>
              <a:gd name="connsiteX2-15" fmla="*/ 9143999 w 9144000"/>
              <a:gd name="connsiteY2-16" fmla="*/ 666893 h 1402538"/>
              <a:gd name="connsiteX3-17" fmla="*/ 0 w 9144000"/>
              <a:gd name="connsiteY3-18" fmla="*/ 1402538 h 1402538"/>
              <a:gd name="connsiteX4-19" fmla="*/ 0 w 9144000"/>
              <a:gd name="connsiteY4-20" fmla="*/ 0 h 14025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402538">
                <a:moveTo>
                  <a:pt x="0" y="0"/>
                </a:moveTo>
                <a:lnTo>
                  <a:pt x="9144000" y="0"/>
                </a:lnTo>
                <a:cubicBezTo>
                  <a:pt x="9144000" y="222298"/>
                  <a:pt x="9143999" y="444595"/>
                  <a:pt x="9143999" y="666893"/>
                </a:cubicBezTo>
                <a:lnTo>
                  <a:pt x="0" y="1402538"/>
                </a:lnTo>
                <a:lnTo>
                  <a:pt x="0" y="0"/>
                </a:lnTo>
                <a:close/>
              </a:path>
            </a:pathLst>
          </a:custGeom>
          <a:solidFill>
            <a:srgbClr val="16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圆角矩形 16"/>
          <p:cNvSpPr/>
          <p:nvPr/>
        </p:nvSpPr>
        <p:spPr>
          <a:xfrm>
            <a:off x="364385" y="378136"/>
            <a:ext cx="2055681" cy="446888"/>
          </a:xfrm>
          <a:prstGeom prst="roundRect">
            <a:avLst>
              <a:gd name="adj" fmla="val 24359"/>
            </a:avLst>
          </a:prstGeom>
          <a:solidFill>
            <a:schemeClr val="bg1"/>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文本框 17"/>
          <p:cNvSpPr txBox="1"/>
          <p:nvPr/>
        </p:nvSpPr>
        <p:spPr>
          <a:xfrm>
            <a:off x="501890" y="330010"/>
            <a:ext cx="1821925" cy="523220"/>
          </a:xfrm>
          <a:prstGeom prst="rect">
            <a:avLst/>
          </a:prstGeom>
          <a:noFill/>
        </p:spPr>
        <p:txBody>
          <a:bodyPr wrap="square" rtlCol="0">
            <a:spAutoFit/>
          </a:bodyPr>
          <a:lstStyle/>
          <a:p>
            <a:pPr algn="ctr"/>
            <a:r>
              <a:rPr lang="zh-CN" altLang="en-US" sz="2800" dirty="0" smtClean="0">
                <a:solidFill>
                  <a:srgbClr val="168C8C"/>
                </a:solidFill>
                <a:latin typeface="Big Hero 6" pitchFamily="2" charset="0"/>
                <a:cs typeface="Aharoni" panose="02010803020104030203" pitchFamily="2" charset="-79"/>
              </a:rPr>
              <a:t>活动风采</a:t>
            </a:r>
            <a:endParaRPr lang="zh-CN" altLang="en-US" sz="2800" dirty="0">
              <a:solidFill>
                <a:srgbClr val="168C8C"/>
              </a:solidFill>
              <a:latin typeface="Big Hero 6" pitchFamily="2" charset="0"/>
              <a:cs typeface="Aharoni" panose="02010803020104030203" pitchFamily="2" charset="-79"/>
            </a:endParaRPr>
          </a:p>
        </p:txBody>
      </p:sp>
      <p:sp>
        <p:nvSpPr>
          <p:cNvPr id="19" name="文本框 18"/>
          <p:cNvSpPr txBox="1"/>
          <p:nvPr/>
        </p:nvSpPr>
        <p:spPr>
          <a:xfrm rot="21334155">
            <a:off x="3176317" y="338004"/>
            <a:ext cx="3869429" cy="923330"/>
          </a:xfrm>
          <a:prstGeom prst="rect">
            <a:avLst/>
          </a:prstGeom>
          <a:noFill/>
          <a:effectLst>
            <a:outerShdw blurRad="38100" dist="12700" dir="1200000" sx="105000" sy="105000" algn="ctr" rotWithShape="0">
              <a:srgbClr val="000000">
                <a:alpha val="47000"/>
              </a:srgbClr>
            </a:outerShdw>
          </a:effectLst>
        </p:spPr>
        <p:txBody>
          <a:bodyPr wrap="square" rtlCol="0">
            <a:spAutoFit/>
          </a:bodyPr>
          <a:lstStyle/>
          <a:p>
            <a:pPr algn="ctr"/>
            <a:r>
              <a:rPr lang="en-US" altLang="zh-CN" sz="5400" dirty="0">
                <a:solidFill>
                  <a:schemeClr val="bg1">
                    <a:lumMod val="95000"/>
                  </a:schemeClr>
                </a:solidFill>
                <a:latin typeface="Aharoni" panose="02010803020104030203" pitchFamily="2" charset="-79"/>
                <a:cs typeface="Aharoni" panose="02010803020104030203" pitchFamily="2" charset="-79"/>
              </a:rPr>
              <a:t>Student</a:t>
            </a:r>
            <a:endParaRPr lang="zh-CN" altLang="en-US" sz="5400" dirty="0">
              <a:solidFill>
                <a:schemeClr val="bg1">
                  <a:lumMod val="95000"/>
                </a:schemeClr>
              </a:solidFill>
              <a:latin typeface="Aharoni" panose="02010803020104030203" pitchFamily="2" charset="-79"/>
              <a:cs typeface="Aharoni" panose="02010803020104030203" pitchFamily="2" charset="-79"/>
            </a:endParaRPr>
          </a:p>
        </p:txBody>
      </p:sp>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414068">
            <a:off x="6580714" y="41240"/>
            <a:ext cx="916435" cy="78634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28674">
            <a:off x="60388" y="3095274"/>
            <a:ext cx="2118632" cy="1861885"/>
          </a:xfrm>
          <a:prstGeom prst="rect">
            <a:avLst/>
          </a:prstGeom>
        </p:spPr>
      </p:pic>
      <p:sp>
        <p:nvSpPr>
          <p:cNvPr id="9" name="矩形 8"/>
          <p:cNvSpPr/>
          <p:nvPr/>
        </p:nvSpPr>
        <p:spPr>
          <a:xfrm>
            <a:off x="2176514" y="1908677"/>
            <a:ext cx="1723278" cy="1154655"/>
          </a:xfrm>
          <a:prstGeom prst="rect">
            <a:avLst/>
          </a:prstGeom>
          <a:blipFill>
            <a:blip r:embed="rId4"/>
            <a:stretch>
              <a:fillRect/>
            </a:stretch>
          </a:blipFill>
          <a:ln>
            <a:noFill/>
          </a:ln>
          <a:scene3d>
            <a:camera prst="perspectiveContrastingRightFacing">
              <a:rot lat="623785" lon="20400000" rev="2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矩形 9"/>
          <p:cNvSpPr/>
          <p:nvPr/>
        </p:nvSpPr>
        <p:spPr>
          <a:xfrm>
            <a:off x="4157261" y="1908677"/>
            <a:ext cx="1723278" cy="1154655"/>
          </a:xfrm>
          <a:prstGeom prst="rect">
            <a:avLst/>
          </a:prstGeom>
          <a:blipFill>
            <a:blip r:embed="rId5"/>
            <a:stretch>
              <a:fillRect/>
            </a:stretch>
          </a:blipFill>
          <a:ln>
            <a:noFill/>
          </a:ln>
          <a:scene3d>
            <a:camera prst="perspectiveContrastingRightFacing">
              <a:rot lat="623785" lon="20400000" rev="2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1" name="矩形 10"/>
          <p:cNvSpPr/>
          <p:nvPr/>
        </p:nvSpPr>
        <p:spPr>
          <a:xfrm>
            <a:off x="6138008" y="1908677"/>
            <a:ext cx="1723278" cy="1154655"/>
          </a:xfrm>
          <a:prstGeom prst="rect">
            <a:avLst/>
          </a:prstGeom>
          <a:blipFill>
            <a:blip r:embed="rId6"/>
            <a:stretch>
              <a:fillRect/>
            </a:stretch>
          </a:blipFill>
          <a:ln>
            <a:noFill/>
          </a:ln>
          <a:scene3d>
            <a:camera prst="perspectiveContrastingRightFacing">
              <a:rot lat="623785" lon="20400000" rev="2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15947" y="1149265"/>
            <a:ext cx="740505" cy="759412"/>
          </a:xfrm>
          <a:prstGeom prst="rect">
            <a:avLst/>
          </a:prstGeom>
        </p:spPr>
      </p:pic>
      <p:sp>
        <p:nvSpPr>
          <p:cNvPr id="3" name="文本框 2"/>
          <p:cNvSpPr txBox="1"/>
          <p:nvPr/>
        </p:nvSpPr>
        <p:spPr>
          <a:xfrm>
            <a:off x="2176514" y="3416497"/>
            <a:ext cx="1955700" cy="1077218"/>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1600" dirty="0">
                <a:solidFill>
                  <a:schemeClr val="tx1">
                    <a:lumMod val="85000"/>
                    <a:lumOff val="15000"/>
                  </a:schemeClr>
                </a:solidFill>
              </a:rPr>
              <a:t>学生社团作为培养学生兴趣爱好、繁荣校园文化生活的第二</a:t>
            </a:r>
            <a:r>
              <a:rPr lang="zh-CN" altLang="en-US" sz="1600" dirty="0" smtClean="0">
                <a:solidFill>
                  <a:schemeClr val="tx1">
                    <a:lumMod val="85000"/>
                    <a:lumOff val="15000"/>
                  </a:schemeClr>
                </a:solidFill>
              </a:rPr>
              <a:t>课堂</a:t>
            </a:r>
            <a:endParaRPr lang="zh-CN" altLang="en-US" sz="1600" dirty="0">
              <a:solidFill>
                <a:schemeClr val="tx1">
                  <a:lumMod val="85000"/>
                  <a:lumOff val="15000"/>
                </a:schemeClr>
              </a:solidFill>
            </a:endParaRPr>
          </a:p>
        </p:txBody>
      </p:sp>
      <p:sp>
        <p:nvSpPr>
          <p:cNvPr id="32" name="文本框 31"/>
          <p:cNvSpPr txBox="1"/>
          <p:nvPr/>
        </p:nvSpPr>
        <p:spPr>
          <a:xfrm>
            <a:off x="4182308" y="3364428"/>
            <a:ext cx="1955700" cy="1077218"/>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1600" dirty="0">
                <a:solidFill>
                  <a:schemeClr val="tx1">
                    <a:lumMod val="85000"/>
                    <a:lumOff val="15000"/>
                  </a:schemeClr>
                </a:solidFill>
              </a:rPr>
              <a:t>学生社团作为培养学生兴趣爱好、繁荣校园文化生活的第二</a:t>
            </a:r>
            <a:r>
              <a:rPr lang="zh-CN" altLang="en-US" sz="1600" dirty="0" smtClean="0">
                <a:solidFill>
                  <a:schemeClr val="tx1">
                    <a:lumMod val="85000"/>
                    <a:lumOff val="15000"/>
                  </a:schemeClr>
                </a:solidFill>
              </a:rPr>
              <a:t>课堂</a:t>
            </a:r>
            <a:endParaRPr lang="zh-CN" altLang="en-US" sz="1600" dirty="0">
              <a:solidFill>
                <a:schemeClr val="tx1">
                  <a:lumMod val="85000"/>
                  <a:lumOff val="15000"/>
                </a:schemeClr>
              </a:solidFill>
            </a:endParaRPr>
          </a:p>
        </p:txBody>
      </p:sp>
      <p:sp>
        <p:nvSpPr>
          <p:cNvPr id="33" name="文本框 32"/>
          <p:cNvSpPr txBox="1"/>
          <p:nvPr/>
        </p:nvSpPr>
        <p:spPr>
          <a:xfrm>
            <a:off x="6188102" y="3364428"/>
            <a:ext cx="1955700" cy="1077218"/>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1600" dirty="0">
                <a:solidFill>
                  <a:schemeClr val="tx1">
                    <a:lumMod val="85000"/>
                    <a:lumOff val="15000"/>
                  </a:schemeClr>
                </a:solidFill>
              </a:rPr>
              <a:t>学生社团作为培养学生兴趣爱好、繁荣校园文化生活的第二</a:t>
            </a:r>
            <a:r>
              <a:rPr lang="zh-CN" altLang="en-US" sz="1600" dirty="0" smtClean="0">
                <a:solidFill>
                  <a:schemeClr val="tx1">
                    <a:lumMod val="85000"/>
                    <a:lumOff val="15000"/>
                  </a:schemeClr>
                </a:solidFill>
              </a:rPr>
              <a:t>课堂</a:t>
            </a:r>
            <a:endParaRPr lang="zh-CN" altLang="en-US" sz="1600" dirty="0">
              <a:solidFill>
                <a:schemeClr val="tx1">
                  <a:lumMod val="85000"/>
                  <a:lumOff val="15000"/>
                </a:schemeClr>
              </a:solidFill>
            </a:endParaRPr>
          </a:p>
        </p:txBody>
      </p:sp>
      <p:sp>
        <p:nvSpPr>
          <p:cNvPr id="19" name="矩形 2"/>
          <p:cNvSpPr/>
          <p:nvPr/>
        </p:nvSpPr>
        <p:spPr>
          <a:xfrm>
            <a:off x="0" y="1"/>
            <a:ext cx="9144000" cy="1402538"/>
          </a:xfrm>
          <a:custGeom>
            <a:avLst/>
            <a:gdLst>
              <a:gd name="connsiteX0" fmla="*/ 0 w 9144000"/>
              <a:gd name="connsiteY0" fmla="*/ 0 h 1402538"/>
              <a:gd name="connsiteX1" fmla="*/ 9144000 w 9144000"/>
              <a:gd name="connsiteY1" fmla="*/ 0 h 1402538"/>
              <a:gd name="connsiteX2" fmla="*/ 9144000 w 9144000"/>
              <a:gd name="connsiteY2" fmla="*/ 1402538 h 1402538"/>
              <a:gd name="connsiteX3" fmla="*/ 0 w 9144000"/>
              <a:gd name="connsiteY3" fmla="*/ 1402538 h 1402538"/>
              <a:gd name="connsiteX4" fmla="*/ 0 w 9144000"/>
              <a:gd name="connsiteY4" fmla="*/ 0 h 1402538"/>
              <a:gd name="connsiteX0-1" fmla="*/ 0 w 9144000"/>
              <a:gd name="connsiteY0-2" fmla="*/ 0 h 1402538"/>
              <a:gd name="connsiteX1-3" fmla="*/ 9144000 w 9144000"/>
              <a:gd name="connsiteY1-4" fmla="*/ 0 h 1402538"/>
              <a:gd name="connsiteX2-5" fmla="*/ 9137124 w 9144000"/>
              <a:gd name="connsiteY2-6" fmla="*/ 632517 h 1402538"/>
              <a:gd name="connsiteX3-7" fmla="*/ 0 w 9144000"/>
              <a:gd name="connsiteY3-8" fmla="*/ 1402538 h 1402538"/>
              <a:gd name="connsiteX4-9" fmla="*/ 0 w 9144000"/>
              <a:gd name="connsiteY4-10" fmla="*/ 0 h 1402538"/>
              <a:gd name="connsiteX0-11" fmla="*/ 0 w 9144000"/>
              <a:gd name="connsiteY0-12" fmla="*/ 0 h 1402538"/>
              <a:gd name="connsiteX1-13" fmla="*/ 9144000 w 9144000"/>
              <a:gd name="connsiteY1-14" fmla="*/ 0 h 1402538"/>
              <a:gd name="connsiteX2-15" fmla="*/ 9143999 w 9144000"/>
              <a:gd name="connsiteY2-16" fmla="*/ 666893 h 1402538"/>
              <a:gd name="connsiteX3-17" fmla="*/ 0 w 9144000"/>
              <a:gd name="connsiteY3-18" fmla="*/ 1402538 h 1402538"/>
              <a:gd name="connsiteX4-19" fmla="*/ 0 w 9144000"/>
              <a:gd name="connsiteY4-20" fmla="*/ 0 h 14025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402538">
                <a:moveTo>
                  <a:pt x="0" y="0"/>
                </a:moveTo>
                <a:lnTo>
                  <a:pt x="9144000" y="0"/>
                </a:lnTo>
                <a:cubicBezTo>
                  <a:pt x="9144000" y="222298"/>
                  <a:pt x="9143999" y="444595"/>
                  <a:pt x="9143999" y="666893"/>
                </a:cubicBezTo>
                <a:lnTo>
                  <a:pt x="0" y="1402538"/>
                </a:lnTo>
                <a:lnTo>
                  <a:pt x="0" y="0"/>
                </a:lnTo>
                <a:close/>
              </a:path>
            </a:pathLst>
          </a:custGeom>
          <a:solidFill>
            <a:srgbClr val="16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圆角矩形 19"/>
          <p:cNvSpPr/>
          <p:nvPr/>
        </p:nvSpPr>
        <p:spPr>
          <a:xfrm>
            <a:off x="364385" y="378136"/>
            <a:ext cx="2055681" cy="446888"/>
          </a:xfrm>
          <a:prstGeom prst="roundRect">
            <a:avLst>
              <a:gd name="adj" fmla="val 24359"/>
            </a:avLst>
          </a:prstGeom>
          <a:solidFill>
            <a:schemeClr val="bg1"/>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 name="文本框 20"/>
          <p:cNvSpPr txBox="1"/>
          <p:nvPr/>
        </p:nvSpPr>
        <p:spPr>
          <a:xfrm>
            <a:off x="474390" y="330010"/>
            <a:ext cx="1821925" cy="523220"/>
          </a:xfrm>
          <a:prstGeom prst="rect">
            <a:avLst/>
          </a:prstGeom>
          <a:noFill/>
        </p:spPr>
        <p:txBody>
          <a:bodyPr wrap="square" rtlCol="0">
            <a:spAutoFit/>
          </a:bodyPr>
          <a:lstStyle/>
          <a:p>
            <a:pPr algn="ctr"/>
            <a:r>
              <a:rPr lang="zh-CN" altLang="en-US" sz="2800" dirty="0" smtClean="0">
                <a:solidFill>
                  <a:srgbClr val="168C8C"/>
                </a:solidFill>
                <a:latin typeface="Big Hero 6" pitchFamily="2" charset="0"/>
                <a:cs typeface="Aharoni" panose="02010803020104030203" pitchFamily="2" charset="-79"/>
              </a:rPr>
              <a:t>活动风采</a:t>
            </a:r>
            <a:endParaRPr lang="zh-CN" altLang="en-US" sz="2800" dirty="0">
              <a:solidFill>
                <a:srgbClr val="168C8C"/>
              </a:solidFill>
              <a:latin typeface="Big Hero 6" pitchFamily="2" charset="0"/>
              <a:cs typeface="Aharoni" panose="02010803020104030203" pitchFamily="2" charset="-79"/>
            </a:endParaRPr>
          </a:p>
        </p:txBody>
      </p:sp>
      <p:sp>
        <p:nvSpPr>
          <p:cNvPr id="22" name="文本框 21"/>
          <p:cNvSpPr txBox="1"/>
          <p:nvPr/>
        </p:nvSpPr>
        <p:spPr>
          <a:xfrm rot="21334155">
            <a:off x="3176317" y="338004"/>
            <a:ext cx="3869429" cy="923330"/>
          </a:xfrm>
          <a:prstGeom prst="rect">
            <a:avLst/>
          </a:prstGeom>
          <a:noFill/>
          <a:effectLst>
            <a:outerShdw blurRad="38100" dist="12700" dir="1200000" sx="105000" sy="105000" algn="ctr" rotWithShape="0">
              <a:srgbClr val="000000">
                <a:alpha val="47000"/>
              </a:srgbClr>
            </a:outerShdw>
          </a:effectLst>
        </p:spPr>
        <p:txBody>
          <a:bodyPr wrap="square" rtlCol="0">
            <a:spAutoFit/>
          </a:bodyPr>
          <a:lstStyle/>
          <a:p>
            <a:pPr algn="ctr"/>
            <a:r>
              <a:rPr lang="en-US" altLang="zh-CN" sz="5400" dirty="0">
                <a:solidFill>
                  <a:schemeClr val="bg1">
                    <a:lumMod val="95000"/>
                  </a:schemeClr>
                </a:solidFill>
                <a:latin typeface="Aharoni" panose="02010803020104030203" pitchFamily="2" charset="-79"/>
                <a:cs typeface="Aharoni" panose="02010803020104030203" pitchFamily="2" charset="-79"/>
              </a:rPr>
              <a:t>Student</a:t>
            </a:r>
            <a:endParaRPr lang="zh-CN" altLang="en-US" sz="5400" dirty="0">
              <a:solidFill>
                <a:schemeClr val="bg1">
                  <a:lumMod val="95000"/>
                </a:schemeClr>
              </a:solidFill>
              <a:latin typeface="Aharoni" panose="02010803020104030203" pitchFamily="2" charset="-79"/>
              <a:cs typeface="Aharoni" panose="02010803020104030203" pitchFamily="2" charset="-79"/>
            </a:endParaRPr>
          </a:p>
        </p:txBody>
      </p:sp>
      <p:pic>
        <p:nvPicPr>
          <p:cNvPr id="23" name="图片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414068">
            <a:off x="6580714" y="41240"/>
            <a:ext cx="916435" cy="78634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97718" y="2729995"/>
            <a:ext cx="2573941" cy="707886"/>
          </a:xfrm>
          <a:prstGeom prst="rect">
            <a:avLst/>
          </a:prstGeom>
          <a:noFill/>
        </p:spPr>
        <p:txBody>
          <a:bodyPr wrap="square" rtlCol="0">
            <a:spAutoFit/>
          </a:bodyPr>
          <a:lstStyle/>
          <a:p>
            <a:pPr algn="ctr"/>
            <a:r>
              <a:rPr lang="zh-CN" altLang="en-US" sz="4000" dirty="0" smtClean="0">
                <a:solidFill>
                  <a:schemeClr val="tx1">
                    <a:lumMod val="85000"/>
                    <a:lumOff val="15000"/>
                  </a:schemeClr>
                </a:solidFill>
              </a:rPr>
              <a:t>热爱生活</a:t>
            </a:r>
            <a:endParaRPr lang="zh-CN" altLang="en-US" sz="4000" dirty="0">
              <a:solidFill>
                <a:schemeClr val="tx1">
                  <a:lumMod val="85000"/>
                  <a:lumOff val="15000"/>
                </a:schemeClr>
              </a:solidFill>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2600" y="1883741"/>
            <a:ext cx="985532" cy="900087"/>
          </a:xfrm>
          <a:prstGeom prst="rect">
            <a:avLst/>
          </a:prstGeom>
        </p:spPr>
      </p:pic>
      <p:sp>
        <p:nvSpPr>
          <p:cNvPr id="20" name="文本框 19"/>
          <p:cNvSpPr txBox="1"/>
          <p:nvPr/>
        </p:nvSpPr>
        <p:spPr>
          <a:xfrm>
            <a:off x="3288837" y="3420280"/>
            <a:ext cx="2573941" cy="707886"/>
          </a:xfrm>
          <a:prstGeom prst="rect">
            <a:avLst/>
          </a:prstGeom>
          <a:noFill/>
        </p:spPr>
        <p:txBody>
          <a:bodyPr wrap="square" rtlCol="0">
            <a:spAutoFit/>
          </a:bodyPr>
          <a:lstStyle/>
          <a:p>
            <a:pPr algn="ctr"/>
            <a:r>
              <a:rPr lang="zh-CN" altLang="en-US" sz="4000" dirty="0" smtClean="0">
                <a:solidFill>
                  <a:schemeClr val="tx1">
                    <a:lumMod val="85000"/>
                    <a:lumOff val="15000"/>
                  </a:schemeClr>
                </a:solidFill>
              </a:rPr>
              <a:t>热爱读书</a:t>
            </a:r>
            <a:endParaRPr lang="zh-CN" altLang="en-US" sz="4000" dirty="0">
              <a:solidFill>
                <a:schemeClr val="tx1">
                  <a:lumMod val="85000"/>
                  <a:lumOff val="15000"/>
                </a:schemeClr>
              </a:solidFill>
            </a:endParaRPr>
          </a:p>
        </p:txBody>
      </p:sp>
      <p:sp>
        <p:nvSpPr>
          <p:cNvPr id="21" name="文本框 20"/>
          <p:cNvSpPr txBox="1"/>
          <p:nvPr/>
        </p:nvSpPr>
        <p:spPr>
          <a:xfrm>
            <a:off x="6197885" y="2729995"/>
            <a:ext cx="257394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rPr>
              <a:t>喜欢新朋友</a:t>
            </a:r>
            <a:endParaRPr lang="zh-CN" altLang="en-US" sz="3600" dirty="0">
              <a:solidFill>
                <a:schemeClr val="tx1">
                  <a:lumMod val="85000"/>
                  <a:lumOff val="15000"/>
                </a:schemeClr>
              </a:solidFill>
            </a:endParaRP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59672" y="1580855"/>
            <a:ext cx="477776" cy="411251"/>
          </a:xfrm>
          <a:prstGeom prst="rect">
            <a:avLst/>
          </a:prstGeom>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47257" y="3766523"/>
            <a:ext cx="377442" cy="497274"/>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5410" y="2643420"/>
            <a:ext cx="751642" cy="630544"/>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09441" y="1883741"/>
            <a:ext cx="635081" cy="839374"/>
          </a:xfrm>
          <a:prstGeom prst="rect">
            <a:avLst/>
          </a:prstGeom>
        </p:spPr>
      </p:pic>
      <p:sp>
        <p:nvSpPr>
          <p:cNvPr id="15" name="矩形 2"/>
          <p:cNvSpPr/>
          <p:nvPr/>
        </p:nvSpPr>
        <p:spPr>
          <a:xfrm>
            <a:off x="0" y="1"/>
            <a:ext cx="9144000" cy="1402538"/>
          </a:xfrm>
          <a:custGeom>
            <a:avLst/>
            <a:gdLst>
              <a:gd name="connsiteX0" fmla="*/ 0 w 9144000"/>
              <a:gd name="connsiteY0" fmla="*/ 0 h 1402538"/>
              <a:gd name="connsiteX1" fmla="*/ 9144000 w 9144000"/>
              <a:gd name="connsiteY1" fmla="*/ 0 h 1402538"/>
              <a:gd name="connsiteX2" fmla="*/ 9144000 w 9144000"/>
              <a:gd name="connsiteY2" fmla="*/ 1402538 h 1402538"/>
              <a:gd name="connsiteX3" fmla="*/ 0 w 9144000"/>
              <a:gd name="connsiteY3" fmla="*/ 1402538 h 1402538"/>
              <a:gd name="connsiteX4" fmla="*/ 0 w 9144000"/>
              <a:gd name="connsiteY4" fmla="*/ 0 h 1402538"/>
              <a:gd name="connsiteX0-1" fmla="*/ 0 w 9144000"/>
              <a:gd name="connsiteY0-2" fmla="*/ 0 h 1402538"/>
              <a:gd name="connsiteX1-3" fmla="*/ 9144000 w 9144000"/>
              <a:gd name="connsiteY1-4" fmla="*/ 0 h 1402538"/>
              <a:gd name="connsiteX2-5" fmla="*/ 9137124 w 9144000"/>
              <a:gd name="connsiteY2-6" fmla="*/ 632517 h 1402538"/>
              <a:gd name="connsiteX3-7" fmla="*/ 0 w 9144000"/>
              <a:gd name="connsiteY3-8" fmla="*/ 1402538 h 1402538"/>
              <a:gd name="connsiteX4-9" fmla="*/ 0 w 9144000"/>
              <a:gd name="connsiteY4-10" fmla="*/ 0 h 1402538"/>
              <a:gd name="connsiteX0-11" fmla="*/ 0 w 9144000"/>
              <a:gd name="connsiteY0-12" fmla="*/ 0 h 1402538"/>
              <a:gd name="connsiteX1-13" fmla="*/ 9144000 w 9144000"/>
              <a:gd name="connsiteY1-14" fmla="*/ 0 h 1402538"/>
              <a:gd name="connsiteX2-15" fmla="*/ 9143999 w 9144000"/>
              <a:gd name="connsiteY2-16" fmla="*/ 666893 h 1402538"/>
              <a:gd name="connsiteX3-17" fmla="*/ 0 w 9144000"/>
              <a:gd name="connsiteY3-18" fmla="*/ 1402538 h 1402538"/>
              <a:gd name="connsiteX4-19" fmla="*/ 0 w 9144000"/>
              <a:gd name="connsiteY4-20" fmla="*/ 0 h 14025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402538">
                <a:moveTo>
                  <a:pt x="0" y="0"/>
                </a:moveTo>
                <a:lnTo>
                  <a:pt x="9144000" y="0"/>
                </a:lnTo>
                <a:cubicBezTo>
                  <a:pt x="9144000" y="222298"/>
                  <a:pt x="9143999" y="444595"/>
                  <a:pt x="9143999" y="666893"/>
                </a:cubicBezTo>
                <a:lnTo>
                  <a:pt x="0" y="1402538"/>
                </a:lnTo>
                <a:lnTo>
                  <a:pt x="0" y="0"/>
                </a:lnTo>
                <a:close/>
              </a:path>
            </a:pathLst>
          </a:custGeom>
          <a:solidFill>
            <a:srgbClr val="16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圆角矩形 15"/>
          <p:cNvSpPr/>
          <p:nvPr/>
        </p:nvSpPr>
        <p:spPr>
          <a:xfrm>
            <a:off x="364385" y="378136"/>
            <a:ext cx="2055681" cy="446888"/>
          </a:xfrm>
          <a:prstGeom prst="roundRect">
            <a:avLst>
              <a:gd name="adj" fmla="val 24359"/>
            </a:avLst>
          </a:prstGeom>
          <a:solidFill>
            <a:schemeClr val="bg1"/>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文本框 16"/>
          <p:cNvSpPr txBox="1"/>
          <p:nvPr/>
        </p:nvSpPr>
        <p:spPr>
          <a:xfrm>
            <a:off x="474390" y="330010"/>
            <a:ext cx="1821925" cy="523220"/>
          </a:xfrm>
          <a:prstGeom prst="rect">
            <a:avLst/>
          </a:prstGeom>
          <a:noFill/>
        </p:spPr>
        <p:txBody>
          <a:bodyPr wrap="square" rtlCol="0">
            <a:spAutoFit/>
          </a:bodyPr>
          <a:lstStyle/>
          <a:p>
            <a:pPr algn="ctr"/>
            <a:r>
              <a:rPr lang="zh-CN" altLang="en-US" sz="2800" dirty="0" smtClean="0">
                <a:solidFill>
                  <a:srgbClr val="168C8C"/>
                </a:solidFill>
                <a:latin typeface="Big Hero 6" pitchFamily="2" charset="0"/>
                <a:cs typeface="Aharoni" panose="02010803020104030203" pitchFamily="2" charset="-79"/>
              </a:rPr>
              <a:t>招新要求</a:t>
            </a:r>
            <a:endParaRPr lang="zh-CN" altLang="en-US" sz="2800" dirty="0">
              <a:solidFill>
                <a:srgbClr val="168C8C"/>
              </a:solidFill>
              <a:latin typeface="Big Hero 6" pitchFamily="2" charset="0"/>
              <a:cs typeface="Aharoni" panose="02010803020104030203" pitchFamily="2" charset="-79"/>
            </a:endParaRPr>
          </a:p>
        </p:txBody>
      </p:sp>
      <p:sp>
        <p:nvSpPr>
          <p:cNvPr id="18" name="文本框 17"/>
          <p:cNvSpPr txBox="1"/>
          <p:nvPr/>
        </p:nvSpPr>
        <p:spPr>
          <a:xfrm rot="21334155">
            <a:off x="3176317" y="338004"/>
            <a:ext cx="3869429" cy="923330"/>
          </a:xfrm>
          <a:prstGeom prst="rect">
            <a:avLst/>
          </a:prstGeom>
          <a:noFill/>
          <a:effectLst>
            <a:outerShdw blurRad="38100" dist="12700" dir="1200000" sx="105000" sy="105000" algn="ctr" rotWithShape="0">
              <a:srgbClr val="000000">
                <a:alpha val="47000"/>
              </a:srgbClr>
            </a:outerShdw>
          </a:effectLst>
        </p:spPr>
        <p:txBody>
          <a:bodyPr wrap="square" rtlCol="0">
            <a:spAutoFit/>
          </a:bodyPr>
          <a:lstStyle/>
          <a:p>
            <a:pPr algn="ctr"/>
            <a:r>
              <a:rPr lang="en-US" altLang="zh-CN" sz="5400" dirty="0">
                <a:solidFill>
                  <a:schemeClr val="bg1">
                    <a:lumMod val="95000"/>
                  </a:schemeClr>
                </a:solidFill>
                <a:latin typeface="Aharoni" panose="02010803020104030203" pitchFamily="2" charset="-79"/>
                <a:cs typeface="Aharoni" panose="02010803020104030203" pitchFamily="2" charset="-79"/>
              </a:rPr>
              <a:t>Student</a:t>
            </a:r>
            <a:endParaRPr lang="zh-CN" altLang="en-US" sz="5400" dirty="0">
              <a:solidFill>
                <a:schemeClr val="bg1">
                  <a:lumMod val="95000"/>
                </a:schemeClr>
              </a:solidFill>
              <a:latin typeface="Aharoni" panose="02010803020104030203" pitchFamily="2" charset="-79"/>
              <a:cs typeface="Aharoni" panose="02010803020104030203" pitchFamily="2" charset="-79"/>
            </a:endParaRPr>
          </a:p>
        </p:txBody>
      </p:sp>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414068">
            <a:off x="6580714" y="41240"/>
            <a:ext cx="916435" cy="78634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53767" y="1550894"/>
            <a:ext cx="7032491" cy="2994212"/>
          </a:xfrm>
          <a:prstGeom prst="rect">
            <a:avLst/>
          </a:prstGeom>
          <a:solidFill>
            <a:srgbClr val="168C8C">
              <a:alpha val="40000"/>
            </a:srgbClr>
          </a:solidFill>
          <a:ln>
            <a:noFill/>
          </a:ln>
          <a:scene3d>
            <a:camera prst="perspectiveHeroicExtremeLeftFacing">
              <a:rot lat="1200000" lon="600000" rev="18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24" name="矩形 23"/>
          <p:cNvSpPr/>
          <p:nvPr/>
        </p:nvSpPr>
        <p:spPr>
          <a:xfrm>
            <a:off x="3154583" y="3361814"/>
            <a:ext cx="2575200" cy="609398"/>
          </a:xfrm>
          <a:prstGeom prst="rect">
            <a:avLst/>
          </a:prstGeom>
        </p:spPr>
        <p:txBody>
          <a:bodyPr wrap="square">
            <a:spAutoFit/>
          </a:bodyPr>
          <a:lstStyle/>
          <a:p>
            <a:pPr>
              <a:lnSpc>
                <a:spcPct val="120000"/>
              </a:lnSpc>
            </a:pPr>
            <a:r>
              <a:rPr lang="en-US" altLang="zh-CN" sz="2800" dirty="0" smtClean="0">
                <a:solidFill>
                  <a:schemeClr val="tx1">
                    <a:lumMod val="85000"/>
                    <a:lumOff val="15000"/>
                  </a:schemeClr>
                </a:solidFill>
                <a:latin typeface="+mn-ea"/>
              </a:rPr>
              <a:t>QQ </a:t>
            </a:r>
            <a:r>
              <a:rPr lang="en-US" altLang="zh-CN" sz="2800" dirty="0" smtClean="0">
                <a:solidFill>
                  <a:schemeClr val="tx1">
                    <a:lumMod val="85000"/>
                    <a:lumOff val="15000"/>
                  </a:schemeClr>
                </a:solidFill>
                <a:latin typeface="+mn-ea"/>
              </a:rPr>
              <a:t>000000000</a:t>
            </a:r>
            <a:endParaRPr lang="zh-CN" altLang="en-US" sz="2800" dirty="0" smtClean="0">
              <a:solidFill>
                <a:schemeClr val="tx1">
                  <a:lumMod val="85000"/>
                  <a:lumOff val="15000"/>
                </a:schemeClr>
              </a:solidFill>
              <a:latin typeface="+mn-ea"/>
            </a:endParaRPr>
          </a:p>
        </p:txBody>
      </p:sp>
      <p:sp>
        <p:nvSpPr>
          <p:cNvPr id="25" name="文本框 24"/>
          <p:cNvSpPr txBox="1"/>
          <p:nvPr/>
        </p:nvSpPr>
        <p:spPr>
          <a:xfrm>
            <a:off x="3103118" y="1711147"/>
            <a:ext cx="2850420" cy="609398"/>
          </a:xfrm>
          <a:prstGeom prst="rect">
            <a:avLst/>
          </a:prstGeom>
          <a:noFill/>
        </p:spPr>
        <p:txBody>
          <a:bodyPr wrap="square" rtlCol="0">
            <a:spAutoFit/>
          </a:bodyPr>
          <a:lstStyle/>
          <a:p>
            <a:pPr>
              <a:lnSpc>
                <a:spcPct val="120000"/>
              </a:lnSpc>
            </a:pPr>
            <a:r>
              <a:rPr lang="en-US" altLang="zh-CN" sz="2800" dirty="0" smtClean="0">
                <a:solidFill>
                  <a:schemeClr val="tx1">
                    <a:lumMod val="85000"/>
                    <a:lumOff val="15000"/>
                  </a:schemeClr>
                </a:solidFill>
                <a:latin typeface="+mn-ea"/>
              </a:rPr>
              <a:t>20XX</a:t>
            </a:r>
            <a:r>
              <a:rPr lang="zh-CN" altLang="en-US" sz="2800" dirty="0" smtClean="0">
                <a:solidFill>
                  <a:schemeClr val="tx1">
                    <a:lumMod val="85000"/>
                    <a:lumOff val="15000"/>
                  </a:schemeClr>
                </a:solidFill>
                <a:latin typeface="+mn-ea"/>
              </a:rPr>
              <a:t>年</a:t>
            </a:r>
            <a:r>
              <a:rPr lang="en-US" altLang="zh-CN" sz="2800" dirty="0" smtClean="0">
                <a:solidFill>
                  <a:schemeClr val="tx1">
                    <a:lumMod val="85000"/>
                    <a:lumOff val="15000"/>
                  </a:schemeClr>
                </a:solidFill>
                <a:latin typeface="+mn-ea"/>
              </a:rPr>
              <a:t>9</a:t>
            </a:r>
            <a:r>
              <a:rPr lang="zh-CN" altLang="en-US" sz="2800" dirty="0" smtClean="0">
                <a:solidFill>
                  <a:schemeClr val="tx1">
                    <a:lumMod val="85000"/>
                    <a:lumOff val="15000"/>
                  </a:schemeClr>
                </a:solidFill>
                <a:latin typeface="+mn-ea"/>
              </a:rPr>
              <a:t>月</a:t>
            </a:r>
            <a:r>
              <a:rPr lang="en-US" altLang="zh-CN" sz="2800" dirty="0" smtClean="0">
                <a:solidFill>
                  <a:schemeClr val="tx1">
                    <a:lumMod val="85000"/>
                    <a:lumOff val="15000"/>
                  </a:schemeClr>
                </a:solidFill>
                <a:latin typeface="+mn-ea"/>
              </a:rPr>
              <a:t>15</a:t>
            </a:r>
            <a:r>
              <a:rPr lang="zh-CN" altLang="en-US" sz="2800" dirty="0" smtClean="0">
                <a:solidFill>
                  <a:schemeClr val="tx1">
                    <a:lumMod val="85000"/>
                    <a:lumOff val="15000"/>
                  </a:schemeClr>
                </a:solidFill>
                <a:latin typeface="+mn-ea"/>
              </a:rPr>
              <a:t>日</a:t>
            </a:r>
            <a:endParaRPr lang="zh-CN" altLang="en-US" sz="2800" dirty="0">
              <a:solidFill>
                <a:schemeClr val="tx1">
                  <a:lumMod val="85000"/>
                  <a:lumOff val="15000"/>
                </a:schemeClr>
              </a:solidFill>
              <a:latin typeface="+mn-ea"/>
            </a:endParaRPr>
          </a:p>
        </p:txBody>
      </p:sp>
      <p:sp>
        <p:nvSpPr>
          <p:cNvPr id="26" name="文本框 25"/>
          <p:cNvSpPr txBox="1"/>
          <p:nvPr/>
        </p:nvSpPr>
        <p:spPr>
          <a:xfrm>
            <a:off x="1354583" y="2600740"/>
            <a:ext cx="1800000" cy="461665"/>
          </a:xfrm>
          <a:prstGeom prst="rect">
            <a:avLst/>
          </a:prstGeom>
          <a:noFill/>
        </p:spPr>
        <p:txBody>
          <a:bodyPr wrap="square" rtlCol="0">
            <a:spAutoFit/>
          </a:bodyPr>
          <a:lstStyle/>
          <a:p>
            <a:r>
              <a:rPr lang="zh-CN" altLang="en-US" sz="2400" dirty="0" smtClean="0">
                <a:solidFill>
                  <a:schemeClr val="tx1">
                    <a:lumMod val="85000"/>
                    <a:lumOff val="15000"/>
                  </a:schemeClr>
                </a:solidFill>
              </a:rPr>
              <a:t>招新地点：</a:t>
            </a:r>
            <a:endParaRPr lang="zh-CN" altLang="en-US" sz="2400" dirty="0">
              <a:solidFill>
                <a:schemeClr val="tx1">
                  <a:lumMod val="85000"/>
                  <a:lumOff val="15000"/>
                </a:schemeClr>
              </a:solidFill>
            </a:endParaRPr>
          </a:p>
        </p:txBody>
      </p:sp>
      <p:sp>
        <p:nvSpPr>
          <p:cNvPr id="27" name="文本框 26"/>
          <p:cNvSpPr txBox="1"/>
          <p:nvPr/>
        </p:nvSpPr>
        <p:spPr>
          <a:xfrm>
            <a:off x="1354583" y="3423092"/>
            <a:ext cx="1800000" cy="461665"/>
          </a:xfrm>
          <a:prstGeom prst="rect">
            <a:avLst/>
          </a:prstGeom>
          <a:noFill/>
        </p:spPr>
        <p:txBody>
          <a:bodyPr wrap="square" rtlCol="0">
            <a:spAutoFit/>
          </a:bodyPr>
          <a:lstStyle/>
          <a:p>
            <a:r>
              <a:rPr lang="zh-CN" altLang="en-US" sz="2400" dirty="0" smtClean="0">
                <a:solidFill>
                  <a:schemeClr val="tx1">
                    <a:lumMod val="85000"/>
                    <a:lumOff val="15000"/>
                  </a:schemeClr>
                </a:solidFill>
              </a:rPr>
              <a:t>联系方式：</a:t>
            </a:r>
            <a:endParaRPr lang="zh-CN" altLang="en-US" sz="2400" dirty="0">
              <a:solidFill>
                <a:schemeClr val="tx1">
                  <a:lumMod val="85000"/>
                  <a:lumOff val="15000"/>
                </a:schemeClr>
              </a:solidFill>
            </a:endParaRPr>
          </a:p>
        </p:txBody>
      </p:sp>
      <p:sp>
        <p:nvSpPr>
          <p:cNvPr id="28" name="文本框 27"/>
          <p:cNvSpPr txBox="1"/>
          <p:nvPr/>
        </p:nvSpPr>
        <p:spPr>
          <a:xfrm>
            <a:off x="3103118" y="2578592"/>
            <a:ext cx="2774218" cy="497252"/>
          </a:xfrm>
          <a:prstGeom prst="rect">
            <a:avLst/>
          </a:prstGeom>
          <a:noFill/>
        </p:spPr>
        <p:txBody>
          <a:bodyPr wrap="square" rtlCol="0">
            <a:spAutoFit/>
          </a:bodyPr>
          <a:lstStyle/>
          <a:p>
            <a:pPr>
              <a:lnSpc>
                <a:spcPct val="120000"/>
              </a:lnSpc>
            </a:pPr>
            <a:r>
              <a:rPr lang="zh-CN" altLang="en-US" sz="2400" dirty="0" smtClean="0">
                <a:solidFill>
                  <a:schemeClr val="tx1">
                    <a:lumMod val="85000"/>
                    <a:lumOff val="15000"/>
                  </a:schemeClr>
                </a:solidFill>
                <a:latin typeface="+mn-ea"/>
              </a:rPr>
              <a:t>人教楼</a:t>
            </a:r>
            <a:r>
              <a:rPr lang="en-US" altLang="zh-CN" sz="2400" dirty="0" smtClean="0">
                <a:solidFill>
                  <a:schemeClr val="tx1">
                    <a:lumMod val="85000"/>
                    <a:lumOff val="15000"/>
                  </a:schemeClr>
                </a:solidFill>
                <a:latin typeface="+mn-ea"/>
              </a:rPr>
              <a:t>302</a:t>
            </a:r>
            <a:r>
              <a:rPr lang="zh-CN" altLang="en-US" sz="2400" dirty="0" smtClean="0">
                <a:solidFill>
                  <a:schemeClr val="tx1">
                    <a:lumMod val="85000"/>
                    <a:lumOff val="15000"/>
                  </a:schemeClr>
                </a:solidFill>
                <a:latin typeface="+mn-ea"/>
              </a:rPr>
              <a:t>室</a:t>
            </a:r>
            <a:endParaRPr lang="zh-CN" altLang="en-US" sz="2400" dirty="0">
              <a:solidFill>
                <a:schemeClr val="tx1">
                  <a:lumMod val="85000"/>
                  <a:lumOff val="15000"/>
                </a:schemeClr>
              </a:solidFill>
              <a:latin typeface="+mn-ea"/>
            </a:endParaRPr>
          </a:p>
        </p:txBody>
      </p:sp>
      <p:sp>
        <p:nvSpPr>
          <p:cNvPr id="29" name="文本框 28"/>
          <p:cNvSpPr txBox="1"/>
          <p:nvPr/>
        </p:nvSpPr>
        <p:spPr>
          <a:xfrm>
            <a:off x="1354583" y="1803967"/>
            <a:ext cx="1800000" cy="461665"/>
          </a:xfrm>
          <a:prstGeom prst="rect">
            <a:avLst/>
          </a:prstGeom>
          <a:noFill/>
        </p:spPr>
        <p:txBody>
          <a:bodyPr wrap="square" rtlCol="0">
            <a:spAutoFit/>
          </a:bodyPr>
          <a:lstStyle/>
          <a:p>
            <a:r>
              <a:rPr lang="zh-CN" altLang="en-US" sz="2400" dirty="0" smtClean="0">
                <a:solidFill>
                  <a:schemeClr val="tx1">
                    <a:lumMod val="85000"/>
                    <a:lumOff val="15000"/>
                  </a:schemeClr>
                </a:solidFill>
              </a:rPr>
              <a:t>招新时间：</a:t>
            </a:r>
            <a:endParaRPr lang="zh-CN" altLang="en-US" sz="2400" dirty="0">
              <a:solidFill>
                <a:schemeClr val="tx1">
                  <a:lumMod val="85000"/>
                  <a:lumOff val="15000"/>
                </a:schemeClr>
              </a:solidFill>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383" y="3485715"/>
            <a:ext cx="1162943" cy="1312464"/>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02073" y="1159894"/>
            <a:ext cx="878512" cy="781999"/>
          </a:xfrm>
          <a:prstGeom prst="rect">
            <a:avLst/>
          </a:prstGeom>
        </p:spPr>
      </p:pic>
      <p:sp>
        <p:nvSpPr>
          <p:cNvPr id="13" name="矩形 2"/>
          <p:cNvSpPr/>
          <p:nvPr/>
        </p:nvSpPr>
        <p:spPr>
          <a:xfrm>
            <a:off x="0" y="1"/>
            <a:ext cx="9144000" cy="1402538"/>
          </a:xfrm>
          <a:custGeom>
            <a:avLst/>
            <a:gdLst>
              <a:gd name="connsiteX0" fmla="*/ 0 w 9144000"/>
              <a:gd name="connsiteY0" fmla="*/ 0 h 1402538"/>
              <a:gd name="connsiteX1" fmla="*/ 9144000 w 9144000"/>
              <a:gd name="connsiteY1" fmla="*/ 0 h 1402538"/>
              <a:gd name="connsiteX2" fmla="*/ 9144000 w 9144000"/>
              <a:gd name="connsiteY2" fmla="*/ 1402538 h 1402538"/>
              <a:gd name="connsiteX3" fmla="*/ 0 w 9144000"/>
              <a:gd name="connsiteY3" fmla="*/ 1402538 h 1402538"/>
              <a:gd name="connsiteX4" fmla="*/ 0 w 9144000"/>
              <a:gd name="connsiteY4" fmla="*/ 0 h 1402538"/>
              <a:gd name="connsiteX0-1" fmla="*/ 0 w 9144000"/>
              <a:gd name="connsiteY0-2" fmla="*/ 0 h 1402538"/>
              <a:gd name="connsiteX1-3" fmla="*/ 9144000 w 9144000"/>
              <a:gd name="connsiteY1-4" fmla="*/ 0 h 1402538"/>
              <a:gd name="connsiteX2-5" fmla="*/ 9137124 w 9144000"/>
              <a:gd name="connsiteY2-6" fmla="*/ 632517 h 1402538"/>
              <a:gd name="connsiteX3-7" fmla="*/ 0 w 9144000"/>
              <a:gd name="connsiteY3-8" fmla="*/ 1402538 h 1402538"/>
              <a:gd name="connsiteX4-9" fmla="*/ 0 w 9144000"/>
              <a:gd name="connsiteY4-10" fmla="*/ 0 h 1402538"/>
              <a:gd name="connsiteX0-11" fmla="*/ 0 w 9144000"/>
              <a:gd name="connsiteY0-12" fmla="*/ 0 h 1402538"/>
              <a:gd name="connsiteX1-13" fmla="*/ 9144000 w 9144000"/>
              <a:gd name="connsiteY1-14" fmla="*/ 0 h 1402538"/>
              <a:gd name="connsiteX2-15" fmla="*/ 9143999 w 9144000"/>
              <a:gd name="connsiteY2-16" fmla="*/ 666893 h 1402538"/>
              <a:gd name="connsiteX3-17" fmla="*/ 0 w 9144000"/>
              <a:gd name="connsiteY3-18" fmla="*/ 1402538 h 1402538"/>
              <a:gd name="connsiteX4-19" fmla="*/ 0 w 9144000"/>
              <a:gd name="connsiteY4-20" fmla="*/ 0 h 14025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402538">
                <a:moveTo>
                  <a:pt x="0" y="0"/>
                </a:moveTo>
                <a:lnTo>
                  <a:pt x="9144000" y="0"/>
                </a:lnTo>
                <a:cubicBezTo>
                  <a:pt x="9144000" y="222298"/>
                  <a:pt x="9143999" y="444595"/>
                  <a:pt x="9143999" y="666893"/>
                </a:cubicBezTo>
                <a:lnTo>
                  <a:pt x="0" y="1402538"/>
                </a:lnTo>
                <a:lnTo>
                  <a:pt x="0" y="0"/>
                </a:lnTo>
                <a:close/>
              </a:path>
            </a:pathLst>
          </a:custGeom>
          <a:solidFill>
            <a:srgbClr val="16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圆角矩形 13"/>
          <p:cNvSpPr/>
          <p:nvPr/>
        </p:nvSpPr>
        <p:spPr>
          <a:xfrm>
            <a:off x="364385" y="378136"/>
            <a:ext cx="2055681" cy="446888"/>
          </a:xfrm>
          <a:prstGeom prst="roundRect">
            <a:avLst>
              <a:gd name="adj" fmla="val 24359"/>
            </a:avLst>
          </a:prstGeom>
          <a:solidFill>
            <a:schemeClr val="bg1"/>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文本框 14"/>
          <p:cNvSpPr txBox="1"/>
          <p:nvPr/>
        </p:nvSpPr>
        <p:spPr>
          <a:xfrm>
            <a:off x="501890" y="330010"/>
            <a:ext cx="1821925" cy="523220"/>
          </a:xfrm>
          <a:prstGeom prst="rect">
            <a:avLst/>
          </a:prstGeom>
          <a:noFill/>
        </p:spPr>
        <p:txBody>
          <a:bodyPr wrap="square" rtlCol="0">
            <a:spAutoFit/>
          </a:bodyPr>
          <a:lstStyle/>
          <a:p>
            <a:pPr algn="ctr"/>
            <a:r>
              <a:rPr lang="zh-CN" altLang="en-US" sz="2800" dirty="0">
                <a:solidFill>
                  <a:srgbClr val="168C8C"/>
                </a:solidFill>
                <a:latin typeface="Big Hero 6" pitchFamily="2" charset="0"/>
                <a:cs typeface="Aharoni" panose="02010803020104030203" pitchFamily="2" charset="-79"/>
              </a:rPr>
              <a:t>招</a:t>
            </a:r>
            <a:r>
              <a:rPr lang="zh-CN" altLang="en-US" sz="2800" dirty="0" smtClean="0">
                <a:solidFill>
                  <a:srgbClr val="168C8C"/>
                </a:solidFill>
                <a:latin typeface="Big Hero 6" pitchFamily="2" charset="0"/>
                <a:cs typeface="Aharoni" panose="02010803020104030203" pitchFamily="2" charset="-79"/>
              </a:rPr>
              <a:t>新时间</a:t>
            </a:r>
            <a:endParaRPr lang="zh-CN" altLang="en-US" sz="2800" dirty="0">
              <a:solidFill>
                <a:srgbClr val="168C8C"/>
              </a:solidFill>
              <a:latin typeface="Big Hero 6" pitchFamily="2" charset="0"/>
              <a:cs typeface="Aharoni" panose="02010803020104030203" pitchFamily="2" charset="-79"/>
            </a:endParaRPr>
          </a:p>
        </p:txBody>
      </p:sp>
      <p:sp>
        <p:nvSpPr>
          <p:cNvPr id="19" name="文本框 18"/>
          <p:cNvSpPr txBox="1"/>
          <p:nvPr/>
        </p:nvSpPr>
        <p:spPr>
          <a:xfrm rot="21334155">
            <a:off x="3176317" y="338004"/>
            <a:ext cx="3869429" cy="923330"/>
          </a:xfrm>
          <a:prstGeom prst="rect">
            <a:avLst/>
          </a:prstGeom>
          <a:noFill/>
          <a:effectLst>
            <a:outerShdw blurRad="38100" dist="12700" dir="1200000" sx="105000" sy="105000" algn="ctr" rotWithShape="0">
              <a:srgbClr val="000000">
                <a:alpha val="47000"/>
              </a:srgbClr>
            </a:outerShdw>
          </a:effectLst>
        </p:spPr>
        <p:txBody>
          <a:bodyPr wrap="square" rtlCol="0">
            <a:spAutoFit/>
          </a:bodyPr>
          <a:lstStyle/>
          <a:p>
            <a:pPr algn="ctr"/>
            <a:r>
              <a:rPr lang="en-US" altLang="zh-CN" sz="5400" dirty="0">
                <a:solidFill>
                  <a:schemeClr val="bg1">
                    <a:lumMod val="95000"/>
                  </a:schemeClr>
                </a:solidFill>
                <a:latin typeface="Aharoni" panose="02010803020104030203" pitchFamily="2" charset="-79"/>
                <a:cs typeface="Aharoni" panose="02010803020104030203" pitchFamily="2" charset="-79"/>
              </a:rPr>
              <a:t>Student</a:t>
            </a:r>
            <a:endParaRPr lang="zh-CN" altLang="en-US" sz="5400" dirty="0">
              <a:solidFill>
                <a:schemeClr val="bg1">
                  <a:lumMod val="95000"/>
                </a:schemeClr>
              </a:solidFill>
              <a:latin typeface="Aharoni" panose="02010803020104030203" pitchFamily="2" charset="-79"/>
              <a:cs typeface="Aharoni" panose="02010803020104030203" pitchFamily="2" charset="-79"/>
            </a:endParaRPr>
          </a:p>
        </p:txBody>
      </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414068">
            <a:off x="6580714" y="41240"/>
            <a:ext cx="916435" cy="78634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夏日么么茶">
      <a:dk1>
        <a:srgbClr val="000000"/>
      </a:dk1>
      <a:lt1>
        <a:srgbClr val="FFFFFF"/>
      </a:lt1>
      <a:dk2>
        <a:srgbClr val="5E5E5E"/>
      </a:dk2>
      <a:lt2>
        <a:srgbClr val="DDDDDD"/>
      </a:lt2>
      <a:accent1>
        <a:srgbClr val="168C8C"/>
      </a:accent1>
      <a:accent2>
        <a:srgbClr val="F59E00"/>
      </a:accent2>
      <a:accent3>
        <a:srgbClr val="B5E6D9"/>
      </a:accent3>
      <a:accent4>
        <a:srgbClr val="B4D9C4"/>
      </a:accent4>
      <a:accent5>
        <a:srgbClr val="BCD97E"/>
      </a:accent5>
      <a:accent6>
        <a:srgbClr val="99C53B"/>
      </a:accent6>
      <a:hlink>
        <a:srgbClr val="F59E00"/>
      </a:hlink>
      <a:folHlink>
        <a:srgbClr val="42835E"/>
      </a:folHlink>
    </a:clrScheme>
    <a:fontScheme name="自定义 7">
      <a:majorFont>
        <a:latin typeface="Arial"/>
        <a:ea typeface="方正静蕾简体"/>
        <a:cs typeface=""/>
      </a:majorFont>
      <a:minorFont>
        <a:latin typeface="Arial"/>
        <a:ea typeface="方正静蕾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364</Words>
  <Application>Microsoft Office PowerPoint</Application>
  <PresentationFormat>全屏显示(16:9)</PresentationFormat>
  <Paragraphs>54</Paragraphs>
  <Slides>10</Slides>
  <Notes>10</Notes>
  <HiddenSlides>0</HiddenSlides>
  <MMClips>2</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Big Hero 6</vt:lpstr>
      <vt:lpstr>Calibri</vt:lpstr>
      <vt:lpstr>方正静蕾简体</vt:lpstr>
      <vt:lpstr>Aharoni</vt:lpstr>
      <vt:lpstr>Arial</vt:lpstr>
      <vt:lpstr>宋体</vt:lpstr>
      <vt:lpstr>华康海报体W12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dreamsummit</dc:creator>
  <cp:lastModifiedBy>Administrator</cp:lastModifiedBy>
  <cp:revision>88</cp:revision>
  <dcterms:created xsi:type="dcterms:W3CDTF">2015-05-21T02:05:00Z</dcterms:created>
  <dcterms:modified xsi:type="dcterms:W3CDTF">2017-07-30T12:22:14Z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2052-10.1.0.6638</vt:lpwstr>
  </property>
</Properties>
</file>