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m4a" ContentType="audi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9" r:id="rId3"/>
    <p:sldId id="263" r:id="rId4"/>
    <p:sldId id="260" r:id="rId5"/>
    <p:sldId id="258" r:id="rId6"/>
    <p:sldId id="261" r:id="rId7"/>
    <p:sldId id="262" r:id="rId8"/>
    <p:sldId id="276" r:id="rId9"/>
    <p:sldId id="264" r:id="rId10"/>
    <p:sldId id="265" r:id="rId11"/>
    <p:sldId id="266" r:id="rId12"/>
    <p:sldId id="267" r:id="rId13"/>
    <p:sldId id="277" r:id="rId14"/>
    <p:sldId id="269" r:id="rId15"/>
    <p:sldId id="270" r:id="rId16"/>
    <p:sldId id="268" r:id="rId17"/>
    <p:sldId id="271" r:id="rId18"/>
    <p:sldId id="278" r:id="rId19"/>
    <p:sldId id="272" r:id="rId20"/>
    <p:sldId id="273" r:id="rId21"/>
    <p:sldId id="274" r:id="rId22"/>
    <p:sldId id="257" r:id="rId23"/>
    <p:sldId id="279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B2A7"/>
    <a:srgbClr val="FB907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3478" autoAdjust="0"/>
  </p:normalViewPr>
  <p:slideViewPr>
    <p:cSldViewPr snapToGrid="0">
      <p:cViewPr varScale="1">
        <p:scale>
          <a:sx n="84" d="100"/>
          <a:sy n="84" d="100"/>
        </p:scale>
        <p:origin x="110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30" Type="http://schemas.microsoft.com/office/2015/10/relationships/revisionInfo" Target="revisionInfo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ADD0A4-2FEB-4544-A3F8-922A0C794B7A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44F1CB-F9EC-4CA2-B657-8F7D423043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745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C48BC-7A41-4A67-BBEA-0E4753BC438C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A81A-0F52-402C-9F92-E9D0A1C030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7328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C48BC-7A41-4A67-BBEA-0E4753BC438C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A81A-0F52-402C-9F92-E9D0A1C030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260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C48BC-7A41-4A67-BBEA-0E4753BC438C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A81A-0F52-402C-9F92-E9D0A1C030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523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C48BC-7A41-4A67-BBEA-0E4753BC438C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A81A-0F52-402C-9F92-E9D0A1C030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484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C48BC-7A41-4A67-BBEA-0E4753BC438C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A81A-0F52-402C-9F92-E9D0A1C030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444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C48BC-7A41-4A67-BBEA-0E4753BC438C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A81A-0F52-402C-9F92-E9D0A1C030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833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C48BC-7A41-4A67-BBEA-0E4753BC438C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A81A-0F52-402C-9F92-E9D0A1C030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578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C48BC-7A41-4A67-BBEA-0E4753BC438C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A81A-0F52-402C-9F92-E9D0A1C030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404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347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C48BC-7A41-4A67-BBEA-0E4753BC438C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A81A-0F52-402C-9F92-E9D0A1C030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058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C48BC-7A41-4A67-BBEA-0E4753BC438C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A81A-0F52-402C-9F92-E9D0A1C030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58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C48BC-7A41-4A67-BBEA-0E4753BC438C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1A81A-0F52-402C-9F92-E9D0A1C030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935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.png"/><Relationship Id="rId12" Type="http://schemas.openxmlformats.org/officeDocument/2006/relationships/image" Target="../media/image10.png"/><Relationship Id="rId13" Type="http://schemas.openxmlformats.org/officeDocument/2006/relationships/image" Target="../media/image11.png"/><Relationship Id="rId14" Type="http://schemas.openxmlformats.org/officeDocument/2006/relationships/image" Target="../media/image12.png"/><Relationship Id="rId15" Type="http://schemas.openxmlformats.org/officeDocument/2006/relationships/image" Target="../media/image13.png"/><Relationship Id="rId16" Type="http://schemas.openxmlformats.org/officeDocument/2006/relationships/image" Target="../media/image14.png"/><Relationship Id="rId17" Type="http://schemas.openxmlformats.org/officeDocument/2006/relationships/image" Target="../media/image15.png"/><Relationship Id="rId1" Type="http://schemas.microsoft.com/office/2007/relationships/media" Target="../media/media1.m4a"/><Relationship Id="rId2" Type="http://schemas.openxmlformats.org/officeDocument/2006/relationships/audio" Target="../media/media1.m4a"/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8" Type="http://schemas.openxmlformats.org/officeDocument/2006/relationships/image" Target="../media/image6.png"/><Relationship Id="rId9" Type="http://schemas.openxmlformats.org/officeDocument/2006/relationships/image" Target="../media/image7.png"/><Relationship Id="rId10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3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3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3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3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3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3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3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png"/><Relationship Id="rId3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png"/><Relationship Id="rId3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3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1.png"/><Relationship Id="rId12" Type="http://schemas.openxmlformats.org/officeDocument/2006/relationships/image" Target="../media/image12.png"/><Relationship Id="rId13" Type="http://schemas.openxmlformats.org/officeDocument/2006/relationships/image" Target="../media/image13.png"/><Relationship Id="rId14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Relationship Id="rId10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3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3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3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3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45962"/>
            <a:ext cx="2888343" cy="321203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745" y="2541060"/>
            <a:ext cx="774966" cy="11049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654" y="255072"/>
            <a:ext cx="1097226" cy="7059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003" y="3752855"/>
            <a:ext cx="1219996" cy="928424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2F76A6C8-1D6E-45CC-80F3-8CCD70C7F557}"/>
              </a:ext>
            </a:extLst>
          </p:cNvPr>
          <p:cNvGrpSpPr/>
          <p:nvPr/>
        </p:nvGrpSpPr>
        <p:grpSpPr>
          <a:xfrm>
            <a:off x="10563674" y="1"/>
            <a:ext cx="1828688" cy="1662371"/>
            <a:chOff x="10563674" y="1"/>
            <a:chExt cx="1828688" cy="166237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45504" y="1"/>
              <a:ext cx="1546495" cy="1662371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63674" y="1"/>
              <a:ext cx="1828688" cy="1276350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099" y="6091004"/>
            <a:ext cx="1017102" cy="7669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1598" y="-23491"/>
            <a:ext cx="1272334" cy="9378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982" y="1564079"/>
            <a:ext cx="1054885" cy="65573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1341"/>
            <a:ext cx="1203178" cy="108598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260203" y="0"/>
            <a:ext cx="2367290" cy="96097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2182" y="5067300"/>
            <a:ext cx="1149818" cy="17907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4377" y="-9858"/>
            <a:ext cx="1281306" cy="88285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78D94F17-77B1-49D7-B979-25AE11EFA39B}"/>
              </a:ext>
            </a:extLst>
          </p:cNvPr>
          <p:cNvSpPr txBox="1"/>
          <p:nvPr/>
        </p:nvSpPr>
        <p:spPr>
          <a:xfrm>
            <a:off x="1522433" y="3989626"/>
            <a:ext cx="916148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000" b="1" dirty="0">
                <a:solidFill>
                  <a:srgbClr val="52B2A7"/>
                </a:solidFill>
              </a:rPr>
              <a:t>绚丽夏日工作总结项目推广模板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E2E248E4-4525-4FA1-8C76-39C0340357D8}"/>
              </a:ext>
            </a:extLst>
          </p:cNvPr>
          <p:cNvSpPr txBox="1"/>
          <p:nvPr/>
        </p:nvSpPr>
        <p:spPr>
          <a:xfrm>
            <a:off x="2869100" y="872993"/>
            <a:ext cx="648126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9900" b="1" smtClean="0">
                <a:solidFill>
                  <a:srgbClr val="FB907E"/>
                </a:solidFill>
              </a:rPr>
              <a:t>2019</a:t>
            </a:r>
            <a:endParaRPr lang="zh-CN" altLang="en-US" sz="19900" b="1" dirty="0">
              <a:solidFill>
                <a:srgbClr val="FB907E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5CAA3E3D-A72F-42AE-996F-FEC95F4FC6BD}"/>
              </a:ext>
            </a:extLst>
          </p:cNvPr>
          <p:cNvSpPr/>
          <p:nvPr/>
        </p:nvSpPr>
        <p:spPr>
          <a:xfrm>
            <a:off x="1614744" y="4847230"/>
            <a:ext cx="86497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点击添加文字是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一家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专业点击添加文字点击添加文字是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一家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专业点击添加文字点击添加文字是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一家专业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84F08CA1-5D7B-4B37-8BCA-F7E6DB4D603B}"/>
              </a:ext>
            </a:extLst>
          </p:cNvPr>
          <p:cNvCxnSpPr/>
          <p:nvPr/>
        </p:nvCxnSpPr>
        <p:spPr>
          <a:xfrm>
            <a:off x="1775530" y="3950994"/>
            <a:ext cx="8668402" cy="0"/>
          </a:xfrm>
          <a:prstGeom prst="line">
            <a:avLst/>
          </a:prstGeom>
          <a:ln w="38100">
            <a:solidFill>
              <a:srgbClr val="52B2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FC3C98DC-3E77-42E5-B69E-250645155FED}"/>
              </a:ext>
            </a:extLst>
          </p:cNvPr>
          <p:cNvCxnSpPr/>
          <p:nvPr/>
        </p:nvCxnSpPr>
        <p:spPr>
          <a:xfrm>
            <a:off x="1775530" y="5392121"/>
            <a:ext cx="8668402" cy="0"/>
          </a:xfrm>
          <a:prstGeom prst="line">
            <a:avLst/>
          </a:prstGeom>
          <a:ln w="38100">
            <a:solidFill>
              <a:srgbClr val="52B2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Alan Walker - Fade">
            <a:hlinkClick r:id="" action="ppaction://media"/>
            <a:extLst>
              <a:ext uri="{FF2B5EF4-FFF2-40B4-BE49-F238E27FC236}">
                <a16:creationId xmlns:a16="http://schemas.microsoft.com/office/drawing/2014/main" xmlns="" id="{0D739540-51E7-45D0-86B7-30B8D0632C0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879809" y="344805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47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3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8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8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15" grpId="0"/>
      <p:bldP spid="16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6256" y="1158062"/>
            <a:ext cx="5542857" cy="55428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90" b="22622"/>
          <a:stretch/>
        </p:blipFill>
        <p:spPr>
          <a:xfrm>
            <a:off x="87909" y="0"/>
            <a:ext cx="1161321" cy="89535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166485" y="181243"/>
            <a:ext cx="7752628" cy="741582"/>
            <a:chOff x="1052185" y="181243"/>
            <a:chExt cx="7752628" cy="741582"/>
          </a:xfrm>
        </p:grpSpPr>
        <p:sp>
          <p:nvSpPr>
            <p:cNvPr id="5" name="文本框 4"/>
            <p:cNvSpPr txBox="1"/>
            <p:nvPr/>
          </p:nvSpPr>
          <p:spPr>
            <a:xfrm>
              <a:off x="1052185" y="18124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052185" y="576576"/>
              <a:ext cx="7752628" cy="346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点击添加文字是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一家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专业点击添加文字点击添加文字是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一家专业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14AD08ED-C734-4AE0-AEE4-0C212E4F3930}"/>
              </a:ext>
            </a:extLst>
          </p:cNvPr>
          <p:cNvGrpSpPr/>
          <p:nvPr/>
        </p:nvGrpSpPr>
        <p:grpSpPr>
          <a:xfrm>
            <a:off x="6808038" y="5728753"/>
            <a:ext cx="3368001" cy="616796"/>
            <a:chOff x="482760" y="5897881"/>
            <a:chExt cx="3368001" cy="616796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8F22E247-00AC-416F-85A7-C2F5CEA070F7}"/>
                </a:ext>
              </a:extLst>
            </p:cNvPr>
            <p:cNvSpPr txBox="1"/>
            <p:nvPr/>
          </p:nvSpPr>
          <p:spPr>
            <a:xfrm>
              <a:off x="482760" y="5897881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52B2A7"/>
                  </a:solidFill>
                </a:rPr>
                <a:t>添加标题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82273BFE-DCF5-4315-8BCD-3FEBD5CBD6D8}"/>
                </a:ext>
              </a:extLst>
            </p:cNvPr>
            <p:cNvSpPr/>
            <p:nvPr/>
          </p:nvSpPr>
          <p:spPr>
            <a:xfrm>
              <a:off x="482760" y="6260761"/>
              <a:ext cx="3368001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点击添加文字是</a:t>
              </a: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专业点击添加文字喵</a:t>
              </a: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星人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3F3D7E46-B50D-46B1-8531-4ABBA3D6D84E}"/>
              </a:ext>
            </a:extLst>
          </p:cNvPr>
          <p:cNvGrpSpPr/>
          <p:nvPr/>
        </p:nvGrpSpPr>
        <p:grpSpPr>
          <a:xfrm>
            <a:off x="8221827" y="3004296"/>
            <a:ext cx="3368001" cy="616796"/>
            <a:chOff x="482760" y="5897881"/>
            <a:chExt cx="3368001" cy="616796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EA0B19D9-FA74-4D50-BBA0-4490C95DEDD4}"/>
                </a:ext>
              </a:extLst>
            </p:cNvPr>
            <p:cNvSpPr txBox="1"/>
            <p:nvPr/>
          </p:nvSpPr>
          <p:spPr>
            <a:xfrm>
              <a:off x="482760" y="5897881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52B2A7"/>
                  </a:solidFill>
                </a:rPr>
                <a:t>添加标题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4EA200A7-3919-4BC8-862C-79E1EA5E9343}"/>
                </a:ext>
              </a:extLst>
            </p:cNvPr>
            <p:cNvSpPr/>
            <p:nvPr/>
          </p:nvSpPr>
          <p:spPr>
            <a:xfrm>
              <a:off x="482760" y="6260761"/>
              <a:ext cx="3368001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点击添加文字是</a:t>
              </a: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专业点击添加文字喵</a:t>
              </a: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星人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AA11F05-3766-4DA6-BBBA-47958DF68532}"/>
              </a:ext>
            </a:extLst>
          </p:cNvPr>
          <p:cNvGrpSpPr/>
          <p:nvPr/>
        </p:nvGrpSpPr>
        <p:grpSpPr>
          <a:xfrm>
            <a:off x="435329" y="3646814"/>
            <a:ext cx="3368001" cy="616796"/>
            <a:chOff x="482760" y="5897881"/>
            <a:chExt cx="3368001" cy="616796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0A7FCED7-65D7-4868-A0F0-60FA5369FF2D}"/>
                </a:ext>
              </a:extLst>
            </p:cNvPr>
            <p:cNvSpPr txBox="1"/>
            <p:nvPr/>
          </p:nvSpPr>
          <p:spPr>
            <a:xfrm>
              <a:off x="2640172" y="5897881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rgbClr val="E8706F"/>
                  </a:solidFill>
                </a:rPr>
                <a:t>添加标题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E413A436-5684-4B91-AA75-EC4CCC4ED129}"/>
                </a:ext>
              </a:extLst>
            </p:cNvPr>
            <p:cNvSpPr/>
            <p:nvPr/>
          </p:nvSpPr>
          <p:spPr>
            <a:xfrm>
              <a:off x="482760" y="6260761"/>
              <a:ext cx="3368001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点击添加文字是</a:t>
              </a: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专业点击添加文字喵</a:t>
              </a: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星人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893476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90" b="22622"/>
          <a:stretch/>
        </p:blipFill>
        <p:spPr>
          <a:xfrm>
            <a:off x="87909" y="0"/>
            <a:ext cx="1161321" cy="89535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166485" y="181243"/>
            <a:ext cx="7752628" cy="741582"/>
            <a:chOff x="1052185" y="181243"/>
            <a:chExt cx="7752628" cy="741582"/>
          </a:xfrm>
        </p:grpSpPr>
        <p:sp>
          <p:nvSpPr>
            <p:cNvPr id="5" name="文本框 4"/>
            <p:cNvSpPr txBox="1"/>
            <p:nvPr/>
          </p:nvSpPr>
          <p:spPr>
            <a:xfrm>
              <a:off x="1052185" y="18124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052185" y="576576"/>
              <a:ext cx="7752628" cy="346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点击添加文字是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一家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专业点击添加文字点击添加文字是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一家专业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D4D8A715-5884-48B8-979B-B14E74EE0335}"/>
              </a:ext>
            </a:extLst>
          </p:cNvPr>
          <p:cNvGrpSpPr/>
          <p:nvPr/>
        </p:nvGrpSpPr>
        <p:grpSpPr>
          <a:xfrm>
            <a:off x="3803309" y="1892799"/>
            <a:ext cx="4330316" cy="3869374"/>
            <a:chOff x="3930238" y="2023427"/>
            <a:chExt cx="4330316" cy="38693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0238" y="2023427"/>
              <a:ext cx="4330316" cy="3869374"/>
            </a:xfrm>
            <a:prstGeom prst="rect">
              <a:avLst/>
            </a:prstGeom>
          </p:spPr>
        </p:pic>
        <p:sp>
          <p:nvSpPr>
            <p:cNvPr id="7" name="Freeform 419">
              <a:extLst>
                <a:ext uri="{FF2B5EF4-FFF2-40B4-BE49-F238E27FC236}">
                  <a16:creationId xmlns:a16="http://schemas.microsoft.com/office/drawing/2014/main" xmlns="" id="{B5B2D2E3-4857-4535-98DE-05FDCA20C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927" y="3445826"/>
              <a:ext cx="800938" cy="1024574"/>
            </a:xfrm>
            <a:custGeom>
              <a:avLst/>
              <a:gdLst>
                <a:gd name="T0" fmla="*/ 154 w 156"/>
                <a:gd name="T1" fmla="*/ 136 h 199"/>
                <a:gd name="T2" fmla="*/ 154 w 156"/>
                <a:gd name="T3" fmla="*/ 127 h 199"/>
                <a:gd name="T4" fmla="*/ 146 w 156"/>
                <a:gd name="T5" fmla="*/ 102 h 199"/>
                <a:gd name="T6" fmla="*/ 145 w 156"/>
                <a:gd name="T7" fmla="*/ 41 h 199"/>
                <a:gd name="T8" fmla="*/ 145 w 156"/>
                <a:gd name="T9" fmla="*/ 39 h 199"/>
                <a:gd name="T10" fmla="*/ 143 w 156"/>
                <a:gd name="T11" fmla="*/ 38 h 199"/>
                <a:gd name="T12" fmla="*/ 105 w 156"/>
                <a:gd name="T13" fmla="*/ 80 h 199"/>
                <a:gd name="T14" fmla="*/ 88 w 156"/>
                <a:gd name="T15" fmla="*/ 2 h 199"/>
                <a:gd name="T16" fmla="*/ 87 w 156"/>
                <a:gd name="T17" fmla="*/ 0 h 199"/>
                <a:gd name="T18" fmla="*/ 85 w 156"/>
                <a:gd name="T19" fmla="*/ 0 h 199"/>
                <a:gd name="T20" fmla="*/ 58 w 156"/>
                <a:gd name="T21" fmla="*/ 51 h 199"/>
                <a:gd name="T22" fmla="*/ 46 w 156"/>
                <a:gd name="T23" fmla="*/ 96 h 199"/>
                <a:gd name="T24" fmla="*/ 17 w 156"/>
                <a:gd name="T25" fmla="*/ 64 h 199"/>
                <a:gd name="T26" fmla="*/ 8 w 156"/>
                <a:gd name="T27" fmla="*/ 57 h 199"/>
                <a:gd name="T28" fmla="*/ 5 w 156"/>
                <a:gd name="T29" fmla="*/ 57 h 199"/>
                <a:gd name="T30" fmla="*/ 5 w 156"/>
                <a:gd name="T31" fmla="*/ 59 h 199"/>
                <a:gd name="T32" fmla="*/ 7 w 156"/>
                <a:gd name="T33" fmla="*/ 110 h 199"/>
                <a:gd name="T34" fmla="*/ 32 w 156"/>
                <a:gd name="T35" fmla="*/ 190 h 199"/>
                <a:gd name="T36" fmla="*/ 52 w 156"/>
                <a:gd name="T37" fmla="*/ 197 h 199"/>
                <a:gd name="T38" fmla="*/ 53 w 156"/>
                <a:gd name="T39" fmla="*/ 197 h 199"/>
                <a:gd name="T40" fmla="*/ 53 w 156"/>
                <a:gd name="T41" fmla="*/ 197 h 199"/>
                <a:gd name="T42" fmla="*/ 55 w 156"/>
                <a:gd name="T43" fmla="*/ 195 h 199"/>
                <a:gd name="T44" fmla="*/ 54 w 156"/>
                <a:gd name="T45" fmla="*/ 194 h 199"/>
                <a:gd name="T46" fmla="*/ 45 w 156"/>
                <a:gd name="T47" fmla="*/ 157 h 199"/>
                <a:gd name="T48" fmla="*/ 45 w 156"/>
                <a:gd name="T49" fmla="*/ 135 h 199"/>
                <a:gd name="T50" fmla="*/ 45 w 156"/>
                <a:gd name="T51" fmla="*/ 135 h 199"/>
                <a:gd name="T52" fmla="*/ 59 w 156"/>
                <a:gd name="T53" fmla="*/ 152 h 199"/>
                <a:gd name="T54" fmla="*/ 61 w 156"/>
                <a:gd name="T55" fmla="*/ 154 h 199"/>
                <a:gd name="T56" fmla="*/ 63 w 156"/>
                <a:gd name="T57" fmla="*/ 153 h 199"/>
                <a:gd name="T58" fmla="*/ 71 w 156"/>
                <a:gd name="T59" fmla="*/ 127 h 199"/>
                <a:gd name="T60" fmla="*/ 81 w 156"/>
                <a:gd name="T61" fmla="*/ 104 h 199"/>
                <a:gd name="T62" fmla="*/ 91 w 156"/>
                <a:gd name="T63" fmla="*/ 145 h 199"/>
                <a:gd name="T64" fmla="*/ 93 w 156"/>
                <a:gd name="T65" fmla="*/ 146 h 199"/>
                <a:gd name="T66" fmla="*/ 95 w 156"/>
                <a:gd name="T67" fmla="*/ 144 h 199"/>
                <a:gd name="T68" fmla="*/ 108 w 156"/>
                <a:gd name="T69" fmla="*/ 124 h 199"/>
                <a:gd name="T70" fmla="*/ 111 w 156"/>
                <a:gd name="T71" fmla="*/ 153 h 199"/>
                <a:gd name="T72" fmla="*/ 115 w 156"/>
                <a:gd name="T73" fmla="*/ 166 h 199"/>
                <a:gd name="T74" fmla="*/ 115 w 156"/>
                <a:gd name="T75" fmla="*/ 171 h 199"/>
                <a:gd name="T76" fmla="*/ 99 w 156"/>
                <a:gd name="T77" fmla="*/ 195 h 199"/>
                <a:gd name="T78" fmla="*/ 99 w 156"/>
                <a:gd name="T79" fmla="*/ 198 h 199"/>
                <a:gd name="T80" fmla="*/ 101 w 156"/>
                <a:gd name="T81" fmla="*/ 199 h 199"/>
                <a:gd name="T82" fmla="*/ 101 w 156"/>
                <a:gd name="T83" fmla="*/ 199 h 199"/>
                <a:gd name="T84" fmla="*/ 106 w 156"/>
                <a:gd name="T85" fmla="*/ 197 h 199"/>
                <a:gd name="T86" fmla="*/ 154 w 156"/>
                <a:gd name="T87" fmla="*/ 136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6" h="199">
                  <a:moveTo>
                    <a:pt x="154" y="136"/>
                  </a:moveTo>
                  <a:cubicBezTo>
                    <a:pt x="155" y="133"/>
                    <a:pt x="154" y="130"/>
                    <a:pt x="154" y="127"/>
                  </a:cubicBezTo>
                  <a:cubicBezTo>
                    <a:pt x="152" y="119"/>
                    <a:pt x="149" y="110"/>
                    <a:pt x="146" y="102"/>
                  </a:cubicBezTo>
                  <a:cubicBezTo>
                    <a:pt x="138" y="81"/>
                    <a:pt x="129" y="59"/>
                    <a:pt x="145" y="41"/>
                  </a:cubicBezTo>
                  <a:cubicBezTo>
                    <a:pt x="145" y="40"/>
                    <a:pt x="145" y="40"/>
                    <a:pt x="145" y="39"/>
                  </a:cubicBezTo>
                  <a:cubicBezTo>
                    <a:pt x="145" y="38"/>
                    <a:pt x="144" y="38"/>
                    <a:pt x="143" y="38"/>
                  </a:cubicBezTo>
                  <a:cubicBezTo>
                    <a:pt x="118" y="42"/>
                    <a:pt x="108" y="67"/>
                    <a:pt x="105" y="80"/>
                  </a:cubicBezTo>
                  <a:cubicBezTo>
                    <a:pt x="93" y="58"/>
                    <a:pt x="88" y="35"/>
                    <a:pt x="88" y="2"/>
                  </a:cubicBezTo>
                  <a:cubicBezTo>
                    <a:pt x="88" y="1"/>
                    <a:pt x="88" y="0"/>
                    <a:pt x="87" y="0"/>
                  </a:cubicBezTo>
                  <a:cubicBezTo>
                    <a:pt x="87" y="0"/>
                    <a:pt x="86" y="0"/>
                    <a:pt x="85" y="0"/>
                  </a:cubicBezTo>
                  <a:cubicBezTo>
                    <a:pt x="66" y="12"/>
                    <a:pt x="62" y="32"/>
                    <a:pt x="58" y="51"/>
                  </a:cubicBezTo>
                  <a:cubicBezTo>
                    <a:pt x="58" y="69"/>
                    <a:pt x="54" y="83"/>
                    <a:pt x="46" y="96"/>
                  </a:cubicBezTo>
                  <a:cubicBezTo>
                    <a:pt x="41" y="80"/>
                    <a:pt x="29" y="72"/>
                    <a:pt x="17" y="64"/>
                  </a:cubicBezTo>
                  <a:cubicBezTo>
                    <a:pt x="14" y="62"/>
                    <a:pt x="11" y="59"/>
                    <a:pt x="8" y="57"/>
                  </a:cubicBezTo>
                  <a:cubicBezTo>
                    <a:pt x="7" y="57"/>
                    <a:pt x="6" y="57"/>
                    <a:pt x="5" y="57"/>
                  </a:cubicBezTo>
                  <a:cubicBezTo>
                    <a:pt x="5" y="58"/>
                    <a:pt x="4" y="59"/>
                    <a:pt x="5" y="59"/>
                  </a:cubicBezTo>
                  <a:cubicBezTo>
                    <a:pt x="10" y="75"/>
                    <a:pt x="8" y="93"/>
                    <a:pt x="7" y="110"/>
                  </a:cubicBezTo>
                  <a:cubicBezTo>
                    <a:pt x="4" y="140"/>
                    <a:pt x="0" y="170"/>
                    <a:pt x="32" y="190"/>
                  </a:cubicBezTo>
                  <a:cubicBezTo>
                    <a:pt x="39" y="193"/>
                    <a:pt x="45" y="195"/>
                    <a:pt x="52" y="197"/>
                  </a:cubicBezTo>
                  <a:cubicBezTo>
                    <a:pt x="53" y="197"/>
                    <a:pt x="53" y="197"/>
                    <a:pt x="53" y="197"/>
                  </a:cubicBezTo>
                  <a:cubicBezTo>
                    <a:pt x="53" y="197"/>
                    <a:pt x="53" y="197"/>
                    <a:pt x="53" y="197"/>
                  </a:cubicBezTo>
                  <a:cubicBezTo>
                    <a:pt x="54" y="197"/>
                    <a:pt x="55" y="197"/>
                    <a:pt x="55" y="195"/>
                  </a:cubicBezTo>
                  <a:cubicBezTo>
                    <a:pt x="55" y="195"/>
                    <a:pt x="55" y="194"/>
                    <a:pt x="54" y="194"/>
                  </a:cubicBezTo>
                  <a:cubicBezTo>
                    <a:pt x="42" y="185"/>
                    <a:pt x="43" y="171"/>
                    <a:pt x="45" y="157"/>
                  </a:cubicBezTo>
                  <a:cubicBezTo>
                    <a:pt x="45" y="150"/>
                    <a:pt x="46" y="142"/>
                    <a:pt x="45" y="135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52" y="139"/>
                    <a:pt x="58" y="144"/>
                    <a:pt x="59" y="152"/>
                  </a:cubicBezTo>
                  <a:cubicBezTo>
                    <a:pt x="60" y="153"/>
                    <a:pt x="60" y="154"/>
                    <a:pt x="61" y="154"/>
                  </a:cubicBezTo>
                  <a:cubicBezTo>
                    <a:pt x="62" y="154"/>
                    <a:pt x="62" y="154"/>
                    <a:pt x="63" y="153"/>
                  </a:cubicBezTo>
                  <a:cubicBezTo>
                    <a:pt x="69" y="145"/>
                    <a:pt x="71" y="137"/>
                    <a:pt x="71" y="127"/>
                  </a:cubicBezTo>
                  <a:cubicBezTo>
                    <a:pt x="73" y="118"/>
                    <a:pt x="75" y="110"/>
                    <a:pt x="81" y="104"/>
                  </a:cubicBezTo>
                  <a:cubicBezTo>
                    <a:pt x="81" y="117"/>
                    <a:pt x="83" y="131"/>
                    <a:pt x="91" y="145"/>
                  </a:cubicBezTo>
                  <a:cubicBezTo>
                    <a:pt x="92" y="146"/>
                    <a:pt x="92" y="146"/>
                    <a:pt x="93" y="146"/>
                  </a:cubicBezTo>
                  <a:cubicBezTo>
                    <a:pt x="94" y="146"/>
                    <a:pt x="95" y="145"/>
                    <a:pt x="95" y="144"/>
                  </a:cubicBezTo>
                  <a:cubicBezTo>
                    <a:pt x="96" y="140"/>
                    <a:pt x="99" y="129"/>
                    <a:pt x="108" y="124"/>
                  </a:cubicBezTo>
                  <a:cubicBezTo>
                    <a:pt x="103" y="133"/>
                    <a:pt x="107" y="144"/>
                    <a:pt x="111" y="153"/>
                  </a:cubicBezTo>
                  <a:cubicBezTo>
                    <a:pt x="113" y="158"/>
                    <a:pt x="114" y="162"/>
                    <a:pt x="115" y="166"/>
                  </a:cubicBezTo>
                  <a:cubicBezTo>
                    <a:pt x="115" y="167"/>
                    <a:pt x="115" y="169"/>
                    <a:pt x="115" y="171"/>
                  </a:cubicBezTo>
                  <a:cubicBezTo>
                    <a:pt x="116" y="180"/>
                    <a:pt x="111" y="188"/>
                    <a:pt x="99" y="195"/>
                  </a:cubicBezTo>
                  <a:cubicBezTo>
                    <a:pt x="99" y="196"/>
                    <a:pt x="98" y="197"/>
                    <a:pt x="99" y="198"/>
                  </a:cubicBezTo>
                  <a:cubicBezTo>
                    <a:pt x="99" y="198"/>
                    <a:pt x="100" y="199"/>
                    <a:pt x="101" y="199"/>
                  </a:cubicBezTo>
                  <a:cubicBezTo>
                    <a:pt x="101" y="199"/>
                    <a:pt x="101" y="199"/>
                    <a:pt x="101" y="199"/>
                  </a:cubicBezTo>
                  <a:cubicBezTo>
                    <a:pt x="103" y="198"/>
                    <a:pt x="104" y="198"/>
                    <a:pt x="106" y="197"/>
                  </a:cubicBezTo>
                  <a:cubicBezTo>
                    <a:pt x="140" y="180"/>
                    <a:pt x="156" y="160"/>
                    <a:pt x="154" y="136"/>
                  </a:cubicBezTo>
                  <a:close/>
                </a:path>
              </a:pathLst>
            </a:custGeom>
            <a:solidFill>
              <a:srgbClr val="FB907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B907E"/>
                </a:solidFill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8B61B75E-1857-40C9-9F88-244C11C9FB51}"/>
              </a:ext>
            </a:extLst>
          </p:cNvPr>
          <p:cNvGrpSpPr/>
          <p:nvPr/>
        </p:nvGrpSpPr>
        <p:grpSpPr>
          <a:xfrm>
            <a:off x="599857" y="2128679"/>
            <a:ext cx="3076523" cy="1070766"/>
            <a:chOff x="599857" y="2128679"/>
            <a:chExt cx="3076523" cy="1070766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B6E7DB74-06EF-48DD-9098-16B8DA724EE5}"/>
                </a:ext>
              </a:extLst>
            </p:cNvPr>
            <p:cNvSpPr txBox="1"/>
            <p:nvPr/>
          </p:nvSpPr>
          <p:spPr>
            <a:xfrm>
              <a:off x="2465791" y="2128679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rgbClr val="0092C7"/>
                  </a:solidFill>
                </a:rPr>
                <a:t>添加标题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EB027130-3977-47A8-A048-1EA9C0C57246}"/>
                </a:ext>
              </a:extLst>
            </p:cNvPr>
            <p:cNvSpPr/>
            <p:nvPr/>
          </p:nvSpPr>
          <p:spPr>
            <a:xfrm>
              <a:off x="599857" y="2491559"/>
              <a:ext cx="307652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200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2926AA68-73C7-41B2-8BF5-D8BF76FB952E}"/>
              </a:ext>
            </a:extLst>
          </p:cNvPr>
          <p:cNvGrpSpPr/>
          <p:nvPr/>
        </p:nvGrpSpPr>
        <p:grpSpPr>
          <a:xfrm>
            <a:off x="599857" y="4440485"/>
            <a:ext cx="3076523" cy="1070766"/>
            <a:chOff x="599857" y="4440485"/>
            <a:chExt cx="3076523" cy="1070766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EE15A30C-6AA7-4846-B24F-4DA0A375C8DB}"/>
                </a:ext>
              </a:extLst>
            </p:cNvPr>
            <p:cNvSpPr txBox="1"/>
            <p:nvPr/>
          </p:nvSpPr>
          <p:spPr>
            <a:xfrm>
              <a:off x="2465791" y="4440485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rgbClr val="E8706F"/>
                  </a:solidFill>
                </a:rPr>
                <a:t>添加标题</a:t>
              </a: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4670AC68-5D0C-4838-8373-27E854948FD8}"/>
                </a:ext>
              </a:extLst>
            </p:cNvPr>
            <p:cNvSpPr/>
            <p:nvPr/>
          </p:nvSpPr>
          <p:spPr>
            <a:xfrm>
              <a:off x="599857" y="4803365"/>
              <a:ext cx="307652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200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174BFB28-EC57-4CC3-BA81-5CEE53F50ABF}"/>
              </a:ext>
            </a:extLst>
          </p:cNvPr>
          <p:cNvGrpSpPr/>
          <p:nvPr/>
        </p:nvGrpSpPr>
        <p:grpSpPr>
          <a:xfrm>
            <a:off x="8260554" y="4440485"/>
            <a:ext cx="3076523" cy="1070766"/>
            <a:chOff x="8034119" y="4440485"/>
            <a:chExt cx="3076523" cy="107076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561F7735-1FCD-4E7F-8379-F53F3B9FB050}"/>
                </a:ext>
              </a:extLst>
            </p:cNvPr>
            <p:cNvSpPr txBox="1"/>
            <p:nvPr/>
          </p:nvSpPr>
          <p:spPr>
            <a:xfrm>
              <a:off x="8034119" y="4440485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08972"/>
                  </a:solidFill>
                </a:rPr>
                <a:t>添加标题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141FFE62-04F8-4CF6-AA5B-7F47B517B660}"/>
                </a:ext>
              </a:extLst>
            </p:cNvPr>
            <p:cNvSpPr/>
            <p:nvPr/>
          </p:nvSpPr>
          <p:spPr>
            <a:xfrm>
              <a:off x="8034119" y="4803365"/>
              <a:ext cx="307652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8AEF444C-4558-4405-96EC-6DEC7C44D200}"/>
              </a:ext>
            </a:extLst>
          </p:cNvPr>
          <p:cNvGrpSpPr/>
          <p:nvPr/>
        </p:nvGrpSpPr>
        <p:grpSpPr>
          <a:xfrm>
            <a:off x="8260554" y="2130514"/>
            <a:ext cx="3076523" cy="1070766"/>
            <a:chOff x="8034119" y="2130514"/>
            <a:chExt cx="3076523" cy="1070766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99F27419-3F71-4194-8BE9-B17165E381E4}"/>
                </a:ext>
              </a:extLst>
            </p:cNvPr>
            <p:cNvSpPr txBox="1"/>
            <p:nvPr/>
          </p:nvSpPr>
          <p:spPr>
            <a:xfrm>
              <a:off x="8034119" y="2130514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8D519D"/>
                  </a:solidFill>
                </a:rPr>
                <a:t>添加标题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CAA8CC4D-6388-46BB-B5D5-E79567E1806E}"/>
                </a:ext>
              </a:extLst>
            </p:cNvPr>
            <p:cNvSpPr/>
            <p:nvPr/>
          </p:nvSpPr>
          <p:spPr>
            <a:xfrm>
              <a:off x="8034119" y="2493394"/>
              <a:ext cx="307652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9464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940" y="2255424"/>
            <a:ext cx="4975604" cy="35908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90" b="22622"/>
          <a:stretch/>
        </p:blipFill>
        <p:spPr>
          <a:xfrm>
            <a:off x="87909" y="0"/>
            <a:ext cx="1161321" cy="89535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166485" y="181243"/>
            <a:ext cx="7752628" cy="741582"/>
            <a:chOff x="1052185" y="181243"/>
            <a:chExt cx="7752628" cy="741582"/>
          </a:xfrm>
        </p:grpSpPr>
        <p:sp>
          <p:nvSpPr>
            <p:cNvPr id="5" name="文本框 4"/>
            <p:cNvSpPr txBox="1"/>
            <p:nvPr/>
          </p:nvSpPr>
          <p:spPr>
            <a:xfrm>
              <a:off x="1052185" y="18124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052185" y="576576"/>
              <a:ext cx="7752628" cy="346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点击添加文字是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一家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专业点击添加文字点击添加文字是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一家专业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401D4DE-8C66-4C77-BDD1-AA9181131396}"/>
              </a:ext>
            </a:extLst>
          </p:cNvPr>
          <p:cNvGrpSpPr/>
          <p:nvPr/>
        </p:nvGrpSpPr>
        <p:grpSpPr>
          <a:xfrm>
            <a:off x="6838950" y="5217594"/>
            <a:ext cx="485775" cy="485775"/>
            <a:chOff x="7019925" y="5324475"/>
            <a:chExt cx="485775" cy="485775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7DB9514C-14BE-4C83-A3AD-E304DC4F0FE7}"/>
                </a:ext>
              </a:extLst>
            </p:cNvPr>
            <p:cNvSpPr/>
            <p:nvPr/>
          </p:nvSpPr>
          <p:spPr>
            <a:xfrm>
              <a:off x="7019925" y="5324475"/>
              <a:ext cx="485775" cy="485775"/>
            </a:xfrm>
            <a:prstGeom prst="ellipse">
              <a:avLst/>
            </a:prstGeom>
            <a:solidFill>
              <a:srgbClr val="FB90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meeting_115902">
              <a:extLst>
                <a:ext uri="{FF2B5EF4-FFF2-40B4-BE49-F238E27FC236}">
                  <a16:creationId xmlns:a16="http://schemas.microsoft.com/office/drawing/2014/main" xmlns="" id="{A6F267C8-354E-43E9-B57B-1995AE78F0E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05103" y="5415694"/>
              <a:ext cx="306266" cy="303336"/>
            </a:xfrm>
            <a:custGeom>
              <a:avLst/>
              <a:gdLst>
                <a:gd name="connsiteX0" fmla="*/ 292147 w 331788"/>
                <a:gd name="connsiteY0" fmla="*/ 109538 h 328613"/>
                <a:gd name="connsiteX1" fmla="*/ 327025 w 331788"/>
                <a:gd name="connsiteY1" fmla="*/ 145621 h 328613"/>
                <a:gd name="connsiteX2" fmla="*/ 327025 w 331788"/>
                <a:gd name="connsiteY2" fmla="*/ 229385 h 328613"/>
                <a:gd name="connsiteX3" fmla="*/ 293438 w 331788"/>
                <a:gd name="connsiteY3" fmla="*/ 264179 h 328613"/>
                <a:gd name="connsiteX4" fmla="*/ 252101 w 331788"/>
                <a:gd name="connsiteY4" fmla="*/ 264179 h 328613"/>
                <a:gd name="connsiteX5" fmla="*/ 252101 w 331788"/>
                <a:gd name="connsiteY5" fmla="*/ 319593 h 328613"/>
                <a:gd name="connsiteX6" fmla="*/ 243059 w 331788"/>
                <a:gd name="connsiteY6" fmla="*/ 328613 h 328613"/>
                <a:gd name="connsiteX7" fmla="*/ 205596 w 331788"/>
                <a:gd name="connsiteY7" fmla="*/ 328613 h 328613"/>
                <a:gd name="connsiteX8" fmla="*/ 195262 w 331788"/>
                <a:gd name="connsiteY8" fmla="*/ 319593 h 328613"/>
                <a:gd name="connsiteX9" fmla="*/ 195262 w 331788"/>
                <a:gd name="connsiteY9" fmla="*/ 235829 h 328613"/>
                <a:gd name="connsiteX10" fmla="*/ 224973 w 331788"/>
                <a:gd name="connsiteY10" fmla="*/ 207478 h 328613"/>
                <a:gd name="connsiteX11" fmla="*/ 255976 w 331788"/>
                <a:gd name="connsiteY11" fmla="*/ 207478 h 328613"/>
                <a:gd name="connsiteX12" fmla="*/ 255976 w 331788"/>
                <a:gd name="connsiteY12" fmla="*/ 145621 h 328613"/>
                <a:gd name="connsiteX13" fmla="*/ 292147 w 331788"/>
                <a:gd name="connsiteY13" fmla="*/ 109538 h 328613"/>
                <a:gd name="connsiteX14" fmla="*/ 38473 w 331788"/>
                <a:gd name="connsiteY14" fmla="*/ 109538 h 328613"/>
                <a:gd name="connsiteX15" fmla="*/ 75079 w 331788"/>
                <a:gd name="connsiteY15" fmla="*/ 145621 h 328613"/>
                <a:gd name="connsiteX16" fmla="*/ 75079 w 331788"/>
                <a:gd name="connsiteY16" fmla="*/ 207478 h 328613"/>
                <a:gd name="connsiteX17" fmla="*/ 106456 w 331788"/>
                <a:gd name="connsiteY17" fmla="*/ 207478 h 328613"/>
                <a:gd name="connsiteX18" fmla="*/ 136525 w 331788"/>
                <a:gd name="connsiteY18" fmla="*/ 235829 h 328613"/>
                <a:gd name="connsiteX19" fmla="*/ 136525 w 331788"/>
                <a:gd name="connsiteY19" fmla="*/ 319593 h 328613"/>
                <a:gd name="connsiteX20" fmla="*/ 126066 w 331788"/>
                <a:gd name="connsiteY20" fmla="*/ 328613 h 328613"/>
                <a:gd name="connsiteX21" fmla="*/ 88153 w 331788"/>
                <a:gd name="connsiteY21" fmla="*/ 328613 h 328613"/>
                <a:gd name="connsiteX22" fmla="*/ 79001 w 331788"/>
                <a:gd name="connsiteY22" fmla="*/ 319593 h 328613"/>
                <a:gd name="connsiteX23" fmla="*/ 79001 w 331788"/>
                <a:gd name="connsiteY23" fmla="*/ 264179 h 328613"/>
                <a:gd name="connsiteX24" fmla="*/ 37166 w 331788"/>
                <a:gd name="connsiteY24" fmla="*/ 264179 h 328613"/>
                <a:gd name="connsiteX25" fmla="*/ 3175 w 331788"/>
                <a:gd name="connsiteY25" fmla="*/ 229385 h 328613"/>
                <a:gd name="connsiteX26" fmla="*/ 3175 w 331788"/>
                <a:gd name="connsiteY26" fmla="*/ 145621 h 328613"/>
                <a:gd name="connsiteX27" fmla="*/ 38473 w 331788"/>
                <a:gd name="connsiteY27" fmla="*/ 109538 h 328613"/>
                <a:gd name="connsiteX28" fmla="*/ 160734 w 331788"/>
                <a:gd name="connsiteY28" fmla="*/ 88900 h 328613"/>
                <a:gd name="connsiteX29" fmla="*/ 171053 w 331788"/>
                <a:gd name="connsiteY29" fmla="*/ 88900 h 328613"/>
                <a:gd name="connsiteX30" fmla="*/ 173633 w 331788"/>
                <a:gd name="connsiteY30" fmla="*/ 90195 h 328613"/>
                <a:gd name="connsiteX31" fmla="*/ 174923 w 331788"/>
                <a:gd name="connsiteY31" fmla="*/ 95375 h 328613"/>
                <a:gd name="connsiteX32" fmla="*/ 169763 w 331788"/>
                <a:gd name="connsiteY32" fmla="*/ 103146 h 328613"/>
                <a:gd name="connsiteX33" fmla="*/ 172343 w 331788"/>
                <a:gd name="connsiteY33" fmla="*/ 123867 h 328613"/>
                <a:gd name="connsiteX34" fmla="*/ 167184 w 331788"/>
                <a:gd name="connsiteY34" fmla="*/ 136818 h 328613"/>
                <a:gd name="connsiteX35" fmla="*/ 164604 w 331788"/>
                <a:gd name="connsiteY35" fmla="*/ 136818 h 328613"/>
                <a:gd name="connsiteX36" fmla="*/ 159444 w 331788"/>
                <a:gd name="connsiteY36" fmla="*/ 123867 h 328613"/>
                <a:gd name="connsiteX37" fmla="*/ 162024 w 331788"/>
                <a:gd name="connsiteY37" fmla="*/ 103146 h 328613"/>
                <a:gd name="connsiteX38" fmla="*/ 156865 w 331788"/>
                <a:gd name="connsiteY38" fmla="*/ 95375 h 328613"/>
                <a:gd name="connsiteX39" fmla="*/ 158155 w 331788"/>
                <a:gd name="connsiteY39" fmla="*/ 90195 h 328613"/>
                <a:gd name="connsiteX40" fmla="*/ 160734 w 331788"/>
                <a:gd name="connsiteY40" fmla="*/ 88900 h 328613"/>
                <a:gd name="connsiteX41" fmla="*/ 136182 w 331788"/>
                <a:gd name="connsiteY41" fmla="*/ 88900 h 328613"/>
                <a:gd name="connsiteX42" fmla="*/ 138766 w 331788"/>
                <a:gd name="connsiteY42" fmla="*/ 91502 h 328613"/>
                <a:gd name="connsiteX43" fmla="*/ 165893 w 331788"/>
                <a:gd name="connsiteY43" fmla="*/ 165652 h 328613"/>
                <a:gd name="connsiteX44" fmla="*/ 193021 w 331788"/>
                <a:gd name="connsiteY44" fmla="*/ 91502 h 328613"/>
                <a:gd name="connsiteX45" fmla="*/ 196897 w 331788"/>
                <a:gd name="connsiteY45" fmla="*/ 90201 h 328613"/>
                <a:gd name="connsiteX46" fmla="*/ 208523 w 331788"/>
                <a:gd name="connsiteY46" fmla="*/ 92802 h 328613"/>
                <a:gd name="connsiteX47" fmla="*/ 231775 w 331788"/>
                <a:gd name="connsiteY47" fmla="*/ 125325 h 328613"/>
                <a:gd name="connsiteX48" fmla="*/ 231775 w 331788"/>
                <a:gd name="connsiteY48" fmla="*/ 176059 h 328613"/>
                <a:gd name="connsiteX49" fmla="*/ 226608 w 331788"/>
                <a:gd name="connsiteY49" fmla="*/ 182563 h 328613"/>
                <a:gd name="connsiteX50" fmla="*/ 105179 w 331788"/>
                <a:gd name="connsiteY50" fmla="*/ 182563 h 328613"/>
                <a:gd name="connsiteX51" fmla="*/ 100012 w 331788"/>
                <a:gd name="connsiteY51" fmla="*/ 176059 h 328613"/>
                <a:gd name="connsiteX52" fmla="*/ 100012 w 331788"/>
                <a:gd name="connsiteY52" fmla="*/ 125325 h 328613"/>
                <a:gd name="connsiteX53" fmla="*/ 123264 w 331788"/>
                <a:gd name="connsiteY53" fmla="*/ 92802 h 328613"/>
                <a:gd name="connsiteX54" fmla="*/ 134890 w 331788"/>
                <a:gd name="connsiteY54" fmla="*/ 90201 h 328613"/>
                <a:gd name="connsiteX55" fmla="*/ 136182 w 331788"/>
                <a:gd name="connsiteY55" fmla="*/ 88900 h 328613"/>
                <a:gd name="connsiteX56" fmla="*/ 292100 w 331788"/>
                <a:gd name="connsiteY56" fmla="*/ 19050 h 328613"/>
                <a:gd name="connsiteX57" fmla="*/ 331788 w 331788"/>
                <a:gd name="connsiteY57" fmla="*/ 58738 h 328613"/>
                <a:gd name="connsiteX58" fmla="*/ 292100 w 331788"/>
                <a:gd name="connsiteY58" fmla="*/ 98426 h 328613"/>
                <a:gd name="connsiteX59" fmla="*/ 252412 w 331788"/>
                <a:gd name="connsiteY59" fmla="*/ 58738 h 328613"/>
                <a:gd name="connsiteX60" fmla="*/ 292100 w 331788"/>
                <a:gd name="connsiteY60" fmla="*/ 19050 h 328613"/>
                <a:gd name="connsiteX61" fmla="*/ 39688 w 331788"/>
                <a:gd name="connsiteY61" fmla="*/ 19050 h 328613"/>
                <a:gd name="connsiteX62" fmla="*/ 79376 w 331788"/>
                <a:gd name="connsiteY62" fmla="*/ 58738 h 328613"/>
                <a:gd name="connsiteX63" fmla="*/ 39688 w 331788"/>
                <a:gd name="connsiteY63" fmla="*/ 98426 h 328613"/>
                <a:gd name="connsiteX64" fmla="*/ 0 w 331788"/>
                <a:gd name="connsiteY64" fmla="*/ 58738 h 328613"/>
                <a:gd name="connsiteX65" fmla="*/ 39688 w 331788"/>
                <a:gd name="connsiteY65" fmla="*/ 19050 h 328613"/>
                <a:gd name="connsiteX66" fmla="*/ 165894 w 331788"/>
                <a:gd name="connsiteY66" fmla="*/ 0 h 328613"/>
                <a:gd name="connsiteX67" fmla="*/ 204788 w 331788"/>
                <a:gd name="connsiteY67" fmla="*/ 39688 h 328613"/>
                <a:gd name="connsiteX68" fmla="*/ 165894 w 331788"/>
                <a:gd name="connsiteY68" fmla="*/ 79376 h 328613"/>
                <a:gd name="connsiteX69" fmla="*/ 127000 w 331788"/>
                <a:gd name="connsiteY69" fmla="*/ 39688 h 328613"/>
                <a:gd name="connsiteX70" fmla="*/ 165894 w 331788"/>
                <a:gd name="connsiteY70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331788" h="328613">
                  <a:moveTo>
                    <a:pt x="292147" y="109538"/>
                  </a:moveTo>
                  <a:cubicBezTo>
                    <a:pt x="311524" y="109538"/>
                    <a:pt x="327025" y="126291"/>
                    <a:pt x="327025" y="145621"/>
                  </a:cubicBezTo>
                  <a:cubicBezTo>
                    <a:pt x="327025" y="145621"/>
                    <a:pt x="327025" y="145621"/>
                    <a:pt x="327025" y="229385"/>
                  </a:cubicBezTo>
                  <a:cubicBezTo>
                    <a:pt x="327025" y="248715"/>
                    <a:pt x="311524" y="264179"/>
                    <a:pt x="293438" y="264179"/>
                  </a:cubicBezTo>
                  <a:cubicBezTo>
                    <a:pt x="293438" y="264179"/>
                    <a:pt x="293438" y="264179"/>
                    <a:pt x="252101" y="264179"/>
                  </a:cubicBezTo>
                  <a:cubicBezTo>
                    <a:pt x="252101" y="264179"/>
                    <a:pt x="252101" y="264179"/>
                    <a:pt x="252101" y="319593"/>
                  </a:cubicBezTo>
                  <a:cubicBezTo>
                    <a:pt x="252101" y="324747"/>
                    <a:pt x="248226" y="328613"/>
                    <a:pt x="243059" y="328613"/>
                  </a:cubicBezTo>
                  <a:cubicBezTo>
                    <a:pt x="243059" y="328613"/>
                    <a:pt x="243059" y="328613"/>
                    <a:pt x="205596" y="328613"/>
                  </a:cubicBezTo>
                  <a:cubicBezTo>
                    <a:pt x="199138" y="328613"/>
                    <a:pt x="195262" y="324747"/>
                    <a:pt x="195262" y="319593"/>
                  </a:cubicBezTo>
                  <a:cubicBezTo>
                    <a:pt x="195262" y="319593"/>
                    <a:pt x="195262" y="319593"/>
                    <a:pt x="195262" y="235829"/>
                  </a:cubicBezTo>
                  <a:cubicBezTo>
                    <a:pt x="195262" y="220364"/>
                    <a:pt x="208180" y="207478"/>
                    <a:pt x="224973" y="207478"/>
                  </a:cubicBezTo>
                  <a:cubicBezTo>
                    <a:pt x="224973" y="207478"/>
                    <a:pt x="224973" y="207478"/>
                    <a:pt x="255976" y="207478"/>
                  </a:cubicBezTo>
                  <a:cubicBezTo>
                    <a:pt x="255976" y="207478"/>
                    <a:pt x="255976" y="207478"/>
                    <a:pt x="255976" y="145621"/>
                  </a:cubicBezTo>
                  <a:cubicBezTo>
                    <a:pt x="255976" y="126291"/>
                    <a:pt x="271478" y="109538"/>
                    <a:pt x="292147" y="109538"/>
                  </a:cubicBezTo>
                  <a:close/>
                  <a:moveTo>
                    <a:pt x="38473" y="109538"/>
                  </a:moveTo>
                  <a:cubicBezTo>
                    <a:pt x="59391" y="109538"/>
                    <a:pt x="75079" y="126291"/>
                    <a:pt x="75079" y="145621"/>
                  </a:cubicBezTo>
                  <a:cubicBezTo>
                    <a:pt x="75079" y="145621"/>
                    <a:pt x="75079" y="145621"/>
                    <a:pt x="75079" y="207478"/>
                  </a:cubicBezTo>
                  <a:cubicBezTo>
                    <a:pt x="75079" y="207478"/>
                    <a:pt x="75079" y="207478"/>
                    <a:pt x="106456" y="207478"/>
                  </a:cubicBezTo>
                  <a:cubicBezTo>
                    <a:pt x="123451" y="207478"/>
                    <a:pt x="136525" y="220364"/>
                    <a:pt x="136525" y="235829"/>
                  </a:cubicBezTo>
                  <a:cubicBezTo>
                    <a:pt x="136525" y="235829"/>
                    <a:pt x="136525" y="235829"/>
                    <a:pt x="136525" y="319593"/>
                  </a:cubicBezTo>
                  <a:cubicBezTo>
                    <a:pt x="136525" y="324747"/>
                    <a:pt x="132603" y="328613"/>
                    <a:pt x="126066" y="328613"/>
                  </a:cubicBezTo>
                  <a:cubicBezTo>
                    <a:pt x="126066" y="328613"/>
                    <a:pt x="126066" y="328613"/>
                    <a:pt x="88153" y="328613"/>
                  </a:cubicBezTo>
                  <a:cubicBezTo>
                    <a:pt x="82923" y="328613"/>
                    <a:pt x="79001" y="324747"/>
                    <a:pt x="79001" y="319593"/>
                  </a:cubicBezTo>
                  <a:cubicBezTo>
                    <a:pt x="79001" y="319593"/>
                    <a:pt x="79001" y="319593"/>
                    <a:pt x="79001" y="264179"/>
                  </a:cubicBezTo>
                  <a:cubicBezTo>
                    <a:pt x="79001" y="264179"/>
                    <a:pt x="79001" y="264179"/>
                    <a:pt x="37166" y="264179"/>
                  </a:cubicBezTo>
                  <a:cubicBezTo>
                    <a:pt x="18863" y="264179"/>
                    <a:pt x="3175" y="248715"/>
                    <a:pt x="3175" y="229385"/>
                  </a:cubicBezTo>
                  <a:cubicBezTo>
                    <a:pt x="3175" y="229385"/>
                    <a:pt x="3175" y="229385"/>
                    <a:pt x="3175" y="145621"/>
                  </a:cubicBezTo>
                  <a:cubicBezTo>
                    <a:pt x="3175" y="126291"/>
                    <a:pt x="18863" y="109538"/>
                    <a:pt x="38473" y="109538"/>
                  </a:cubicBezTo>
                  <a:close/>
                  <a:moveTo>
                    <a:pt x="160734" y="88900"/>
                  </a:moveTo>
                  <a:cubicBezTo>
                    <a:pt x="160734" y="88900"/>
                    <a:pt x="160734" y="88900"/>
                    <a:pt x="171053" y="88900"/>
                  </a:cubicBezTo>
                  <a:cubicBezTo>
                    <a:pt x="172343" y="88900"/>
                    <a:pt x="173633" y="90195"/>
                    <a:pt x="173633" y="90195"/>
                  </a:cubicBezTo>
                  <a:cubicBezTo>
                    <a:pt x="174923" y="92785"/>
                    <a:pt x="176213" y="94080"/>
                    <a:pt x="174923" y="95375"/>
                  </a:cubicBezTo>
                  <a:cubicBezTo>
                    <a:pt x="174923" y="95375"/>
                    <a:pt x="174923" y="95375"/>
                    <a:pt x="169763" y="103146"/>
                  </a:cubicBezTo>
                  <a:cubicBezTo>
                    <a:pt x="169763" y="103146"/>
                    <a:pt x="169763" y="103146"/>
                    <a:pt x="172343" y="123867"/>
                  </a:cubicBezTo>
                  <a:cubicBezTo>
                    <a:pt x="172343" y="123867"/>
                    <a:pt x="172343" y="123867"/>
                    <a:pt x="167184" y="136818"/>
                  </a:cubicBezTo>
                  <a:cubicBezTo>
                    <a:pt x="167184" y="138113"/>
                    <a:pt x="164604" y="138113"/>
                    <a:pt x="164604" y="136818"/>
                  </a:cubicBezTo>
                  <a:cubicBezTo>
                    <a:pt x="164604" y="136818"/>
                    <a:pt x="164604" y="136818"/>
                    <a:pt x="159444" y="123867"/>
                  </a:cubicBezTo>
                  <a:cubicBezTo>
                    <a:pt x="159444" y="123867"/>
                    <a:pt x="159444" y="123867"/>
                    <a:pt x="162024" y="103146"/>
                  </a:cubicBezTo>
                  <a:cubicBezTo>
                    <a:pt x="162024" y="103146"/>
                    <a:pt x="162024" y="103146"/>
                    <a:pt x="156865" y="95375"/>
                  </a:cubicBezTo>
                  <a:cubicBezTo>
                    <a:pt x="155575" y="94080"/>
                    <a:pt x="156865" y="92785"/>
                    <a:pt x="158155" y="90195"/>
                  </a:cubicBezTo>
                  <a:cubicBezTo>
                    <a:pt x="158155" y="90195"/>
                    <a:pt x="159444" y="88900"/>
                    <a:pt x="160734" y="88900"/>
                  </a:cubicBezTo>
                  <a:close/>
                  <a:moveTo>
                    <a:pt x="136182" y="88900"/>
                  </a:moveTo>
                  <a:cubicBezTo>
                    <a:pt x="137474" y="88900"/>
                    <a:pt x="138766" y="90201"/>
                    <a:pt x="138766" y="91502"/>
                  </a:cubicBezTo>
                  <a:cubicBezTo>
                    <a:pt x="138766" y="91502"/>
                    <a:pt x="138766" y="91502"/>
                    <a:pt x="165893" y="165652"/>
                  </a:cubicBezTo>
                  <a:cubicBezTo>
                    <a:pt x="165893" y="165652"/>
                    <a:pt x="165893" y="165652"/>
                    <a:pt x="193021" y="91502"/>
                  </a:cubicBezTo>
                  <a:cubicBezTo>
                    <a:pt x="193021" y="90201"/>
                    <a:pt x="195605" y="88900"/>
                    <a:pt x="196897" y="90201"/>
                  </a:cubicBezTo>
                  <a:cubicBezTo>
                    <a:pt x="196897" y="90201"/>
                    <a:pt x="196897" y="90201"/>
                    <a:pt x="208523" y="92802"/>
                  </a:cubicBezTo>
                  <a:cubicBezTo>
                    <a:pt x="222733" y="98006"/>
                    <a:pt x="231775" y="111015"/>
                    <a:pt x="231775" y="125325"/>
                  </a:cubicBezTo>
                  <a:cubicBezTo>
                    <a:pt x="231775" y="125325"/>
                    <a:pt x="231775" y="125325"/>
                    <a:pt x="231775" y="176059"/>
                  </a:cubicBezTo>
                  <a:cubicBezTo>
                    <a:pt x="231775" y="179961"/>
                    <a:pt x="229192" y="182563"/>
                    <a:pt x="226608" y="182563"/>
                  </a:cubicBezTo>
                  <a:cubicBezTo>
                    <a:pt x="226608" y="182563"/>
                    <a:pt x="226608" y="182563"/>
                    <a:pt x="105179" y="182563"/>
                  </a:cubicBezTo>
                  <a:cubicBezTo>
                    <a:pt x="102595" y="182563"/>
                    <a:pt x="100012" y="179961"/>
                    <a:pt x="100012" y="176059"/>
                  </a:cubicBezTo>
                  <a:cubicBezTo>
                    <a:pt x="100012" y="176059"/>
                    <a:pt x="100012" y="176059"/>
                    <a:pt x="100012" y="125325"/>
                  </a:cubicBezTo>
                  <a:cubicBezTo>
                    <a:pt x="100012" y="111015"/>
                    <a:pt x="109054" y="98006"/>
                    <a:pt x="123264" y="92802"/>
                  </a:cubicBezTo>
                  <a:cubicBezTo>
                    <a:pt x="123264" y="92802"/>
                    <a:pt x="123264" y="92802"/>
                    <a:pt x="134890" y="90201"/>
                  </a:cubicBezTo>
                  <a:cubicBezTo>
                    <a:pt x="134890" y="88900"/>
                    <a:pt x="134890" y="88900"/>
                    <a:pt x="136182" y="88900"/>
                  </a:cubicBezTo>
                  <a:close/>
                  <a:moveTo>
                    <a:pt x="292100" y="19050"/>
                  </a:moveTo>
                  <a:cubicBezTo>
                    <a:pt x="314019" y="19050"/>
                    <a:pt x="331788" y="36819"/>
                    <a:pt x="331788" y="58738"/>
                  </a:cubicBezTo>
                  <a:cubicBezTo>
                    <a:pt x="331788" y="80657"/>
                    <a:pt x="314019" y="98426"/>
                    <a:pt x="292100" y="98426"/>
                  </a:cubicBezTo>
                  <a:cubicBezTo>
                    <a:pt x="270181" y="98426"/>
                    <a:pt x="252412" y="80657"/>
                    <a:pt x="252412" y="58738"/>
                  </a:cubicBezTo>
                  <a:cubicBezTo>
                    <a:pt x="252412" y="36819"/>
                    <a:pt x="270181" y="19050"/>
                    <a:pt x="292100" y="19050"/>
                  </a:cubicBezTo>
                  <a:close/>
                  <a:moveTo>
                    <a:pt x="39688" y="19050"/>
                  </a:moveTo>
                  <a:cubicBezTo>
                    <a:pt x="61607" y="19050"/>
                    <a:pt x="79376" y="36819"/>
                    <a:pt x="79376" y="58738"/>
                  </a:cubicBezTo>
                  <a:cubicBezTo>
                    <a:pt x="79376" y="80657"/>
                    <a:pt x="61607" y="98426"/>
                    <a:pt x="39688" y="98426"/>
                  </a:cubicBezTo>
                  <a:cubicBezTo>
                    <a:pt x="17769" y="98426"/>
                    <a:pt x="0" y="80657"/>
                    <a:pt x="0" y="58738"/>
                  </a:cubicBezTo>
                  <a:cubicBezTo>
                    <a:pt x="0" y="36819"/>
                    <a:pt x="17769" y="19050"/>
                    <a:pt x="39688" y="19050"/>
                  </a:cubicBezTo>
                  <a:close/>
                  <a:moveTo>
                    <a:pt x="165894" y="0"/>
                  </a:moveTo>
                  <a:cubicBezTo>
                    <a:pt x="187375" y="0"/>
                    <a:pt x="204788" y="17769"/>
                    <a:pt x="204788" y="39688"/>
                  </a:cubicBezTo>
                  <a:cubicBezTo>
                    <a:pt x="204788" y="61607"/>
                    <a:pt x="187375" y="79376"/>
                    <a:pt x="165894" y="79376"/>
                  </a:cubicBezTo>
                  <a:cubicBezTo>
                    <a:pt x="144413" y="79376"/>
                    <a:pt x="127000" y="61607"/>
                    <a:pt x="127000" y="39688"/>
                  </a:cubicBezTo>
                  <a:cubicBezTo>
                    <a:pt x="127000" y="17769"/>
                    <a:pt x="144413" y="0"/>
                    <a:pt x="16589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644758EC-1AA8-4AB9-BF36-FE06E2522D3C}"/>
              </a:ext>
            </a:extLst>
          </p:cNvPr>
          <p:cNvGrpSpPr/>
          <p:nvPr/>
        </p:nvGrpSpPr>
        <p:grpSpPr>
          <a:xfrm>
            <a:off x="6838950" y="1883844"/>
            <a:ext cx="485775" cy="485775"/>
            <a:chOff x="7019925" y="1990725"/>
            <a:chExt cx="485775" cy="485775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6B76EF4F-6383-47F0-B585-2BBF6F7833BA}"/>
                </a:ext>
              </a:extLst>
            </p:cNvPr>
            <p:cNvSpPr/>
            <p:nvPr/>
          </p:nvSpPr>
          <p:spPr>
            <a:xfrm>
              <a:off x="7019925" y="1990725"/>
              <a:ext cx="485775" cy="485775"/>
            </a:xfrm>
            <a:prstGeom prst="ellipse">
              <a:avLst/>
            </a:prstGeom>
            <a:solidFill>
              <a:srgbClr val="FB90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browser_14575">
              <a:extLst>
                <a:ext uri="{FF2B5EF4-FFF2-40B4-BE49-F238E27FC236}">
                  <a16:creationId xmlns:a16="http://schemas.microsoft.com/office/drawing/2014/main" xmlns="" id="{4D2664EF-7309-48B0-A10B-EA650853482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14255" y="2080479"/>
              <a:ext cx="297114" cy="306266"/>
            </a:xfrm>
            <a:custGeom>
              <a:avLst/>
              <a:gdLst>
                <a:gd name="connsiteX0" fmla="*/ 157951 w 327026"/>
                <a:gd name="connsiteY0" fmla="*/ 134938 h 337100"/>
                <a:gd name="connsiteX1" fmla="*/ 327026 w 327026"/>
                <a:gd name="connsiteY1" fmla="*/ 239958 h 337100"/>
                <a:gd name="connsiteX2" fmla="*/ 259660 w 327026"/>
                <a:gd name="connsiteY2" fmla="*/ 254398 h 337100"/>
                <a:gd name="connsiteX3" fmla="*/ 295325 w 327026"/>
                <a:gd name="connsiteY3" fmla="*/ 305595 h 337100"/>
                <a:gd name="connsiteX4" fmla="*/ 292683 w 327026"/>
                <a:gd name="connsiteY4" fmla="*/ 334475 h 337100"/>
                <a:gd name="connsiteX5" fmla="*/ 263623 w 327026"/>
                <a:gd name="connsiteY5" fmla="*/ 326599 h 337100"/>
                <a:gd name="connsiteX6" fmla="*/ 227959 w 327026"/>
                <a:gd name="connsiteY6" fmla="*/ 275402 h 337100"/>
                <a:gd name="connsiteX7" fmla="*/ 192294 w 327026"/>
                <a:gd name="connsiteY7" fmla="*/ 333162 h 337100"/>
                <a:gd name="connsiteX8" fmla="*/ 153988 w 327026"/>
                <a:gd name="connsiteY8" fmla="*/ 137564 h 337100"/>
                <a:gd name="connsiteX9" fmla="*/ 157951 w 327026"/>
                <a:gd name="connsiteY9" fmla="*/ 134938 h 337100"/>
                <a:gd name="connsiteX10" fmla="*/ 287448 w 327026"/>
                <a:gd name="connsiteY10" fmla="*/ 96838 h 337100"/>
                <a:gd name="connsiteX11" fmla="*/ 270368 w 327026"/>
                <a:gd name="connsiteY11" fmla="*/ 108528 h 337100"/>
                <a:gd name="connsiteX12" fmla="*/ 280879 w 327026"/>
                <a:gd name="connsiteY12" fmla="*/ 150092 h 337100"/>
                <a:gd name="connsiteX13" fmla="*/ 301899 w 327026"/>
                <a:gd name="connsiteY13" fmla="*/ 182563 h 337100"/>
                <a:gd name="connsiteX14" fmla="*/ 303213 w 327026"/>
                <a:gd name="connsiteY14" fmla="*/ 161781 h 337100"/>
                <a:gd name="connsiteX15" fmla="*/ 287448 w 327026"/>
                <a:gd name="connsiteY15" fmla="*/ 96838 h 337100"/>
                <a:gd name="connsiteX16" fmla="*/ 160474 w 327026"/>
                <a:gd name="connsiteY16" fmla="*/ 0 h 337100"/>
                <a:gd name="connsiteX17" fmla="*/ 322263 w 327026"/>
                <a:gd name="connsiteY17" fmla="*/ 161925 h 337100"/>
                <a:gd name="connsiteX18" fmla="*/ 314371 w 327026"/>
                <a:gd name="connsiteY18" fmla="*/ 211951 h 337100"/>
                <a:gd name="connsiteX19" fmla="*/ 242026 w 327026"/>
                <a:gd name="connsiteY19" fmla="*/ 165875 h 337100"/>
                <a:gd name="connsiteX20" fmla="*/ 259126 w 327026"/>
                <a:gd name="connsiteY20" fmla="*/ 139545 h 337100"/>
                <a:gd name="connsiteX21" fmla="*/ 244657 w 327026"/>
                <a:gd name="connsiteY21" fmla="*/ 94785 h 337100"/>
                <a:gd name="connsiteX22" fmla="*/ 203881 w 327026"/>
                <a:gd name="connsiteY22" fmla="*/ 63190 h 337100"/>
                <a:gd name="connsiteX23" fmla="*/ 186781 w 327026"/>
                <a:gd name="connsiteY23" fmla="*/ 22380 h 337100"/>
                <a:gd name="connsiteX24" fmla="*/ 160474 w 327026"/>
                <a:gd name="connsiteY24" fmla="*/ 19747 h 337100"/>
                <a:gd name="connsiteX25" fmla="*/ 74975 w 327026"/>
                <a:gd name="connsiteY25" fmla="*/ 48709 h 337100"/>
                <a:gd name="connsiteX26" fmla="*/ 86814 w 327026"/>
                <a:gd name="connsiteY26" fmla="*/ 86886 h 337100"/>
                <a:gd name="connsiteX27" fmla="*/ 53930 w 327026"/>
                <a:gd name="connsiteY27" fmla="*/ 111899 h 337100"/>
                <a:gd name="connsiteX28" fmla="*/ 53930 w 327026"/>
                <a:gd name="connsiteY28" fmla="*/ 140862 h 337100"/>
                <a:gd name="connsiteX29" fmla="*/ 59191 w 327026"/>
                <a:gd name="connsiteY29" fmla="*/ 157976 h 337100"/>
                <a:gd name="connsiteX30" fmla="*/ 21046 w 327026"/>
                <a:gd name="connsiteY30" fmla="*/ 181672 h 337100"/>
                <a:gd name="connsiteX31" fmla="*/ 35515 w 327026"/>
                <a:gd name="connsiteY31" fmla="*/ 227748 h 337100"/>
                <a:gd name="connsiteX32" fmla="*/ 59191 w 327026"/>
                <a:gd name="connsiteY32" fmla="*/ 190887 h 337100"/>
                <a:gd name="connsiteX33" fmla="*/ 89444 w 327026"/>
                <a:gd name="connsiteY33" fmla="*/ 198786 h 337100"/>
                <a:gd name="connsiteX34" fmla="*/ 122328 w 327026"/>
                <a:gd name="connsiteY34" fmla="*/ 215900 h 337100"/>
                <a:gd name="connsiteX35" fmla="*/ 96021 w 327026"/>
                <a:gd name="connsiteY35" fmla="*/ 248812 h 337100"/>
                <a:gd name="connsiteX36" fmla="*/ 86814 w 327026"/>
                <a:gd name="connsiteY36" fmla="*/ 283040 h 337100"/>
                <a:gd name="connsiteX37" fmla="*/ 160474 w 327026"/>
                <a:gd name="connsiteY37" fmla="*/ 304103 h 337100"/>
                <a:gd name="connsiteX38" fmla="*/ 167051 w 327026"/>
                <a:gd name="connsiteY38" fmla="*/ 302787 h 337100"/>
                <a:gd name="connsiteX39" fmla="*/ 170997 w 327026"/>
                <a:gd name="connsiteY39" fmla="*/ 322534 h 337100"/>
                <a:gd name="connsiteX40" fmla="*/ 160474 w 327026"/>
                <a:gd name="connsiteY40" fmla="*/ 323850 h 337100"/>
                <a:gd name="connsiteX41" fmla="*/ 0 w 327026"/>
                <a:gd name="connsiteY41" fmla="*/ 161925 h 337100"/>
                <a:gd name="connsiteX42" fmla="*/ 160474 w 327026"/>
                <a:gd name="connsiteY42" fmla="*/ 0 h 33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27026" h="337100">
                  <a:moveTo>
                    <a:pt x="157951" y="134938"/>
                  </a:moveTo>
                  <a:cubicBezTo>
                    <a:pt x="157951" y="134938"/>
                    <a:pt x="157951" y="134938"/>
                    <a:pt x="327026" y="239958"/>
                  </a:cubicBezTo>
                  <a:cubicBezTo>
                    <a:pt x="327026" y="239958"/>
                    <a:pt x="327026" y="239958"/>
                    <a:pt x="259660" y="254398"/>
                  </a:cubicBezTo>
                  <a:lnTo>
                    <a:pt x="295325" y="305595"/>
                  </a:lnTo>
                  <a:cubicBezTo>
                    <a:pt x="301929" y="316097"/>
                    <a:pt x="300608" y="327911"/>
                    <a:pt x="292683" y="334475"/>
                  </a:cubicBezTo>
                  <a:cubicBezTo>
                    <a:pt x="283436" y="339726"/>
                    <a:pt x="271548" y="337101"/>
                    <a:pt x="263623" y="326599"/>
                  </a:cubicBezTo>
                  <a:cubicBezTo>
                    <a:pt x="263623" y="326599"/>
                    <a:pt x="263623" y="326599"/>
                    <a:pt x="227959" y="275402"/>
                  </a:cubicBezTo>
                  <a:cubicBezTo>
                    <a:pt x="227959" y="275402"/>
                    <a:pt x="227959" y="275402"/>
                    <a:pt x="192294" y="333162"/>
                  </a:cubicBezTo>
                  <a:cubicBezTo>
                    <a:pt x="192294" y="333162"/>
                    <a:pt x="192294" y="333162"/>
                    <a:pt x="153988" y="137564"/>
                  </a:cubicBezTo>
                  <a:cubicBezTo>
                    <a:pt x="153988" y="137564"/>
                    <a:pt x="153988" y="137564"/>
                    <a:pt x="157951" y="134938"/>
                  </a:cubicBezTo>
                  <a:close/>
                  <a:moveTo>
                    <a:pt x="287448" y="96838"/>
                  </a:moveTo>
                  <a:cubicBezTo>
                    <a:pt x="280879" y="99436"/>
                    <a:pt x="272996" y="103332"/>
                    <a:pt x="270368" y="108528"/>
                  </a:cubicBezTo>
                  <a:cubicBezTo>
                    <a:pt x="265113" y="117620"/>
                    <a:pt x="271682" y="143597"/>
                    <a:pt x="280879" y="150092"/>
                  </a:cubicBezTo>
                  <a:cubicBezTo>
                    <a:pt x="292703" y="159184"/>
                    <a:pt x="299272" y="170873"/>
                    <a:pt x="301899" y="182563"/>
                  </a:cubicBezTo>
                  <a:cubicBezTo>
                    <a:pt x="303213" y="176069"/>
                    <a:pt x="303213" y="168276"/>
                    <a:pt x="303213" y="161781"/>
                  </a:cubicBezTo>
                  <a:cubicBezTo>
                    <a:pt x="303213" y="138402"/>
                    <a:pt x="297958" y="116321"/>
                    <a:pt x="287448" y="96838"/>
                  </a:cubicBezTo>
                  <a:close/>
                  <a:moveTo>
                    <a:pt x="160474" y="0"/>
                  </a:moveTo>
                  <a:cubicBezTo>
                    <a:pt x="249918" y="0"/>
                    <a:pt x="322263" y="72405"/>
                    <a:pt x="322263" y="161925"/>
                  </a:cubicBezTo>
                  <a:cubicBezTo>
                    <a:pt x="322263" y="179039"/>
                    <a:pt x="319632" y="196153"/>
                    <a:pt x="314371" y="211951"/>
                  </a:cubicBezTo>
                  <a:cubicBezTo>
                    <a:pt x="314371" y="211951"/>
                    <a:pt x="314371" y="211951"/>
                    <a:pt x="242026" y="165875"/>
                  </a:cubicBezTo>
                  <a:cubicBezTo>
                    <a:pt x="247288" y="157976"/>
                    <a:pt x="257811" y="147444"/>
                    <a:pt x="259126" y="139545"/>
                  </a:cubicBezTo>
                  <a:cubicBezTo>
                    <a:pt x="260441" y="127697"/>
                    <a:pt x="251234" y="97418"/>
                    <a:pt x="244657" y="94785"/>
                  </a:cubicBezTo>
                  <a:cubicBezTo>
                    <a:pt x="238080" y="90836"/>
                    <a:pt x="218350" y="71089"/>
                    <a:pt x="203881" y="63190"/>
                  </a:cubicBezTo>
                  <a:cubicBezTo>
                    <a:pt x="193358" y="57924"/>
                    <a:pt x="188096" y="36861"/>
                    <a:pt x="186781" y="22380"/>
                  </a:cubicBezTo>
                  <a:cubicBezTo>
                    <a:pt x="177574" y="21063"/>
                    <a:pt x="169681" y="19747"/>
                    <a:pt x="160474" y="19747"/>
                  </a:cubicBezTo>
                  <a:cubicBezTo>
                    <a:pt x="128905" y="19747"/>
                    <a:pt x="98652" y="30279"/>
                    <a:pt x="74975" y="48709"/>
                  </a:cubicBezTo>
                  <a:cubicBezTo>
                    <a:pt x="81552" y="59241"/>
                    <a:pt x="93390" y="78988"/>
                    <a:pt x="86814" y="86886"/>
                  </a:cubicBezTo>
                  <a:cubicBezTo>
                    <a:pt x="78921" y="100051"/>
                    <a:pt x="53930" y="100051"/>
                    <a:pt x="53930" y="111899"/>
                  </a:cubicBezTo>
                  <a:cubicBezTo>
                    <a:pt x="53930" y="123747"/>
                    <a:pt x="52614" y="135596"/>
                    <a:pt x="53930" y="140862"/>
                  </a:cubicBezTo>
                  <a:cubicBezTo>
                    <a:pt x="55245" y="146128"/>
                    <a:pt x="69714" y="150077"/>
                    <a:pt x="59191" y="157976"/>
                  </a:cubicBezTo>
                  <a:cubicBezTo>
                    <a:pt x="52614" y="164558"/>
                    <a:pt x="32884" y="175090"/>
                    <a:pt x="21046" y="181672"/>
                  </a:cubicBezTo>
                  <a:cubicBezTo>
                    <a:pt x="22361" y="197470"/>
                    <a:pt x="27622" y="213267"/>
                    <a:pt x="35515" y="227748"/>
                  </a:cubicBezTo>
                  <a:cubicBezTo>
                    <a:pt x="38145" y="219850"/>
                    <a:pt x="49984" y="192204"/>
                    <a:pt x="59191" y="190887"/>
                  </a:cubicBezTo>
                  <a:cubicBezTo>
                    <a:pt x="69714" y="188254"/>
                    <a:pt x="78921" y="185621"/>
                    <a:pt x="89444" y="198786"/>
                  </a:cubicBezTo>
                  <a:cubicBezTo>
                    <a:pt x="99967" y="211951"/>
                    <a:pt x="114436" y="215900"/>
                    <a:pt x="122328" y="215900"/>
                  </a:cubicBezTo>
                  <a:cubicBezTo>
                    <a:pt x="130220" y="215900"/>
                    <a:pt x="121013" y="243546"/>
                    <a:pt x="96021" y="248812"/>
                  </a:cubicBezTo>
                  <a:cubicBezTo>
                    <a:pt x="72345" y="252761"/>
                    <a:pt x="106544" y="283040"/>
                    <a:pt x="86814" y="283040"/>
                  </a:cubicBezTo>
                  <a:cubicBezTo>
                    <a:pt x="109175" y="296204"/>
                    <a:pt x="134167" y="304103"/>
                    <a:pt x="160474" y="304103"/>
                  </a:cubicBezTo>
                  <a:cubicBezTo>
                    <a:pt x="163105" y="304103"/>
                    <a:pt x="165735" y="302787"/>
                    <a:pt x="167051" y="302787"/>
                  </a:cubicBezTo>
                  <a:cubicBezTo>
                    <a:pt x="167051" y="302787"/>
                    <a:pt x="167051" y="302787"/>
                    <a:pt x="170997" y="322534"/>
                  </a:cubicBezTo>
                  <a:cubicBezTo>
                    <a:pt x="168366" y="322534"/>
                    <a:pt x="164420" y="323850"/>
                    <a:pt x="160474" y="323850"/>
                  </a:cubicBezTo>
                  <a:cubicBezTo>
                    <a:pt x="72345" y="323850"/>
                    <a:pt x="0" y="251445"/>
                    <a:pt x="0" y="161925"/>
                  </a:cubicBezTo>
                  <a:cubicBezTo>
                    <a:pt x="0" y="72405"/>
                    <a:pt x="72345" y="0"/>
                    <a:pt x="1604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A5D8ED4A-6BAE-4054-8D34-661FCF6EE165}"/>
              </a:ext>
            </a:extLst>
          </p:cNvPr>
          <p:cNvGrpSpPr/>
          <p:nvPr/>
        </p:nvGrpSpPr>
        <p:grpSpPr>
          <a:xfrm>
            <a:off x="6838950" y="3550719"/>
            <a:ext cx="485775" cy="485775"/>
            <a:chOff x="7019925" y="3657600"/>
            <a:chExt cx="485775" cy="485775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CBCEE6BF-49B9-4239-93E9-6D6E04824E0D}"/>
                </a:ext>
              </a:extLst>
            </p:cNvPr>
            <p:cNvSpPr/>
            <p:nvPr/>
          </p:nvSpPr>
          <p:spPr>
            <a:xfrm>
              <a:off x="7019925" y="3657600"/>
              <a:ext cx="485775" cy="485775"/>
            </a:xfrm>
            <a:prstGeom prst="ellipse">
              <a:avLst/>
            </a:prstGeom>
            <a:solidFill>
              <a:srgbClr val="52B2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data-search-interface-symbol-of-a-bars-graphic-with-a-magnifier-tool_38813">
              <a:extLst>
                <a:ext uri="{FF2B5EF4-FFF2-40B4-BE49-F238E27FC236}">
                  <a16:creationId xmlns:a16="http://schemas.microsoft.com/office/drawing/2014/main" xmlns="" id="{FB73A07B-5463-4EEE-91FC-FE22744FE30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05103" y="3748089"/>
              <a:ext cx="306266" cy="247650"/>
            </a:xfrm>
            <a:custGeom>
              <a:avLst/>
              <a:gdLst>
                <a:gd name="connsiteX0" fmla="*/ 0 w 331788"/>
                <a:gd name="connsiteY0" fmla="*/ 255587 h 268287"/>
                <a:gd name="connsiteX1" fmla="*/ 331788 w 331788"/>
                <a:gd name="connsiteY1" fmla="*/ 255587 h 268287"/>
                <a:gd name="connsiteX2" fmla="*/ 331788 w 331788"/>
                <a:gd name="connsiteY2" fmla="*/ 268287 h 268287"/>
                <a:gd name="connsiteX3" fmla="*/ 0 w 331788"/>
                <a:gd name="connsiteY3" fmla="*/ 268287 h 268287"/>
                <a:gd name="connsiteX4" fmla="*/ 76201 w 331788"/>
                <a:gd name="connsiteY4" fmla="*/ 207962 h 268287"/>
                <a:gd name="connsiteX5" fmla="*/ 82551 w 331788"/>
                <a:gd name="connsiteY5" fmla="*/ 207962 h 268287"/>
                <a:gd name="connsiteX6" fmla="*/ 82551 w 331788"/>
                <a:gd name="connsiteY6" fmla="*/ 247650 h 268287"/>
                <a:gd name="connsiteX7" fmla="*/ 55563 w 331788"/>
                <a:gd name="connsiteY7" fmla="*/ 247650 h 268287"/>
                <a:gd name="connsiteX8" fmla="*/ 55563 w 331788"/>
                <a:gd name="connsiteY8" fmla="*/ 227012 h 268287"/>
                <a:gd name="connsiteX9" fmla="*/ 115888 w 331788"/>
                <a:gd name="connsiteY9" fmla="*/ 168275 h 268287"/>
                <a:gd name="connsiteX10" fmla="*/ 127168 w 331788"/>
                <a:gd name="connsiteY10" fmla="*/ 168275 h 268287"/>
                <a:gd name="connsiteX11" fmla="*/ 139701 w 331788"/>
                <a:gd name="connsiteY11" fmla="*/ 170835 h 268287"/>
                <a:gd name="connsiteX12" fmla="*/ 139701 w 331788"/>
                <a:gd name="connsiteY12" fmla="*/ 247650 h 268287"/>
                <a:gd name="connsiteX13" fmla="*/ 115888 w 331788"/>
                <a:gd name="connsiteY13" fmla="*/ 247650 h 268287"/>
                <a:gd name="connsiteX14" fmla="*/ 198438 w 331788"/>
                <a:gd name="connsiteY14" fmla="*/ 155575 h 268287"/>
                <a:gd name="connsiteX15" fmla="*/ 198438 w 331788"/>
                <a:gd name="connsiteY15" fmla="*/ 247650 h 268287"/>
                <a:gd name="connsiteX16" fmla="*/ 173038 w 331788"/>
                <a:gd name="connsiteY16" fmla="*/ 247650 h 268287"/>
                <a:gd name="connsiteX17" fmla="*/ 173038 w 331788"/>
                <a:gd name="connsiteY17" fmla="*/ 168363 h 268287"/>
                <a:gd name="connsiteX18" fmla="*/ 198438 w 331788"/>
                <a:gd name="connsiteY18" fmla="*/ 155575 h 268287"/>
                <a:gd name="connsiteX19" fmla="*/ 149226 w 331788"/>
                <a:gd name="connsiteY19" fmla="*/ 41376 h 268287"/>
                <a:gd name="connsiteX20" fmla="*/ 114947 w 331788"/>
                <a:gd name="connsiteY20" fmla="*/ 55968 h 268287"/>
                <a:gd name="connsiteX21" fmla="*/ 114947 w 331788"/>
                <a:gd name="connsiteY21" fmla="*/ 123418 h 268287"/>
                <a:gd name="connsiteX22" fmla="*/ 183504 w 331788"/>
                <a:gd name="connsiteY22" fmla="*/ 123418 h 268287"/>
                <a:gd name="connsiteX23" fmla="*/ 183504 w 331788"/>
                <a:gd name="connsiteY23" fmla="*/ 55968 h 268287"/>
                <a:gd name="connsiteX24" fmla="*/ 149226 w 331788"/>
                <a:gd name="connsiteY24" fmla="*/ 41376 h 268287"/>
                <a:gd name="connsiteX25" fmla="*/ 228600 w 331788"/>
                <a:gd name="connsiteY25" fmla="*/ 39687 h 268287"/>
                <a:gd name="connsiteX26" fmla="*/ 254000 w 331788"/>
                <a:gd name="connsiteY26" fmla="*/ 39687 h 268287"/>
                <a:gd name="connsiteX27" fmla="*/ 254000 w 331788"/>
                <a:gd name="connsiteY27" fmla="*/ 247650 h 268287"/>
                <a:gd name="connsiteX28" fmla="*/ 228600 w 331788"/>
                <a:gd name="connsiteY28" fmla="*/ 247650 h 268287"/>
                <a:gd name="connsiteX29" fmla="*/ 228600 w 331788"/>
                <a:gd name="connsiteY29" fmla="*/ 110730 h 268287"/>
                <a:gd name="connsiteX30" fmla="*/ 231140 w 331788"/>
                <a:gd name="connsiteY30" fmla="*/ 90063 h 268287"/>
                <a:gd name="connsiteX31" fmla="*/ 228600 w 331788"/>
                <a:gd name="connsiteY31" fmla="*/ 69396 h 268287"/>
                <a:gd name="connsiteX32" fmla="*/ 228600 w 331788"/>
                <a:gd name="connsiteY32" fmla="*/ 39687 h 268287"/>
                <a:gd name="connsiteX33" fmla="*/ 149707 w 331788"/>
                <a:gd name="connsiteY33" fmla="*/ 22312 h 268287"/>
                <a:gd name="connsiteX34" fmla="*/ 196764 w 331788"/>
                <a:gd name="connsiteY34" fmla="*/ 41623 h 268287"/>
                <a:gd name="connsiteX35" fmla="*/ 196764 w 331788"/>
                <a:gd name="connsiteY35" fmla="*/ 136893 h 268287"/>
                <a:gd name="connsiteX36" fmla="*/ 109096 w 331788"/>
                <a:gd name="connsiteY36" fmla="*/ 143330 h 268287"/>
                <a:gd name="connsiteX37" fmla="*/ 97492 w 331788"/>
                <a:gd name="connsiteY37" fmla="*/ 154917 h 268287"/>
                <a:gd name="connsiteX38" fmla="*/ 93625 w 331788"/>
                <a:gd name="connsiteY38" fmla="*/ 170366 h 268287"/>
                <a:gd name="connsiteX39" fmla="*/ 43344 w 331788"/>
                <a:gd name="connsiteY39" fmla="*/ 220576 h 268287"/>
                <a:gd name="connsiteX40" fmla="*/ 18848 w 331788"/>
                <a:gd name="connsiteY40" fmla="*/ 220576 h 268287"/>
                <a:gd name="connsiteX41" fmla="*/ 18848 w 331788"/>
                <a:gd name="connsiteY41" fmla="*/ 196115 h 268287"/>
                <a:gd name="connsiteX42" fmla="*/ 67840 w 331788"/>
                <a:gd name="connsiteY42" fmla="*/ 145905 h 268287"/>
                <a:gd name="connsiteX43" fmla="*/ 84600 w 331788"/>
                <a:gd name="connsiteY43" fmla="*/ 140755 h 268287"/>
                <a:gd name="connsiteX44" fmla="*/ 96203 w 331788"/>
                <a:gd name="connsiteY44" fmla="*/ 129168 h 268287"/>
                <a:gd name="connsiteX45" fmla="*/ 102649 w 331788"/>
                <a:gd name="connsiteY45" fmla="*/ 41623 h 268287"/>
                <a:gd name="connsiteX46" fmla="*/ 149707 w 331788"/>
                <a:gd name="connsiteY46" fmla="*/ 22312 h 268287"/>
                <a:gd name="connsiteX47" fmla="*/ 280988 w 331788"/>
                <a:gd name="connsiteY47" fmla="*/ 0 h 268287"/>
                <a:gd name="connsiteX48" fmla="*/ 306388 w 331788"/>
                <a:gd name="connsiteY48" fmla="*/ 0 h 268287"/>
                <a:gd name="connsiteX49" fmla="*/ 306388 w 331788"/>
                <a:gd name="connsiteY49" fmla="*/ 247650 h 268287"/>
                <a:gd name="connsiteX50" fmla="*/ 280988 w 331788"/>
                <a:gd name="connsiteY50" fmla="*/ 247650 h 26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31788" h="268287">
                  <a:moveTo>
                    <a:pt x="0" y="255587"/>
                  </a:moveTo>
                  <a:lnTo>
                    <a:pt x="331788" y="255587"/>
                  </a:lnTo>
                  <a:lnTo>
                    <a:pt x="331788" y="268287"/>
                  </a:lnTo>
                  <a:lnTo>
                    <a:pt x="0" y="268287"/>
                  </a:lnTo>
                  <a:close/>
                  <a:moveTo>
                    <a:pt x="76201" y="207962"/>
                  </a:moveTo>
                  <a:lnTo>
                    <a:pt x="82551" y="207962"/>
                  </a:lnTo>
                  <a:lnTo>
                    <a:pt x="82551" y="247650"/>
                  </a:lnTo>
                  <a:lnTo>
                    <a:pt x="55563" y="247650"/>
                  </a:lnTo>
                  <a:lnTo>
                    <a:pt x="55563" y="227012"/>
                  </a:lnTo>
                  <a:close/>
                  <a:moveTo>
                    <a:pt x="115888" y="168275"/>
                  </a:moveTo>
                  <a:cubicBezTo>
                    <a:pt x="115888" y="168275"/>
                    <a:pt x="115888" y="168275"/>
                    <a:pt x="127168" y="168275"/>
                  </a:cubicBezTo>
                  <a:cubicBezTo>
                    <a:pt x="130928" y="169555"/>
                    <a:pt x="135941" y="170835"/>
                    <a:pt x="139701" y="170835"/>
                  </a:cubicBezTo>
                  <a:cubicBezTo>
                    <a:pt x="139701" y="170835"/>
                    <a:pt x="139701" y="170835"/>
                    <a:pt x="139701" y="247650"/>
                  </a:cubicBezTo>
                  <a:cubicBezTo>
                    <a:pt x="139701" y="247650"/>
                    <a:pt x="139701" y="247650"/>
                    <a:pt x="115888" y="247650"/>
                  </a:cubicBezTo>
                  <a:close/>
                  <a:moveTo>
                    <a:pt x="198438" y="155575"/>
                  </a:moveTo>
                  <a:cubicBezTo>
                    <a:pt x="198438" y="155575"/>
                    <a:pt x="198438" y="155575"/>
                    <a:pt x="198438" y="247650"/>
                  </a:cubicBezTo>
                  <a:cubicBezTo>
                    <a:pt x="198438" y="247650"/>
                    <a:pt x="198438" y="247650"/>
                    <a:pt x="173038" y="247650"/>
                  </a:cubicBezTo>
                  <a:lnTo>
                    <a:pt x="173038" y="168363"/>
                  </a:lnTo>
                  <a:cubicBezTo>
                    <a:pt x="181928" y="165805"/>
                    <a:pt x="190818" y="161969"/>
                    <a:pt x="198438" y="155575"/>
                  </a:cubicBezTo>
                  <a:close/>
                  <a:moveTo>
                    <a:pt x="149226" y="41376"/>
                  </a:moveTo>
                  <a:cubicBezTo>
                    <a:pt x="136937" y="41376"/>
                    <a:pt x="124649" y="46240"/>
                    <a:pt x="114947" y="55968"/>
                  </a:cubicBezTo>
                  <a:cubicBezTo>
                    <a:pt x="96838" y="74128"/>
                    <a:pt x="96838" y="105259"/>
                    <a:pt x="114947" y="123418"/>
                  </a:cubicBezTo>
                  <a:cubicBezTo>
                    <a:pt x="134350" y="142875"/>
                    <a:pt x="164101" y="142875"/>
                    <a:pt x="183504" y="123418"/>
                  </a:cubicBezTo>
                  <a:cubicBezTo>
                    <a:pt x="201613" y="105259"/>
                    <a:pt x="201613" y="74128"/>
                    <a:pt x="183504" y="55968"/>
                  </a:cubicBezTo>
                  <a:cubicBezTo>
                    <a:pt x="173803" y="46240"/>
                    <a:pt x="161514" y="41376"/>
                    <a:pt x="149226" y="41376"/>
                  </a:cubicBezTo>
                  <a:close/>
                  <a:moveTo>
                    <a:pt x="228600" y="39687"/>
                  </a:moveTo>
                  <a:cubicBezTo>
                    <a:pt x="228600" y="39687"/>
                    <a:pt x="228600" y="39687"/>
                    <a:pt x="254000" y="39687"/>
                  </a:cubicBezTo>
                  <a:lnTo>
                    <a:pt x="254000" y="247650"/>
                  </a:lnTo>
                  <a:cubicBezTo>
                    <a:pt x="254000" y="247650"/>
                    <a:pt x="254000" y="247650"/>
                    <a:pt x="228600" y="247650"/>
                  </a:cubicBezTo>
                  <a:cubicBezTo>
                    <a:pt x="228600" y="247650"/>
                    <a:pt x="228600" y="247650"/>
                    <a:pt x="228600" y="110730"/>
                  </a:cubicBezTo>
                  <a:cubicBezTo>
                    <a:pt x="231140" y="104272"/>
                    <a:pt x="231140" y="96521"/>
                    <a:pt x="231140" y="90063"/>
                  </a:cubicBezTo>
                  <a:cubicBezTo>
                    <a:pt x="231140" y="83604"/>
                    <a:pt x="231140" y="75854"/>
                    <a:pt x="228600" y="69396"/>
                  </a:cubicBezTo>
                  <a:cubicBezTo>
                    <a:pt x="228600" y="69396"/>
                    <a:pt x="228600" y="69396"/>
                    <a:pt x="228600" y="39687"/>
                  </a:cubicBezTo>
                  <a:close/>
                  <a:moveTo>
                    <a:pt x="149707" y="22312"/>
                  </a:moveTo>
                  <a:cubicBezTo>
                    <a:pt x="166789" y="22312"/>
                    <a:pt x="183872" y="28749"/>
                    <a:pt x="196764" y="41623"/>
                  </a:cubicBezTo>
                  <a:cubicBezTo>
                    <a:pt x="223838" y="68659"/>
                    <a:pt x="223838" y="111144"/>
                    <a:pt x="196764" y="136893"/>
                  </a:cubicBezTo>
                  <a:cubicBezTo>
                    <a:pt x="173558" y="161354"/>
                    <a:pt x="136170" y="162641"/>
                    <a:pt x="109096" y="143330"/>
                  </a:cubicBezTo>
                  <a:cubicBezTo>
                    <a:pt x="109096" y="143330"/>
                    <a:pt x="109096" y="143330"/>
                    <a:pt x="97492" y="154917"/>
                  </a:cubicBezTo>
                  <a:cubicBezTo>
                    <a:pt x="98782" y="160067"/>
                    <a:pt x="97492" y="166504"/>
                    <a:pt x="93625" y="170366"/>
                  </a:cubicBezTo>
                  <a:cubicBezTo>
                    <a:pt x="93625" y="170366"/>
                    <a:pt x="93625" y="170366"/>
                    <a:pt x="43344" y="220576"/>
                  </a:cubicBezTo>
                  <a:cubicBezTo>
                    <a:pt x="35608" y="227013"/>
                    <a:pt x="25295" y="227013"/>
                    <a:pt x="18848" y="220576"/>
                  </a:cubicBezTo>
                  <a:cubicBezTo>
                    <a:pt x="11113" y="214139"/>
                    <a:pt x="11113" y="202552"/>
                    <a:pt x="18848" y="196115"/>
                  </a:cubicBezTo>
                  <a:cubicBezTo>
                    <a:pt x="18848" y="196115"/>
                    <a:pt x="18848" y="196115"/>
                    <a:pt x="67840" y="145905"/>
                  </a:cubicBezTo>
                  <a:cubicBezTo>
                    <a:pt x="72997" y="142043"/>
                    <a:pt x="78154" y="140755"/>
                    <a:pt x="84600" y="140755"/>
                  </a:cubicBezTo>
                  <a:cubicBezTo>
                    <a:pt x="84600" y="140755"/>
                    <a:pt x="84600" y="140755"/>
                    <a:pt x="96203" y="129168"/>
                  </a:cubicBezTo>
                  <a:cubicBezTo>
                    <a:pt x="75575" y="103420"/>
                    <a:pt x="78154" y="66084"/>
                    <a:pt x="102649" y="41623"/>
                  </a:cubicBezTo>
                  <a:cubicBezTo>
                    <a:pt x="115542" y="28749"/>
                    <a:pt x="132624" y="22312"/>
                    <a:pt x="149707" y="22312"/>
                  </a:cubicBezTo>
                  <a:close/>
                  <a:moveTo>
                    <a:pt x="280988" y="0"/>
                  </a:moveTo>
                  <a:lnTo>
                    <a:pt x="306388" y="0"/>
                  </a:lnTo>
                  <a:lnTo>
                    <a:pt x="306388" y="247650"/>
                  </a:lnTo>
                  <a:lnTo>
                    <a:pt x="280988" y="2476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2AFF63F0-611E-4816-A773-B9EE9C461E8F}"/>
              </a:ext>
            </a:extLst>
          </p:cNvPr>
          <p:cNvGrpSpPr/>
          <p:nvPr/>
        </p:nvGrpSpPr>
        <p:grpSpPr>
          <a:xfrm>
            <a:off x="7553326" y="1807645"/>
            <a:ext cx="3495673" cy="1022008"/>
            <a:chOff x="7734301" y="2031573"/>
            <a:chExt cx="3495673" cy="1022008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9C2F363A-8F18-4650-ABA2-577394FA8EA3}"/>
                </a:ext>
              </a:extLst>
            </p:cNvPr>
            <p:cNvSpPr txBox="1"/>
            <p:nvPr/>
          </p:nvSpPr>
          <p:spPr>
            <a:xfrm>
              <a:off x="7734302" y="2031573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83AB15B8-38E3-47D8-92C4-9B1038776EED}"/>
                </a:ext>
              </a:extLst>
            </p:cNvPr>
            <p:cNvSpPr/>
            <p:nvPr/>
          </p:nvSpPr>
          <p:spPr>
            <a:xfrm>
              <a:off x="7734301" y="2476500"/>
              <a:ext cx="3495673" cy="577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点击添加文字是</a:t>
              </a: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专业点击添加文字点击添加文字是</a:t>
              </a: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BBAC0074-08AA-4C01-8FBB-67203A661BC2}"/>
              </a:ext>
            </a:extLst>
          </p:cNvPr>
          <p:cNvGrpSpPr/>
          <p:nvPr/>
        </p:nvGrpSpPr>
        <p:grpSpPr>
          <a:xfrm>
            <a:off x="7553326" y="3454395"/>
            <a:ext cx="3495673" cy="1022008"/>
            <a:chOff x="7734301" y="2031573"/>
            <a:chExt cx="3495673" cy="1022008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99FB8B85-49E1-4320-A009-C416563C2A96}"/>
                </a:ext>
              </a:extLst>
            </p:cNvPr>
            <p:cNvSpPr txBox="1"/>
            <p:nvPr/>
          </p:nvSpPr>
          <p:spPr>
            <a:xfrm>
              <a:off x="7734302" y="2031573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9C772317-7AFF-4A56-90E0-97996C9EA776}"/>
                </a:ext>
              </a:extLst>
            </p:cNvPr>
            <p:cNvSpPr/>
            <p:nvPr/>
          </p:nvSpPr>
          <p:spPr>
            <a:xfrm>
              <a:off x="7734301" y="2476500"/>
              <a:ext cx="3495673" cy="577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点击添加文字是</a:t>
              </a: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专业点击添加文字点击添加文字是</a:t>
              </a: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F0E61C84-6A76-426C-982E-41F3B6BEA95A}"/>
              </a:ext>
            </a:extLst>
          </p:cNvPr>
          <p:cNvGrpSpPr/>
          <p:nvPr/>
        </p:nvGrpSpPr>
        <p:grpSpPr>
          <a:xfrm>
            <a:off x="7553326" y="5101145"/>
            <a:ext cx="3495673" cy="1022008"/>
            <a:chOff x="7734301" y="2031573"/>
            <a:chExt cx="3495673" cy="1022008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BAF67686-DE0C-4E4E-B7C9-48DAE0B2BC5D}"/>
                </a:ext>
              </a:extLst>
            </p:cNvPr>
            <p:cNvSpPr txBox="1"/>
            <p:nvPr/>
          </p:nvSpPr>
          <p:spPr>
            <a:xfrm>
              <a:off x="7734302" y="2031573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</a:t>
              </a: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0D71CECC-0EE8-455E-ACAF-00A5505042A1}"/>
                </a:ext>
              </a:extLst>
            </p:cNvPr>
            <p:cNvSpPr/>
            <p:nvPr/>
          </p:nvSpPr>
          <p:spPr>
            <a:xfrm>
              <a:off x="7734301" y="2476500"/>
              <a:ext cx="3495673" cy="577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点击添加文字是</a:t>
              </a: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专业点击添加文字点击添加文字是</a:t>
              </a: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83990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975" y="590550"/>
            <a:ext cx="4048125" cy="40481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314687" y="485917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2248851" y="5488687"/>
            <a:ext cx="7752628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点击添加文字是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一家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专业点击添加文字点击添加文字是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一家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专业点击添加文字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2770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683" y="1181715"/>
            <a:ext cx="4580460" cy="528969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90" b="22622"/>
          <a:stretch/>
        </p:blipFill>
        <p:spPr>
          <a:xfrm>
            <a:off x="87909" y="0"/>
            <a:ext cx="1161321" cy="89535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166485" y="181243"/>
            <a:ext cx="7752628" cy="741582"/>
            <a:chOff x="1052185" y="181243"/>
            <a:chExt cx="7752628" cy="741582"/>
          </a:xfrm>
        </p:grpSpPr>
        <p:sp>
          <p:nvSpPr>
            <p:cNvPr id="7" name="文本框 6"/>
            <p:cNvSpPr txBox="1"/>
            <p:nvPr/>
          </p:nvSpPr>
          <p:spPr>
            <a:xfrm>
              <a:off x="1052185" y="18124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052185" y="576576"/>
              <a:ext cx="7752628" cy="346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点击添加文字是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一家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专业点击添加文字点击添加文字是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一家专业</a:t>
              </a:r>
            </a:p>
          </p:txBody>
        </p:sp>
      </p:grpSp>
      <p:sp>
        <p:nvSpPr>
          <p:cNvPr id="9" name="圆角矩形 4">
            <a:extLst>
              <a:ext uri="{FF2B5EF4-FFF2-40B4-BE49-F238E27FC236}">
                <a16:creationId xmlns:a16="http://schemas.microsoft.com/office/drawing/2014/main" xmlns="" id="{95450E0E-0E15-4B88-9736-F6B9490DB089}"/>
              </a:ext>
            </a:extLst>
          </p:cNvPr>
          <p:cNvSpPr/>
          <p:nvPr/>
        </p:nvSpPr>
        <p:spPr>
          <a:xfrm>
            <a:off x="546100" y="1975759"/>
            <a:ext cx="533400" cy="533400"/>
          </a:xfrm>
          <a:prstGeom prst="roundRect">
            <a:avLst/>
          </a:prstGeom>
          <a:solidFill>
            <a:srgbClr val="52B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01</a:t>
            </a:r>
            <a:endParaRPr lang="zh-CN" altLang="en-US" dirty="0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012AFACC-04BE-4A33-B010-E9BFD826CE87}"/>
              </a:ext>
            </a:extLst>
          </p:cNvPr>
          <p:cNvGrpSpPr/>
          <p:nvPr/>
        </p:nvGrpSpPr>
        <p:grpSpPr>
          <a:xfrm>
            <a:off x="442874" y="2691641"/>
            <a:ext cx="4465284" cy="686045"/>
            <a:chOff x="8034119" y="2130514"/>
            <a:chExt cx="4465284" cy="686045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8D400382-D772-46C4-9CD8-CA8D2EF9A1A9}"/>
                </a:ext>
              </a:extLst>
            </p:cNvPr>
            <p:cNvSpPr txBox="1"/>
            <p:nvPr/>
          </p:nvSpPr>
          <p:spPr>
            <a:xfrm>
              <a:off x="8034119" y="2130514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52B2A7"/>
                  </a:solidFill>
                </a:rPr>
                <a:t>添加标题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10BA6A2C-792C-42FC-A715-748BA56D9741}"/>
                </a:ext>
              </a:extLst>
            </p:cNvPr>
            <p:cNvSpPr/>
            <p:nvPr/>
          </p:nvSpPr>
          <p:spPr>
            <a:xfrm>
              <a:off x="8034119" y="2493394"/>
              <a:ext cx="4465284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3" name="圆角矩形 8">
            <a:extLst>
              <a:ext uri="{FF2B5EF4-FFF2-40B4-BE49-F238E27FC236}">
                <a16:creationId xmlns:a16="http://schemas.microsoft.com/office/drawing/2014/main" xmlns="" id="{729A0D72-CBFB-48EA-A1A4-A2E177AD2B61}"/>
              </a:ext>
            </a:extLst>
          </p:cNvPr>
          <p:cNvSpPr/>
          <p:nvPr/>
        </p:nvSpPr>
        <p:spPr>
          <a:xfrm>
            <a:off x="546100" y="4525069"/>
            <a:ext cx="533400" cy="533400"/>
          </a:xfrm>
          <a:prstGeom prst="roundRect">
            <a:avLst/>
          </a:prstGeom>
          <a:solidFill>
            <a:srgbClr val="FB9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02</a:t>
            </a:r>
            <a:endParaRPr lang="zh-CN" altLang="en-US" dirty="0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81A66BFE-B008-4E3D-AEC7-9D05739A6515}"/>
              </a:ext>
            </a:extLst>
          </p:cNvPr>
          <p:cNvGrpSpPr/>
          <p:nvPr/>
        </p:nvGrpSpPr>
        <p:grpSpPr>
          <a:xfrm>
            <a:off x="442874" y="5240951"/>
            <a:ext cx="4465284" cy="686045"/>
            <a:chOff x="8034119" y="2130514"/>
            <a:chExt cx="4465284" cy="686045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BB7CE2EE-1DA0-4EFE-A0C5-78365D47F218}"/>
                </a:ext>
              </a:extLst>
            </p:cNvPr>
            <p:cNvSpPr txBox="1"/>
            <p:nvPr/>
          </p:nvSpPr>
          <p:spPr>
            <a:xfrm>
              <a:off x="8034119" y="2130514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B907E"/>
                  </a:solidFill>
                </a:rPr>
                <a:t>添加标题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B7A119AC-DC1E-4C7E-8005-CBFA9E272571}"/>
                </a:ext>
              </a:extLst>
            </p:cNvPr>
            <p:cNvSpPr/>
            <p:nvPr/>
          </p:nvSpPr>
          <p:spPr>
            <a:xfrm>
              <a:off x="8034119" y="2493394"/>
              <a:ext cx="4465284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7" name="圆角矩形 12">
            <a:extLst>
              <a:ext uri="{FF2B5EF4-FFF2-40B4-BE49-F238E27FC236}">
                <a16:creationId xmlns:a16="http://schemas.microsoft.com/office/drawing/2014/main" xmlns="" id="{E64A1686-D5C6-48C0-A2FE-BF02F3D57C83}"/>
              </a:ext>
            </a:extLst>
          </p:cNvPr>
          <p:cNvSpPr/>
          <p:nvPr/>
        </p:nvSpPr>
        <p:spPr>
          <a:xfrm>
            <a:off x="11112502" y="1975759"/>
            <a:ext cx="533400" cy="533400"/>
          </a:xfrm>
          <a:prstGeom prst="roundRect">
            <a:avLst/>
          </a:prstGeom>
          <a:solidFill>
            <a:srgbClr val="FB9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03</a:t>
            </a:r>
            <a:endParaRPr lang="zh-CN" altLang="en-US" dirty="0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250B2EA5-3D86-464E-B614-2CD41A722B37}"/>
              </a:ext>
            </a:extLst>
          </p:cNvPr>
          <p:cNvGrpSpPr/>
          <p:nvPr/>
        </p:nvGrpSpPr>
        <p:grpSpPr>
          <a:xfrm>
            <a:off x="7180618" y="2691641"/>
            <a:ext cx="4465284" cy="686045"/>
            <a:chOff x="8034119" y="2130514"/>
            <a:chExt cx="4465284" cy="686045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064C056D-3C7B-4F22-92E9-4F903AE38582}"/>
                </a:ext>
              </a:extLst>
            </p:cNvPr>
            <p:cNvSpPr txBox="1"/>
            <p:nvPr/>
          </p:nvSpPr>
          <p:spPr>
            <a:xfrm>
              <a:off x="11288814" y="2130514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rgbClr val="FB907E"/>
                  </a:solidFill>
                </a:rPr>
                <a:t>添加标题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EA44AAB3-3E9A-4C21-AC24-91D0094ADE68}"/>
                </a:ext>
              </a:extLst>
            </p:cNvPr>
            <p:cNvSpPr/>
            <p:nvPr/>
          </p:nvSpPr>
          <p:spPr>
            <a:xfrm>
              <a:off x="8034119" y="2493394"/>
              <a:ext cx="4465284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1" name="圆角矩形 16">
            <a:extLst>
              <a:ext uri="{FF2B5EF4-FFF2-40B4-BE49-F238E27FC236}">
                <a16:creationId xmlns:a16="http://schemas.microsoft.com/office/drawing/2014/main" xmlns="" id="{4CD9C064-C165-4DD1-8149-876CF953DC39}"/>
              </a:ext>
            </a:extLst>
          </p:cNvPr>
          <p:cNvSpPr/>
          <p:nvPr/>
        </p:nvSpPr>
        <p:spPr>
          <a:xfrm>
            <a:off x="11112502" y="4525069"/>
            <a:ext cx="533400" cy="533400"/>
          </a:xfrm>
          <a:prstGeom prst="roundRect">
            <a:avLst/>
          </a:prstGeom>
          <a:solidFill>
            <a:srgbClr val="52B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04</a:t>
            </a:r>
            <a:endParaRPr lang="zh-CN" altLang="en-US" dirty="0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AFA2207C-5930-4EF3-84ED-D0564BED8A46}"/>
              </a:ext>
            </a:extLst>
          </p:cNvPr>
          <p:cNvGrpSpPr/>
          <p:nvPr/>
        </p:nvGrpSpPr>
        <p:grpSpPr>
          <a:xfrm>
            <a:off x="7180618" y="5240951"/>
            <a:ext cx="4465284" cy="686045"/>
            <a:chOff x="8034119" y="2130514"/>
            <a:chExt cx="4465284" cy="68604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762AD93E-B8C0-437F-99FA-EBD77EB5525F}"/>
                </a:ext>
              </a:extLst>
            </p:cNvPr>
            <p:cNvSpPr txBox="1"/>
            <p:nvPr/>
          </p:nvSpPr>
          <p:spPr>
            <a:xfrm>
              <a:off x="11288814" y="2130514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rgbClr val="52B2A7"/>
                  </a:solidFill>
                </a:rPr>
                <a:t>添加标题</a:t>
              </a: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3F7906FB-4AD0-44B6-AB9F-9E5A33922D2A}"/>
                </a:ext>
              </a:extLst>
            </p:cNvPr>
            <p:cNvSpPr/>
            <p:nvPr/>
          </p:nvSpPr>
          <p:spPr>
            <a:xfrm>
              <a:off x="8034119" y="2493394"/>
              <a:ext cx="4465284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066532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7" grpId="0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430" y="1988064"/>
            <a:ext cx="4752455" cy="39842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90" b="22622"/>
          <a:stretch/>
        </p:blipFill>
        <p:spPr>
          <a:xfrm>
            <a:off x="87909" y="0"/>
            <a:ext cx="1161321" cy="89535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166485" y="181243"/>
            <a:ext cx="7752628" cy="741582"/>
            <a:chOff x="1052185" y="181243"/>
            <a:chExt cx="7752628" cy="741582"/>
          </a:xfrm>
        </p:grpSpPr>
        <p:sp>
          <p:nvSpPr>
            <p:cNvPr id="5" name="文本框 4"/>
            <p:cNvSpPr txBox="1"/>
            <p:nvPr/>
          </p:nvSpPr>
          <p:spPr>
            <a:xfrm>
              <a:off x="1052185" y="18124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052185" y="576576"/>
              <a:ext cx="7752628" cy="346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点击添加文字是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一家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专业点击添加文字点击添加文字是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一家专业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61E208DB-9D70-4568-958E-2D33207CF6DE}"/>
              </a:ext>
            </a:extLst>
          </p:cNvPr>
          <p:cNvGrpSpPr/>
          <p:nvPr/>
        </p:nvGrpSpPr>
        <p:grpSpPr>
          <a:xfrm>
            <a:off x="511839" y="1788009"/>
            <a:ext cx="3879580" cy="1378543"/>
            <a:chOff x="-203199" y="2128679"/>
            <a:chExt cx="3879580" cy="1378543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3B720881-B392-48E2-B210-0FBD0A2F053E}"/>
                </a:ext>
              </a:extLst>
            </p:cNvPr>
            <p:cNvSpPr txBox="1"/>
            <p:nvPr/>
          </p:nvSpPr>
          <p:spPr>
            <a:xfrm>
              <a:off x="2465791" y="2128679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rgbClr val="52B2A7"/>
                  </a:solidFill>
                </a:rPr>
                <a:t>添加标题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0989D014-FEE5-4C35-85C7-3E9FAF0C6380}"/>
                </a:ext>
              </a:extLst>
            </p:cNvPr>
            <p:cNvSpPr/>
            <p:nvPr/>
          </p:nvSpPr>
          <p:spPr>
            <a:xfrm>
              <a:off x="-203199" y="2491559"/>
              <a:ext cx="387958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200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B316E451-4656-4E0D-8B75-489BEA13ECAD}"/>
              </a:ext>
            </a:extLst>
          </p:cNvPr>
          <p:cNvGrpSpPr/>
          <p:nvPr/>
        </p:nvGrpSpPr>
        <p:grpSpPr>
          <a:xfrm>
            <a:off x="7491296" y="4817856"/>
            <a:ext cx="3931446" cy="1378543"/>
            <a:chOff x="8034119" y="4440485"/>
            <a:chExt cx="3931446" cy="1378543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A53598A3-E056-42D3-B677-7306011B8592}"/>
                </a:ext>
              </a:extLst>
            </p:cNvPr>
            <p:cNvSpPr txBox="1"/>
            <p:nvPr/>
          </p:nvSpPr>
          <p:spPr>
            <a:xfrm>
              <a:off x="8034119" y="4440485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B907E"/>
                  </a:solidFill>
                </a:rPr>
                <a:t>添加标题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BDC8F33E-3E9A-4E5F-85EB-6DA44E4E7685}"/>
                </a:ext>
              </a:extLst>
            </p:cNvPr>
            <p:cNvSpPr/>
            <p:nvPr/>
          </p:nvSpPr>
          <p:spPr>
            <a:xfrm>
              <a:off x="8034119" y="4803365"/>
              <a:ext cx="3931446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3932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90" b="22622"/>
          <a:stretch/>
        </p:blipFill>
        <p:spPr>
          <a:xfrm>
            <a:off x="87909" y="0"/>
            <a:ext cx="1161321" cy="89535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166485" y="181243"/>
            <a:ext cx="7752628" cy="741582"/>
            <a:chOff x="1052185" y="181243"/>
            <a:chExt cx="7752628" cy="741582"/>
          </a:xfrm>
        </p:grpSpPr>
        <p:sp>
          <p:nvSpPr>
            <p:cNvPr id="5" name="文本框 4"/>
            <p:cNvSpPr txBox="1"/>
            <p:nvPr/>
          </p:nvSpPr>
          <p:spPr>
            <a:xfrm>
              <a:off x="1052185" y="18124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052185" y="576576"/>
              <a:ext cx="7752628" cy="346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点击添加文字是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一家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专业点击添加文字点击添加文字是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一家专业</a:t>
              </a: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899" y="1779964"/>
            <a:ext cx="2119374" cy="211937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5506" y="1779964"/>
            <a:ext cx="2119374" cy="211937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9113" y="1779964"/>
            <a:ext cx="2119374" cy="2119374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143951E-F153-4E41-9B53-1E3135CDD5E6}"/>
              </a:ext>
            </a:extLst>
          </p:cNvPr>
          <p:cNvGrpSpPr/>
          <p:nvPr/>
        </p:nvGrpSpPr>
        <p:grpSpPr>
          <a:xfrm>
            <a:off x="1112122" y="4406558"/>
            <a:ext cx="2400336" cy="1121898"/>
            <a:chOff x="1112122" y="4421072"/>
            <a:chExt cx="2400336" cy="1121898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DCB6BBDA-9DF2-4652-B985-2570ED5AF4A0}"/>
                </a:ext>
              </a:extLst>
            </p:cNvPr>
            <p:cNvSpPr txBox="1"/>
            <p:nvPr/>
          </p:nvSpPr>
          <p:spPr>
            <a:xfrm>
              <a:off x="1706995" y="4421072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52B2A7"/>
                  </a:solidFill>
                </a:rPr>
                <a:t>添加标题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50332309-080D-4EB6-8B33-EB418AA526F1}"/>
                </a:ext>
              </a:extLst>
            </p:cNvPr>
            <p:cNvSpPr/>
            <p:nvPr/>
          </p:nvSpPr>
          <p:spPr>
            <a:xfrm>
              <a:off x="1112122" y="4835084"/>
              <a:ext cx="240033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9822D9A3-56F5-42FD-97D5-82895EA86D26}"/>
              </a:ext>
            </a:extLst>
          </p:cNvPr>
          <p:cNvGrpSpPr/>
          <p:nvPr/>
        </p:nvGrpSpPr>
        <p:grpSpPr>
          <a:xfrm>
            <a:off x="4945025" y="4406558"/>
            <a:ext cx="2400336" cy="1121898"/>
            <a:chOff x="1112122" y="4421072"/>
            <a:chExt cx="2400336" cy="1121898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D3327A14-79FE-47E8-8B18-D938D10D1847}"/>
                </a:ext>
              </a:extLst>
            </p:cNvPr>
            <p:cNvSpPr txBox="1"/>
            <p:nvPr/>
          </p:nvSpPr>
          <p:spPr>
            <a:xfrm>
              <a:off x="1706995" y="4421072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FB907E"/>
                  </a:solidFill>
                </a:rPr>
                <a:t>添加标题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BFDA26DF-90A0-42F3-BC9F-C0986E59569A}"/>
                </a:ext>
              </a:extLst>
            </p:cNvPr>
            <p:cNvSpPr/>
            <p:nvPr/>
          </p:nvSpPr>
          <p:spPr>
            <a:xfrm>
              <a:off x="1112122" y="4835084"/>
              <a:ext cx="240033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F27F1019-1073-401D-A0A0-B52DF2878BF5}"/>
              </a:ext>
            </a:extLst>
          </p:cNvPr>
          <p:cNvGrpSpPr/>
          <p:nvPr/>
        </p:nvGrpSpPr>
        <p:grpSpPr>
          <a:xfrm>
            <a:off x="8777928" y="4406558"/>
            <a:ext cx="2400336" cy="1121898"/>
            <a:chOff x="1112122" y="4421072"/>
            <a:chExt cx="2400336" cy="1121898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B4E33273-F7A4-461A-8EFC-A58C508C06B1}"/>
                </a:ext>
              </a:extLst>
            </p:cNvPr>
            <p:cNvSpPr txBox="1"/>
            <p:nvPr/>
          </p:nvSpPr>
          <p:spPr>
            <a:xfrm>
              <a:off x="1706995" y="4421072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52B2A7"/>
                  </a:solidFill>
                </a:rPr>
                <a:t>添加标题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389AE09C-5569-4857-A5D2-7ED9533571B3}"/>
                </a:ext>
              </a:extLst>
            </p:cNvPr>
            <p:cNvSpPr/>
            <p:nvPr/>
          </p:nvSpPr>
          <p:spPr>
            <a:xfrm>
              <a:off x="1112122" y="4835084"/>
              <a:ext cx="240033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6416815"/>
      </p:ext>
    </p:extLst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90" b="22622"/>
          <a:stretch/>
        </p:blipFill>
        <p:spPr>
          <a:xfrm>
            <a:off x="87909" y="0"/>
            <a:ext cx="1161321" cy="89535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166485" y="181243"/>
            <a:ext cx="7752628" cy="741582"/>
            <a:chOff x="1052185" y="181243"/>
            <a:chExt cx="7752628" cy="741582"/>
          </a:xfrm>
        </p:grpSpPr>
        <p:sp>
          <p:nvSpPr>
            <p:cNvPr id="5" name="文本框 4"/>
            <p:cNvSpPr txBox="1"/>
            <p:nvPr/>
          </p:nvSpPr>
          <p:spPr>
            <a:xfrm>
              <a:off x="1052185" y="18124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052185" y="576576"/>
              <a:ext cx="7752628" cy="346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点击添加文字是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一家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专业点击添加文字点击添加文字是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一家专业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00B0E979-4E0D-4467-AC24-946BA5FA3CC2}"/>
              </a:ext>
            </a:extLst>
          </p:cNvPr>
          <p:cNvGrpSpPr/>
          <p:nvPr/>
        </p:nvGrpSpPr>
        <p:grpSpPr>
          <a:xfrm>
            <a:off x="937202" y="1506183"/>
            <a:ext cx="4496647" cy="4608215"/>
            <a:chOff x="937202" y="1506183"/>
            <a:chExt cx="4496647" cy="46082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7202" y="1506183"/>
              <a:ext cx="4496647" cy="4608215"/>
            </a:xfrm>
            <a:prstGeom prst="rect">
              <a:avLst/>
            </a:prstGeom>
          </p:spPr>
        </p:pic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AD6A7724-3F7F-4E28-B2B7-DC19A7A0118F}"/>
                </a:ext>
              </a:extLst>
            </p:cNvPr>
            <p:cNvSpPr/>
            <p:nvPr/>
          </p:nvSpPr>
          <p:spPr>
            <a:xfrm>
              <a:off x="1511411" y="3708690"/>
              <a:ext cx="3118646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" name="Freeform 419">
              <a:extLst>
                <a:ext uri="{FF2B5EF4-FFF2-40B4-BE49-F238E27FC236}">
                  <a16:creationId xmlns:a16="http://schemas.microsoft.com/office/drawing/2014/main" xmlns="" id="{767D738F-DC2E-4E46-A8C2-AF53A60ABB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5933" y="2705545"/>
              <a:ext cx="609602" cy="779814"/>
            </a:xfrm>
            <a:custGeom>
              <a:avLst/>
              <a:gdLst>
                <a:gd name="T0" fmla="*/ 154 w 156"/>
                <a:gd name="T1" fmla="*/ 136 h 199"/>
                <a:gd name="T2" fmla="*/ 154 w 156"/>
                <a:gd name="T3" fmla="*/ 127 h 199"/>
                <a:gd name="T4" fmla="*/ 146 w 156"/>
                <a:gd name="T5" fmla="*/ 102 h 199"/>
                <a:gd name="T6" fmla="*/ 145 w 156"/>
                <a:gd name="T7" fmla="*/ 41 h 199"/>
                <a:gd name="T8" fmla="*/ 145 w 156"/>
                <a:gd name="T9" fmla="*/ 39 h 199"/>
                <a:gd name="T10" fmla="*/ 143 w 156"/>
                <a:gd name="T11" fmla="*/ 38 h 199"/>
                <a:gd name="T12" fmla="*/ 105 w 156"/>
                <a:gd name="T13" fmla="*/ 80 h 199"/>
                <a:gd name="T14" fmla="*/ 88 w 156"/>
                <a:gd name="T15" fmla="*/ 2 h 199"/>
                <a:gd name="T16" fmla="*/ 87 w 156"/>
                <a:gd name="T17" fmla="*/ 0 h 199"/>
                <a:gd name="T18" fmla="*/ 85 w 156"/>
                <a:gd name="T19" fmla="*/ 0 h 199"/>
                <a:gd name="T20" fmla="*/ 58 w 156"/>
                <a:gd name="T21" fmla="*/ 51 h 199"/>
                <a:gd name="T22" fmla="*/ 46 w 156"/>
                <a:gd name="T23" fmla="*/ 96 h 199"/>
                <a:gd name="T24" fmla="*/ 17 w 156"/>
                <a:gd name="T25" fmla="*/ 64 h 199"/>
                <a:gd name="T26" fmla="*/ 8 w 156"/>
                <a:gd name="T27" fmla="*/ 57 h 199"/>
                <a:gd name="T28" fmla="*/ 5 w 156"/>
                <a:gd name="T29" fmla="*/ 57 h 199"/>
                <a:gd name="T30" fmla="*/ 5 w 156"/>
                <a:gd name="T31" fmla="*/ 59 h 199"/>
                <a:gd name="T32" fmla="*/ 7 w 156"/>
                <a:gd name="T33" fmla="*/ 110 h 199"/>
                <a:gd name="T34" fmla="*/ 32 w 156"/>
                <a:gd name="T35" fmla="*/ 190 h 199"/>
                <a:gd name="T36" fmla="*/ 52 w 156"/>
                <a:gd name="T37" fmla="*/ 197 h 199"/>
                <a:gd name="T38" fmla="*/ 53 w 156"/>
                <a:gd name="T39" fmla="*/ 197 h 199"/>
                <a:gd name="T40" fmla="*/ 53 w 156"/>
                <a:gd name="T41" fmla="*/ 197 h 199"/>
                <a:gd name="T42" fmla="*/ 55 w 156"/>
                <a:gd name="T43" fmla="*/ 195 h 199"/>
                <a:gd name="T44" fmla="*/ 54 w 156"/>
                <a:gd name="T45" fmla="*/ 194 h 199"/>
                <a:gd name="T46" fmla="*/ 45 w 156"/>
                <a:gd name="T47" fmla="*/ 157 h 199"/>
                <a:gd name="T48" fmla="*/ 45 w 156"/>
                <a:gd name="T49" fmla="*/ 135 h 199"/>
                <a:gd name="T50" fmla="*/ 45 w 156"/>
                <a:gd name="T51" fmla="*/ 135 h 199"/>
                <a:gd name="T52" fmla="*/ 59 w 156"/>
                <a:gd name="T53" fmla="*/ 152 h 199"/>
                <a:gd name="T54" fmla="*/ 61 w 156"/>
                <a:gd name="T55" fmla="*/ 154 h 199"/>
                <a:gd name="T56" fmla="*/ 63 w 156"/>
                <a:gd name="T57" fmla="*/ 153 h 199"/>
                <a:gd name="T58" fmla="*/ 71 w 156"/>
                <a:gd name="T59" fmla="*/ 127 h 199"/>
                <a:gd name="T60" fmla="*/ 81 w 156"/>
                <a:gd name="T61" fmla="*/ 104 h 199"/>
                <a:gd name="T62" fmla="*/ 91 w 156"/>
                <a:gd name="T63" fmla="*/ 145 h 199"/>
                <a:gd name="T64" fmla="*/ 93 w 156"/>
                <a:gd name="T65" fmla="*/ 146 h 199"/>
                <a:gd name="T66" fmla="*/ 95 w 156"/>
                <a:gd name="T67" fmla="*/ 144 h 199"/>
                <a:gd name="T68" fmla="*/ 108 w 156"/>
                <a:gd name="T69" fmla="*/ 124 h 199"/>
                <a:gd name="T70" fmla="*/ 111 w 156"/>
                <a:gd name="T71" fmla="*/ 153 h 199"/>
                <a:gd name="T72" fmla="*/ 115 w 156"/>
                <a:gd name="T73" fmla="*/ 166 h 199"/>
                <a:gd name="T74" fmla="*/ 115 w 156"/>
                <a:gd name="T75" fmla="*/ 171 h 199"/>
                <a:gd name="T76" fmla="*/ 99 w 156"/>
                <a:gd name="T77" fmla="*/ 195 h 199"/>
                <a:gd name="T78" fmla="*/ 99 w 156"/>
                <a:gd name="T79" fmla="*/ 198 h 199"/>
                <a:gd name="T80" fmla="*/ 101 w 156"/>
                <a:gd name="T81" fmla="*/ 199 h 199"/>
                <a:gd name="T82" fmla="*/ 101 w 156"/>
                <a:gd name="T83" fmla="*/ 199 h 199"/>
                <a:gd name="T84" fmla="*/ 106 w 156"/>
                <a:gd name="T85" fmla="*/ 197 h 199"/>
                <a:gd name="T86" fmla="*/ 154 w 156"/>
                <a:gd name="T87" fmla="*/ 136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6" h="199">
                  <a:moveTo>
                    <a:pt x="154" y="136"/>
                  </a:moveTo>
                  <a:cubicBezTo>
                    <a:pt x="155" y="133"/>
                    <a:pt x="154" y="130"/>
                    <a:pt x="154" y="127"/>
                  </a:cubicBezTo>
                  <a:cubicBezTo>
                    <a:pt x="152" y="119"/>
                    <a:pt x="149" y="110"/>
                    <a:pt x="146" y="102"/>
                  </a:cubicBezTo>
                  <a:cubicBezTo>
                    <a:pt x="138" y="81"/>
                    <a:pt x="129" y="59"/>
                    <a:pt x="145" y="41"/>
                  </a:cubicBezTo>
                  <a:cubicBezTo>
                    <a:pt x="145" y="40"/>
                    <a:pt x="145" y="40"/>
                    <a:pt x="145" y="39"/>
                  </a:cubicBezTo>
                  <a:cubicBezTo>
                    <a:pt x="145" y="38"/>
                    <a:pt x="144" y="38"/>
                    <a:pt x="143" y="38"/>
                  </a:cubicBezTo>
                  <a:cubicBezTo>
                    <a:pt x="118" y="42"/>
                    <a:pt x="108" y="67"/>
                    <a:pt x="105" y="80"/>
                  </a:cubicBezTo>
                  <a:cubicBezTo>
                    <a:pt x="93" y="58"/>
                    <a:pt x="88" y="35"/>
                    <a:pt x="88" y="2"/>
                  </a:cubicBezTo>
                  <a:cubicBezTo>
                    <a:pt x="88" y="1"/>
                    <a:pt x="88" y="0"/>
                    <a:pt x="87" y="0"/>
                  </a:cubicBezTo>
                  <a:cubicBezTo>
                    <a:pt x="87" y="0"/>
                    <a:pt x="86" y="0"/>
                    <a:pt x="85" y="0"/>
                  </a:cubicBezTo>
                  <a:cubicBezTo>
                    <a:pt x="66" y="12"/>
                    <a:pt x="62" y="32"/>
                    <a:pt x="58" y="51"/>
                  </a:cubicBezTo>
                  <a:cubicBezTo>
                    <a:pt x="58" y="69"/>
                    <a:pt x="54" y="83"/>
                    <a:pt x="46" y="96"/>
                  </a:cubicBezTo>
                  <a:cubicBezTo>
                    <a:pt x="41" y="80"/>
                    <a:pt x="29" y="72"/>
                    <a:pt x="17" y="64"/>
                  </a:cubicBezTo>
                  <a:cubicBezTo>
                    <a:pt x="14" y="62"/>
                    <a:pt x="11" y="59"/>
                    <a:pt x="8" y="57"/>
                  </a:cubicBezTo>
                  <a:cubicBezTo>
                    <a:pt x="7" y="57"/>
                    <a:pt x="6" y="57"/>
                    <a:pt x="5" y="57"/>
                  </a:cubicBezTo>
                  <a:cubicBezTo>
                    <a:pt x="5" y="58"/>
                    <a:pt x="4" y="59"/>
                    <a:pt x="5" y="59"/>
                  </a:cubicBezTo>
                  <a:cubicBezTo>
                    <a:pt x="10" y="75"/>
                    <a:pt x="8" y="93"/>
                    <a:pt x="7" y="110"/>
                  </a:cubicBezTo>
                  <a:cubicBezTo>
                    <a:pt x="4" y="140"/>
                    <a:pt x="0" y="170"/>
                    <a:pt x="32" y="190"/>
                  </a:cubicBezTo>
                  <a:cubicBezTo>
                    <a:pt x="39" y="193"/>
                    <a:pt x="45" y="195"/>
                    <a:pt x="52" y="197"/>
                  </a:cubicBezTo>
                  <a:cubicBezTo>
                    <a:pt x="53" y="197"/>
                    <a:pt x="53" y="197"/>
                    <a:pt x="53" y="197"/>
                  </a:cubicBezTo>
                  <a:cubicBezTo>
                    <a:pt x="53" y="197"/>
                    <a:pt x="53" y="197"/>
                    <a:pt x="53" y="197"/>
                  </a:cubicBezTo>
                  <a:cubicBezTo>
                    <a:pt x="54" y="197"/>
                    <a:pt x="55" y="197"/>
                    <a:pt x="55" y="195"/>
                  </a:cubicBezTo>
                  <a:cubicBezTo>
                    <a:pt x="55" y="195"/>
                    <a:pt x="55" y="194"/>
                    <a:pt x="54" y="194"/>
                  </a:cubicBezTo>
                  <a:cubicBezTo>
                    <a:pt x="42" y="185"/>
                    <a:pt x="43" y="171"/>
                    <a:pt x="45" y="157"/>
                  </a:cubicBezTo>
                  <a:cubicBezTo>
                    <a:pt x="45" y="150"/>
                    <a:pt x="46" y="142"/>
                    <a:pt x="45" y="135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52" y="139"/>
                    <a:pt x="58" y="144"/>
                    <a:pt x="59" y="152"/>
                  </a:cubicBezTo>
                  <a:cubicBezTo>
                    <a:pt x="60" y="153"/>
                    <a:pt x="60" y="154"/>
                    <a:pt x="61" y="154"/>
                  </a:cubicBezTo>
                  <a:cubicBezTo>
                    <a:pt x="62" y="154"/>
                    <a:pt x="62" y="154"/>
                    <a:pt x="63" y="153"/>
                  </a:cubicBezTo>
                  <a:cubicBezTo>
                    <a:pt x="69" y="145"/>
                    <a:pt x="71" y="137"/>
                    <a:pt x="71" y="127"/>
                  </a:cubicBezTo>
                  <a:cubicBezTo>
                    <a:pt x="73" y="118"/>
                    <a:pt x="75" y="110"/>
                    <a:pt x="81" y="104"/>
                  </a:cubicBezTo>
                  <a:cubicBezTo>
                    <a:pt x="81" y="117"/>
                    <a:pt x="83" y="131"/>
                    <a:pt x="91" y="145"/>
                  </a:cubicBezTo>
                  <a:cubicBezTo>
                    <a:pt x="92" y="146"/>
                    <a:pt x="92" y="146"/>
                    <a:pt x="93" y="146"/>
                  </a:cubicBezTo>
                  <a:cubicBezTo>
                    <a:pt x="94" y="146"/>
                    <a:pt x="95" y="145"/>
                    <a:pt x="95" y="144"/>
                  </a:cubicBezTo>
                  <a:cubicBezTo>
                    <a:pt x="96" y="140"/>
                    <a:pt x="99" y="129"/>
                    <a:pt x="108" y="124"/>
                  </a:cubicBezTo>
                  <a:cubicBezTo>
                    <a:pt x="103" y="133"/>
                    <a:pt x="107" y="144"/>
                    <a:pt x="111" y="153"/>
                  </a:cubicBezTo>
                  <a:cubicBezTo>
                    <a:pt x="113" y="158"/>
                    <a:pt x="114" y="162"/>
                    <a:pt x="115" y="166"/>
                  </a:cubicBezTo>
                  <a:cubicBezTo>
                    <a:pt x="115" y="167"/>
                    <a:pt x="115" y="169"/>
                    <a:pt x="115" y="171"/>
                  </a:cubicBezTo>
                  <a:cubicBezTo>
                    <a:pt x="116" y="180"/>
                    <a:pt x="111" y="188"/>
                    <a:pt x="99" y="195"/>
                  </a:cubicBezTo>
                  <a:cubicBezTo>
                    <a:pt x="99" y="196"/>
                    <a:pt x="98" y="197"/>
                    <a:pt x="99" y="198"/>
                  </a:cubicBezTo>
                  <a:cubicBezTo>
                    <a:pt x="99" y="198"/>
                    <a:pt x="100" y="199"/>
                    <a:pt x="101" y="199"/>
                  </a:cubicBezTo>
                  <a:cubicBezTo>
                    <a:pt x="101" y="199"/>
                    <a:pt x="101" y="199"/>
                    <a:pt x="101" y="199"/>
                  </a:cubicBezTo>
                  <a:cubicBezTo>
                    <a:pt x="103" y="198"/>
                    <a:pt x="104" y="198"/>
                    <a:pt x="106" y="197"/>
                  </a:cubicBezTo>
                  <a:cubicBezTo>
                    <a:pt x="140" y="180"/>
                    <a:pt x="156" y="160"/>
                    <a:pt x="154" y="136"/>
                  </a:cubicBezTo>
                  <a:close/>
                </a:path>
              </a:pathLst>
            </a:custGeom>
            <a:solidFill>
              <a:srgbClr val="52B2A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B3B29D8B-D228-4902-B505-1237AC770292}"/>
              </a:ext>
            </a:extLst>
          </p:cNvPr>
          <p:cNvSpPr/>
          <p:nvPr/>
        </p:nvSpPr>
        <p:spPr>
          <a:xfrm>
            <a:off x="7065247" y="1979831"/>
            <a:ext cx="725714" cy="725714"/>
          </a:xfrm>
          <a:prstGeom prst="ellipse">
            <a:avLst/>
          </a:prstGeom>
          <a:solidFill>
            <a:srgbClr val="52B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/>
              <a:t>1</a:t>
            </a:r>
            <a:endParaRPr lang="zh-CN" altLang="en-US" sz="2000" dirty="0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1B9F71E9-6A56-4D4F-8689-EBE15ABAE12E}"/>
              </a:ext>
            </a:extLst>
          </p:cNvPr>
          <p:cNvSpPr/>
          <p:nvPr/>
        </p:nvSpPr>
        <p:spPr>
          <a:xfrm>
            <a:off x="6249548" y="3684257"/>
            <a:ext cx="725714" cy="725714"/>
          </a:xfrm>
          <a:prstGeom prst="ellipse">
            <a:avLst/>
          </a:prstGeom>
          <a:solidFill>
            <a:srgbClr val="52B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/>
              <a:t>2</a:t>
            </a:r>
            <a:endParaRPr lang="zh-CN" altLang="en-US" sz="2000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C7E21296-D35E-40DD-8853-63938612ED68}"/>
              </a:ext>
            </a:extLst>
          </p:cNvPr>
          <p:cNvSpPr/>
          <p:nvPr/>
        </p:nvSpPr>
        <p:spPr>
          <a:xfrm>
            <a:off x="5433849" y="5388684"/>
            <a:ext cx="725714" cy="725714"/>
          </a:xfrm>
          <a:prstGeom prst="ellipse">
            <a:avLst/>
          </a:prstGeom>
          <a:solidFill>
            <a:srgbClr val="52B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/>
              <a:t>3</a:t>
            </a:r>
            <a:endParaRPr lang="zh-CN" altLang="en-US" sz="2000" dirty="0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54FD310F-6325-4EBE-B792-1A5922AF1C30}"/>
              </a:ext>
            </a:extLst>
          </p:cNvPr>
          <p:cNvGrpSpPr/>
          <p:nvPr/>
        </p:nvGrpSpPr>
        <p:grpSpPr>
          <a:xfrm>
            <a:off x="7956912" y="1952871"/>
            <a:ext cx="4116620" cy="779634"/>
            <a:chOff x="7262580" y="1779776"/>
            <a:chExt cx="4116620" cy="779634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F2A55999-1E59-4D27-9EF0-6C3E9ABCECD7}"/>
                </a:ext>
              </a:extLst>
            </p:cNvPr>
            <p:cNvSpPr txBox="1"/>
            <p:nvPr/>
          </p:nvSpPr>
          <p:spPr>
            <a:xfrm>
              <a:off x="7262581" y="1779776"/>
              <a:ext cx="14256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52B2A7"/>
                  </a:solidFill>
                </a:rPr>
                <a:t>添加标题</a:t>
              </a: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406FDDC7-9E30-4B81-B819-33B2832E4916}"/>
                </a:ext>
              </a:extLst>
            </p:cNvPr>
            <p:cNvSpPr/>
            <p:nvPr/>
          </p:nvSpPr>
          <p:spPr>
            <a:xfrm>
              <a:off x="7262580" y="2224703"/>
              <a:ext cx="4116620" cy="3347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点击添加文字是</a:t>
              </a: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C03F8D02-96FF-44A1-A40A-C82F25D338A8}"/>
              </a:ext>
            </a:extLst>
          </p:cNvPr>
          <p:cNvGrpSpPr/>
          <p:nvPr/>
        </p:nvGrpSpPr>
        <p:grpSpPr>
          <a:xfrm>
            <a:off x="7156303" y="3660759"/>
            <a:ext cx="4116620" cy="779634"/>
            <a:chOff x="7262580" y="1779776"/>
            <a:chExt cx="4116620" cy="779634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FEC4F12D-2820-4A9B-AFBC-1800C204BA0B}"/>
                </a:ext>
              </a:extLst>
            </p:cNvPr>
            <p:cNvSpPr txBox="1"/>
            <p:nvPr/>
          </p:nvSpPr>
          <p:spPr>
            <a:xfrm>
              <a:off x="7262581" y="1779776"/>
              <a:ext cx="14256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52B2A7"/>
                  </a:solidFill>
                </a:rPr>
                <a:t>添加标题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7C171387-1E16-4F02-8C04-2CE01F25482B}"/>
                </a:ext>
              </a:extLst>
            </p:cNvPr>
            <p:cNvSpPr/>
            <p:nvPr/>
          </p:nvSpPr>
          <p:spPr>
            <a:xfrm>
              <a:off x="7262580" y="2224703"/>
              <a:ext cx="4116620" cy="3347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点击添加文字是</a:t>
              </a: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6EEDA14E-2444-44C8-ADFA-0EFFA964CE92}"/>
              </a:ext>
            </a:extLst>
          </p:cNvPr>
          <p:cNvGrpSpPr/>
          <p:nvPr/>
        </p:nvGrpSpPr>
        <p:grpSpPr>
          <a:xfrm>
            <a:off x="6355695" y="5368647"/>
            <a:ext cx="4116620" cy="779634"/>
            <a:chOff x="7262580" y="1779776"/>
            <a:chExt cx="4116620" cy="779634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44BB8F5F-0CE3-46CB-93C6-313BF2835510}"/>
                </a:ext>
              </a:extLst>
            </p:cNvPr>
            <p:cNvSpPr txBox="1"/>
            <p:nvPr/>
          </p:nvSpPr>
          <p:spPr>
            <a:xfrm>
              <a:off x="7262581" y="1779776"/>
              <a:ext cx="14256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52B2A7"/>
                  </a:solidFill>
                </a:rPr>
                <a:t>添加标题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2B32BF7C-5097-4CA1-B673-CB6A751F5865}"/>
                </a:ext>
              </a:extLst>
            </p:cNvPr>
            <p:cNvSpPr/>
            <p:nvPr/>
          </p:nvSpPr>
          <p:spPr>
            <a:xfrm>
              <a:off x="7262580" y="2224703"/>
              <a:ext cx="4116620" cy="3347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点击添加文字是</a:t>
              </a: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8975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975" y="590550"/>
            <a:ext cx="4048125" cy="40481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314687" y="485917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2248851" y="5488687"/>
            <a:ext cx="7752628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点击添加文字是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一家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专业点击添加文字点击添加文字是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一家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专业点击添加文字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995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194" y="3301370"/>
            <a:ext cx="3408916" cy="340891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735" y="642908"/>
            <a:ext cx="3408916" cy="34089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90" b="22622"/>
          <a:stretch/>
        </p:blipFill>
        <p:spPr>
          <a:xfrm>
            <a:off x="87909" y="0"/>
            <a:ext cx="1161321" cy="8953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166485" y="181243"/>
            <a:ext cx="7752628" cy="741582"/>
            <a:chOff x="1052185" y="181243"/>
            <a:chExt cx="7752628" cy="741582"/>
          </a:xfrm>
        </p:grpSpPr>
        <p:sp>
          <p:nvSpPr>
            <p:cNvPr id="6" name="文本框 5"/>
            <p:cNvSpPr txBox="1"/>
            <p:nvPr/>
          </p:nvSpPr>
          <p:spPr>
            <a:xfrm>
              <a:off x="1052185" y="18124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1052185" y="576576"/>
              <a:ext cx="7752628" cy="346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点击添加文字是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一家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专业点击添加文字点击添加文字是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一家专业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496994DE-2796-4425-B52A-5E7ED4D9AE1B}"/>
              </a:ext>
            </a:extLst>
          </p:cNvPr>
          <p:cNvGrpSpPr/>
          <p:nvPr/>
        </p:nvGrpSpPr>
        <p:grpSpPr>
          <a:xfrm>
            <a:off x="986971" y="2021857"/>
            <a:ext cx="7109619" cy="1070766"/>
            <a:chOff x="-3433238" y="2128679"/>
            <a:chExt cx="7109619" cy="1070766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6AF4B734-4B37-4BFF-B59C-6D19F7E11EF0}"/>
                </a:ext>
              </a:extLst>
            </p:cNvPr>
            <p:cNvSpPr txBox="1"/>
            <p:nvPr/>
          </p:nvSpPr>
          <p:spPr>
            <a:xfrm>
              <a:off x="2465791" y="2128679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rgbClr val="52B2A7"/>
                  </a:solidFill>
                </a:rPr>
                <a:t>添加标题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802AD01B-20BE-45BF-B88E-EDCFE6C2BB11}"/>
                </a:ext>
              </a:extLst>
            </p:cNvPr>
            <p:cNvSpPr/>
            <p:nvPr/>
          </p:nvSpPr>
          <p:spPr>
            <a:xfrm>
              <a:off x="-3433238" y="2491559"/>
              <a:ext cx="710961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200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75E04B74-2428-4D10-9EA8-05268E090A04}"/>
              </a:ext>
            </a:extLst>
          </p:cNvPr>
          <p:cNvGrpSpPr/>
          <p:nvPr/>
        </p:nvGrpSpPr>
        <p:grpSpPr>
          <a:xfrm>
            <a:off x="4227504" y="5005828"/>
            <a:ext cx="7180723" cy="1070766"/>
            <a:chOff x="8034118" y="4440485"/>
            <a:chExt cx="7180723" cy="1070766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ABAD0533-B587-416E-8CF9-90ABFD82F30A}"/>
                </a:ext>
              </a:extLst>
            </p:cNvPr>
            <p:cNvSpPr txBox="1"/>
            <p:nvPr/>
          </p:nvSpPr>
          <p:spPr>
            <a:xfrm>
              <a:off x="8034119" y="4440485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B907E"/>
                  </a:solidFill>
                </a:rPr>
                <a:t>添加标题</a:t>
              </a: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00ED97CC-A0AC-46AC-B6F3-39ECCB001178}"/>
                </a:ext>
              </a:extLst>
            </p:cNvPr>
            <p:cNvSpPr/>
            <p:nvPr/>
          </p:nvSpPr>
          <p:spPr>
            <a:xfrm>
              <a:off x="8034118" y="4803365"/>
              <a:ext cx="718072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4720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83000"/>
            <a:ext cx="12192000" cy="3175000"/>
          </a:xfrm>
          <a:prstGeom prst="rect">
            <a:avLst/>
          </a:pr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638E4562-5B40-43BA-A314-6EE107EAB877}"/>
              </a:ext>
            </a:extLst>
          </p:cNvPr>
          <p:cNvSpPr/>
          <p:nvPr/>
        </p:nvSpPr>
        <p:spPr>
          <a:xfrm>
            <a:off x="798286" y="2467427"/>
            <a:ext cx="4775200" cy="696686"/>
          </a:xfrm>
          <a:custGeom>
            <a:avLst/>
            <a:gdLst>
              <a:gd name="connsiteX0" fmla="*/ 4484913 w 4775200"/>
              <a:gd name="connsiteY0" fmla="*/ 246743 h 696686"/>
              <a:gd name="connsiteX1" fmla="*/ 4383313 w 4775200"/>
              <a:gd name="connsiteY1" fmla="*/ 348343 h 696686"/>
              <a:gd name="connsiteX2" fmla="*/ 4484913 w 4775200"/>
              <a:gd name="connsiteY2" fmla="*/ 449943 h 696686"/>
              <a:gd name="connsiteX3" fmla="*/ 4586513 w 4775200"/>
              <a:gd name="connsiteY3" fmla="*/ 348343 h 696686"/>
              <a:gd name="connsiteX4" fmla="*/ 4484913 w 4775200"/>
              <a:gd name="connsiteY4" fmla="*/ 246743 h 696686"/>
              <a:gd name="connsiteX5" fmla="*/ 275771 w 4775200"/>
              <a:gd name="connsiteY5" fmla="*/ 246743 h 696686"/>
              <a:gd name="connsiteX6" fmla="*/ 174171 w 4775200"/>
              <a:gd name="connsiteY6" fmla="*/ 348343 h 696686"/>
              <a:gd name="connsiteX7" fmla="*/ 275771 w 4775200"/>
              <a:gd name="connsiteY7" fmla="*/ 449943 h 696686"/>
              <a:gd name="connsiteX8" fmla="*/ 377371 w 4775200"/>
              <a:gd name="connsiteY8" fmla="*/ 348343 h 696686"/>
              <a:gd name="connsiteX9" fmla="*/ 275771 w 4775200"/>
              <a:gd name="connsiteY9" fmla="*/ 246743 h 696686"/>
              <a:gd name="connsiteX10" fmla="*/ 348343 w 4775200"/>
              <a:gd name="connsiteY10" fmla="*/ 0 h 696686"/>
              <a:gd name="connsiteX11" fmla="*/ 4426857 w 4775200"/>
              <a:gd name="connsiteY11" fmla="*/ 0 h 696686"/>
              <a:gd name="connsiteX12" fmla="*/ 4775200 w 4775200"/>
              <a:gd name="connsiteY12" fmla="*/ 348343 h 696686"/>
              <a:gd name="connsiteX13" fmla="*/ 4426857 w 4775200"/>
              <a:gd name="connsiteY13" fmla="*/ 696686 h 696686"/>
              <a:gd name="connsiteX14" fmla="*/ 348343 w 4775200"/>
              <a:gd name="connsiteY14" fmla="*/ 696686 h 696686"/>
              <a:gd name="connsiteX15" fmla="*/ 0 w 4775200"/>
              <a:gd name="connsiteY15" fmla="*/ 348343 h 696686"/>
              <a:gd name="connsiteX16" fmla="*/ 348343 w 4775200"/>
              <a:gd name="connsiteY16" fmla="*/ 0 h 696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775200" h="696686">
                <a:moveTo>
                  <a:pt x="4484913" y="246743"/>
                </a:moveTo>
                <a:cubicBezTo>
                  <a:pt x="4428801" y="246743"/>
                  <a:pt x="4383313" y="292231"/>
                  <a:pt x="4383313" y="348343"/>
                </a:cubicBezTo>
                <a:cubicBezTo>
                  <a:pt x="4383313" y="404455"/>
                  <a:pt x="4428801" y="449943"/>
                  <a:pt x="4484913" y="449943"/>
                </a:cubicBezTo>
                <a:cubicBezTo>
                  <a:pt x="4541025" y="449943"/>
                  <a:pt x="4586513" y="404455"/>
                  <a:pt x="4586513" y="348343"/>
                </a:cubicBezTo>
                <a:cubicBezTo>
                  <a:pt x="4586513" y="292231"/>
                  <a:pt x="4541025" y="246743"/>
                  <a:pt x="4484913" y="246743"/>
                </a:cubicBezTo>
                <a:close/>
                <a:moveTo>
                  <a:pt x="275771" y="246743"/>
                </a:moveTo>
                <a:cubicBezTo>
                  <a:pt x="219659" y="246743"/>
                  <a:pt x="174171" y="292231"/>
                  <a:pt x="174171" y="348343"/>
                </a:cubicBezTo>
                <a:cubicBezTo>
                  <a:pt x="174171" y="404455"/>
                  <a:pt x="219659" y="449943"/>
                  <a:pt x="275771" y="449943"/>
                </a:cubicBezTo>
                <a:cubicBezTo>
                  <a:pt x="331883" y="449943"/>
                  <a:pt x="377371" y="404455"/>
                  <a:pt x="377371" y="348343"/>
                </a:cubicBezTo>
                <a:cubicBezTo>
                  <a:pt x="377371" y="292231"/>
                  <a:pt x="331883" y="246743"/>
                  <a:pt x="275771" y="246743"/>
                </a:cubicBezTo>
                <a:close/>
                <a:moveTo>
                  <a:pt x="348343" y="0"/>
                </a:moveTo>
                <a:lnTo>
                  <a:pt x="4426857" y="0"/>
                </a:lnTo>
                <a:cubicBezTo>
                  <a:pt x="4619242" y="0"/>
                  <a:pt x="4775200" y="155958"/>
                  <a:pt x="4775200" y="348343"/>
                </a:cubicBezTo>
                <a:cubicBezTo>
                  <a:pt x="4775200" y="540728"/>
                  <a:pt x="4619242" y="696686"/>
                  <a:pt x="4426857" y="696686"/>
                </a:cubicBezTo>
                <a:lnTo>
                  <a:pt x="348343" y="696686"/>
                </a:lnTo>
                <a:cubicBezTo>
                  <a:pt x="155958" y="696686"/>
                  <a:pt x="0" y="540728"/>
                  <a:pt x="0" y="348343"/>
                </a:cubicBezTo>
                <a:cubicBezTo>
                  <a:pt x="0" y="155958"/>
                  <a:pt x="155958" y="0"/>
                  <a:pt x="348343" y="0"/>
                </a:cubicBezTo>
                <a:close/>
              </a:path>
            </a:pathLst>
          </a:custGeom>
          <a:solidFill>
            <a:srgbClr val="52B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添 加 您 的 标 题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F54F0529-6994-4032-B062-86DF9FC9BC85}"/>
              </a:ext>
            </a:extLst>
          </p:cNvPr>
          <p:cNvSpPr/>
          <p:nvPr/>
        </p:nvSpPr>
        <p:spPr>
          <a:xfrm>
            <a:off x="6516914" y="2467427"/>
            <a:ext cx="4775200" cy="696686"/>
          </a:xfrm>
          <a:custGeom>
            <a:avLst/>
            <a:gdLst>
              <a:gd name="connsiteX0" fmla="*/ 4484913 w 4775200"/>
              <a:gd name="connsiteY0" fmla="*/ 246743 h 696686"/>
              <a:gd name="connsiteX1" fmla="*/ 4383313 w 4775200"/>
              <a:gd name="connsiteY1" fmla="*/ 348343 h 696686"/>
              <a:gd name="connsiteX2" fmla="*/ 4484913 w 4775200"/>
              <a:gd name="connsiteY2" fmla="*/ 449943 h 696686"/>
              <a:gd name="connsiteX3" fmla="*/ 4586513 w 4775200"/>
              <a:gd name="connsiteY3" fmla="*/ 348343 h 696686"/>
              <a:gd name="connsiteX4" fmla="*/ 4484913 w 4775200"/>
              <a:gd name="connsiteY4" fmla="*/ 246743 h 696686"/>
              <a:gd name="connsiteX5" fmla="*/ 275771 w 4775200"/>
              <a:gd name="connsiteY5" fmla="*/ 246743 h 696686"/>
              <a:gd name="connsiteX6" fmla="*/ 174171 w 4775200"/>
              <a:gd name="connsiteY6" fmla="*/ 348343 h 696686"/>
              <a:gd name="connsiteX7" fmla="*/ 275771 w 4775200"/>
              <a:gd name="connsiteY7" fmla="*/ 449943 h 696686"/>
              <a:gd name="connsiteX8" fmla="*/ 377371 w 4775200"/>
              <a:gd name="connsiteY8" fmla="*/ 348343 h 696686"/>
              <a:gd name="connsiteX9" fmla="*/ 275771 w 4775200"/>
              <a:gd name="connsiteY9" fmla="*/ 246743 h 696686"/>
              <a:gd name="connsiteX10" fmla="*/ 348343 w 4775200"/>
              <a:gd name="connsiteY10" fmla="*/ 0 h 696686"/>
              <a:gd name="connsiteX11" fmla="*/ 4426857 w 4775200"/>
              <a:gd name="connsiteY11" fmla="*/ 0 h 696686"/>
              <a:gd name="connsiteX12" fmla="*/ 4775200 w 4775200"/>
              <a:gd name="connsiteY12" fmla="*/ 348343 h 696686"/>
              <a:gd name="connsiteX13" fmla="*/ 4426857 w 4775200"/>
              <a:gd name="connsiteY13" fmla="*/ 696686 h 696686"/>
              <a:gd name="connsiteX14" fmla="*/ 348343 w 4775200"/>
              <a:gd name="connsiteY14" fmla="*/ 696686 h 696686"/>
              <a:gd name="connsiteX15" fmla="*/ 0 w 4775200"/>
              <a:gd name="connsiteY15" fmla="*/ 348343 h 696686"/>
              <a:gd name="connsiteX16" fmla="*/ 348343 w 4775200"/>
              <a:gd name="connsiteY16" fmla="*/ 0 h 696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775200" h="696686">
                <a:moveTo>
                  <a:pt x="4484913" y="246743"/>
                </a:moveTo>
                <a:cubicBezTo>
                  <a:pt x="4428801" y="246743"/>
                  <a:pt x="4383313" y="292231"/>
                  <a:pt x="4383313" y="348343"/>
                </a:cubicBezTo>
                <a:cubicBezTo>
                  <a:pt x="4383313" y="404455"/>
                  <a:pt x="4428801" y="449943"/>
                  <a:pt x="4484913" y="449943"/>
                </a:cubicBezTo>
                <a:cubicBezTo>
                  <a:pt x="4541025" y="449943"/>
                  <a:pt x="4586513" y="404455"/>
                  <a:pt x="4586513" y="348343"/>
                </a:cubicBezTo>
                <a:cubicBezTo>
                  <a:pt x="4586513" y="292231"/>
                  <a:pt x="4541025" y="246743"/>
                  <a:pt x="4484913" y="246743"/>
                </a:cubicBezTo>
                <a:close/>
                <a:moveTo>
                  <a:pt x="275771" y="246743"/>
                </a:moveTo>
                <a:cubicBezTo>
                  <a:pt x="219659" y="246743"/>
                  <a:pt x="174171" y="292231"/>
                  <a:pt x="174171" y="348343"/>
                </a:cubicBezTo>
                <a:cubicBezTo>
                  <a:pt x="174171" y="404455"/>
                  <a:pt x="219659" y="449943"/>
                  <a:pt x="275771" y="449943"/>
                </a:cubicBezTo>
                <a:cubicBezTo>
                  <a:pt x="331883" y="449943"/>
                  <a:pt x="377371" y="404455"/>
                  <a:pt x="377371" y="348343"/>
                </a:cubicBezTo>
                <a:cubicBezTo>
                  <a:pt x="377371" y="292231"/>
                  <a:pt x="331883" y="246743"/>
                  <a:pt x="275771" y="246743"/>
                </a:cubicBezTo>
                <a:close/>
                <a:moveTo>
                  <a:pt x="348343" y="0"/>
                </a:moveTo>
                <a:lnTo>
                  <a:pt x="4426857" y="0"/>
                </a:lnTo>
                <a:cubicBezTo>
                  <a:pt x="4619242" y="0"/>
                  <a:pt x="4775200" y="155958"/>
                  <a:pt x="4775200" y="348343"/>
                </a:cubicBezTo>
                <a:cubicBezTo>
                  <a:pt x="4775200" y="540728"/>
                  <a:pt x="4619242" y="696686"/>
                  <a:pt x="4426857" y="696686"/>
                </a:cubicBezTo>
                <a:lnTo>
                  <a:pt x="348343" y="696686"/>
                </a:lnTo>
                <a:cubicBezTo>
                  <a:pt x="155958" y="696686"/>
                  <a:pt x="0" y="540728"/>
                  <a:pt x="0" y="348343"/>
                </a:cubicBezTo>
                <a:cubicBezTo>
                  <a:pt x="0" y="155958"/>
                  <a:pt x="155958" y="0"/>
                  <a:pt x="348343" y="0"/>
                </a:cubicBezTo>
                <a:close/>
              </a:path>
            </a:pathLst>
          </a:custGeom>
          <a:solidFill>
            <a:srgbClr val="52B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添 加 您 的 标 题</a:t>
            </a: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DED7BB71-208E-496A-A232-8FC1DB5D1826}"/>
              </a:ext>
            </a:extLst>
          </p:cNvPr>
          <p:cNvSpPr/>
          <p:nvPr/>
        </p:nvSpPr>
        <p:spPr>
          <a:xfrm>
            <a:off x="798286" y="4209141"/>
            <a:ext cx="4775200" cy="696686"/>
          </a:xfrm>
          <a:custGeom>
            <a:avLst/>
            <a:gdLst>
              <a:gd name="connsiteX0" fmla="*/ 4484913 w 4775200"/>
              <a:gd name="connsiteY0" fmla="*/ 246743 h 696686"/>
              <a:gd name="connsiteX1" fmla="*/ 4383313 w 4775200"/>
              <a:gd name="connsiteY1" fmla="*/ 348343 h 696686"/>
              <a:gd name="connsiteX2" fmla="*/ 4484913 w 4775200"/>
              <a:gd name="connsiteY2" fmla="*/ 449943 h 696686"/>
              <a:gd name="connsiteX3" fmla="*/ 4586513 w 4775200"/>
              <a:gd name="connsiteY3" fmla="*/ 348343 h 696686"/>
              <a:gd name="connsiteX4" fmla="*/ 4484913 w 4775200"/>
              <a:gd name="connsiteY4" fmla="*/ 246743 h 696686"/>
              <a:gd name="connsiteX5" fmla="*/ 275771 w 4775200"/>
              <a:gd name="connsiteY5" fmla="*/ 246743 h 696686"/>
              <a:gd name="connsiteX6" fmla="*/ 174171 w 4775200"/>
              <a:gd name="connsiteY6" fmla="*/ 348343 h 696686"/>
              <a:gd name="connsiteX7" fmla="*/ 275771 w 4775200"/>
              <a:gd name="connsiteY7" fmla="*/ 449943 h 696686"/>
              <a:gd name="connsiteX8" fmla="*/ 377371 w 4775200"/>
              <a:gd name="connsiteY8" fmla="*/ 348343 h 696686"/>
              <a:gd name="connsiteX9" fmla="*/ 275771 w 4775200"/>
              <a:gd name="connsiteY9" fmla="*/ 246743 h 696686"/>
              <a:gd name="connsiteX10" fmla="*/ 348343 w 4775200"/>
              <a:gd name="connsiteY10" fmla="*/ 0 h 696686"/>
              <a:gd name="connsiteX11" fmla="*/ 4426857 w 4775200"/>
              <a:gd name="connsiteY11" fmla="*/ 0 h 696686"/>
              <a:gd name="connsiteX12" fmla="*/ 4775200 w 4775200"/>
              <a:gd name="connsiteY12" fmla="*/ 348343 h 696686"/>
              <a:gd name="connsiteX13" fmla="*/ 4426857 w 4775200"/>
              <a:gd name="connsiteY13" fmla="*/ 696686 h 696686"/>
              <a:gd name="connsiteX14" fmla="*/ 348343 w 4775200"/>
              <a:gd name="connsiteY14" fmla="*/ 696686 h 696686"/>
              <a:gd name="connsiteX15" fmla="*/ 0 w 4775200"/>
              <a:gd name="connsiteY15" fmla="*/ 348343 h 696686"/>
              <a:gd name="connsiteX16" fmla="*/ 348343 w 4775200"/>
              <a:gd name="connsiteY16" fmla="*/ 0 h 696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775200" h="696686">
                <a:moveTo>
                  <a:pt x="4484913" y="246743"/>
                </a:moveTo>
                <a:cubicBezTo>
                  <a:pt x="4428801" y="246743"/>
                  <a:pt x="4383313" y="292231"/>
                  <a:pt x="4383313" y="348343"/>
                </a:cubicBezTo>
                <a:cubicBezTo>
                  <a:pt x="4383313" y="404455"/>
                  <a:pt x="4428801" y="449943"/>
                  <a:pt x="4484913" y="449943"/>
                </a:cubicBezTo>
                <a:cubicBezTo>
                  <a:pt x="4541025" y="449943"/>
                  <a:pt x="4586513" y="404455"/>
                  <a:pt x="4586513" y="348343"/>
                </a:cubicBezTo>
                <a:cubicBezTo>
                  <a:pt x="4586513" y="292231"/>
                  <a:pt x="4541025" y="246743"/>
                  <a:pt x="4484913" y="246743"/>
                </a:cubicBezTo>
                <a:close/>
                <a:moveTo>
                  <a:pt x="275771" y="246743"/>
                </a:moveTo>
                <a:cubicBezTo>
                  <a:pt x="219659" y="246743"/>
                  <a:pt x="174171" y="292231"/>
                  <a:pt x="174171" y="348343"/>
                </a:cubicBezTo>
                <a:cubicBezTo>
                  <a:pt x="174171" y="404455"/>
                  <a:pt x="219659" y="449943"/>
                  <a:pt x="275771" y="449943"/>
                </a:cubicBezTo>
                <a:cubicBezTo>
                  <a:pt x="331883" y="449943"/>
                  <a:pt x="377371" y="404455"/>
                  <a:pt x="377371" y="348343"/>
                </a:cubicBezTo>
                <a:cubicBezTo>
                  <a:pt x="377371" y="292231"/>
                  <a:pt x="331883" y="246743"/>
                  <a:pt x="275771" y="246743"/>
                </a:cubicBezTo>
                <a:close/>
                <a:moveTo>
                  <a:pt x="348343" y="0"/>
                </a:moveTo>
                <a:lnTo>
                  <a:pt x="4426857" y="0"/>
                </a:lnTo>
                <a:cubicBezTo>
                  <a:pt x="4619242" y="0"/>
                  <a:pt x="4775200" y="155958"/>
                  <a:pt x="4775200" y="348343"/>
                </a:cubicBezTo>
                <a:cubicBezTo>
                  <a:pt x="4775200" y="540728"/>
                  <a:pt x="4619242" y="696686"/>
                  <a:pt x="4426857" y="696686"/>
                </a:cubicBezTo>
                <a:lnTo>
                  <a:pt x="348343" y="696686"/>
                </a:lnTo>
                <a:cubicBezTo>
                  <a:pt x="155958" y="696686"/>
                  <a:pt x="0" y="540728"/>
                  <a:pt x="0" y="348343"/>
                </a:cubicBezTo>
                <a:cubicBezTo>
                  <a:pt x="0" y="155958"/>
                  <a:pt x="155958" y="0"/>
                  <a:pt x="348343" y="0"/>
                </a:cubicBezTo>
                <a:close/>
              </a:path>
            </a:pathLst>
          </a:custGeom>
          <a:solidFill>
            <a:srgbClr val="52B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添 加 您 的 标 题</a:t>
            </a: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95961AF4-8535-49A1-8B76-C163754668BF}"/>
              </a:ext>
            </a:extLst>
          </p:cNvPr>
          <p:cNvSpPr/>
          <p:nvPr/>
        </p:nvSpPr>
        <p:spPr>
          <a:xfrm>
            <a:off x="6516914" y="4209141"/>
            <a:ext cx="4775200" cy="696686"/>
          </a:xfrm>
          <a:custGeom>
            <a:avLst/>
            <a:gdLst>
              <a:gd name="connsiteX0" fmla="*/ 4484913 w 4775200"/>
              <a:gd name="connsiteY0" fmla="*/ 246743 h 696686"/>
              <a:gd name="connsiteX1" fmla="*/ 4383313 w 4775200"/>
              <a:gd name="connsiteY1" fmla="*/ 348343 h 696686"/>
              <a:gd name="connsiteX2" fmla="*/ 4484913 w 4775200"/>
              <a:gd name="connsiteY2" fmla="*/ 449943 h 696686"/>
              <a:gd name="connsiteX3" fmla="*/ 4586513 w 4775200"/>
              <a:gd name="connsiteY3" fmla="*/ 348343 h 696686"/>
              <a:gd name="connsiteX4" fmla="*/ 4484913 w 4775200"/>
              <a:gd name="connsiteY4" fmla="*/ 246743 h 696686"/>
              <a:gd name="connsiteX5" fmla="*/ 275771 w 4775200"/>
              <a:gd name="connsiteY5" fmla="*/ 246743 h 696686"/>
              <a:gd name="connsiteX6" fmla="*/ 174171 w 4775200"/>
              <a:gd name="connsiteY6" fmla="*/ 348343 h 696686"/>
              <a:gd name="connsiteX7" fmla="*/ 275771 w 4775200"/>
              <a:gd name="connsiteY7" fmla="*/ 449943 h 696686"/>
              <a:gd name="connsiteX8" fmla="*/ 377371 w 4775200"/>
              <a:gd name="connsiteY8" fmla="*/ 348343 h 696686"/>
              <a:gd name="connsiteX9" fmla="*/ 275771 w 4775200"/>
              <a:gd name="connsiteY9" fmla="*/ 246743 h 696686"/>
              <a:gd name="connsiteX10" fmla="*/ 348343 w 4775200"/>
              <a:gd name="connsiteY10" fmla="*/ 0 h 696686"/>
              <a:gd name="connsiteX11" fmla="*/ 4426857 w 4775200"/>
              <a:gd name="connsiteY11" fmla="*/ 0 h 696686"/>
              <a:gd name="connsiteX12" fmla="*/ 4775200 w 4775200"/>
              <a:gd name="connsiteY12" fmla="*/ 348343 h 696686"/>
              <a:gd name="connsiteX13" fmla="*/ 4426857 w 4775200"/>
              <a:gd name="connsiteY13" fmla="*/ 696686 h 696686"/>
              <a:gd name="connsiteX14" fmla="*/ 348343 w 4775200"/>
              <a:gd name="connsiteY14" fmla="*/ 696686 h 696686"/>
              <a:gd name="connsiteX15" fmla="*/ 0 w 4775200"/>
              <a:gd name="connsiteY15" fmla="*/ 348343 h 696686"/>
              <a:gd name="connsiteX16" fmla="*/ 348343 w 4775200"/>
              <a:gd name="connsiteY16" fmla="*/ 0 h 696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775200" h="696686">
                <a:moveTo>
                  <a:pt x="4484913" y="246743"/>
                </a:moveTo>
                <a:cubicBezTo>
                  <a:pt x="4428801" y="246743"/>
                  <a:pt x="4383313" y="292231"/>
                  <a:pt x="4383313" y="348343"/>
                </a:cubicBezTo>
                <a:cubicBezTo>
                  <a:pt x="4383313" y="404455"/>
                  <a:pt x="4428801" y="449943"/>
                  <a:pt x="4484913" y="449943"/>
                </a:cubicBezTo>
                <a:cubicBezTo>
                  <a:pt x="4541025" y="449943"/>
                  <a:pt x="4586513" y="404455"/>
                  <a:pt x="4586513" y="348343"/>
                </a:cubicBezTo>
                <a:cubicBezTo>
                  <a:pt x="4586513" y="292231"/>
                  <a:pt x="4541025" y="246743"/>
                  <a:pt x="4484913" y="246743"/>
                </a:cubicBezTo>
                <a:close/>
                <a:moveTo>
                  <a:pt x="275771" y="246743"/>
                </a:moveTo>
                <a:cubicBezTo>
                  <a:pt x="219659" y="246743"/>
                  <a:pt x="174171" y="292231"/>
                  <a:pt x="174171" y="348343"/>
                </a:cubicBezTo>
                <a:cubicBezTo>
                  <a:pt x="174171" y="404455"/>
                  <a:pt x="219659" y="449943"/>
                  <a:pt x="275771" y="449943"/>
                </a:cubicBezTo>
                <a:cubicBezTo>
                  <a:pt x="331883" y="449943"/>
                  <a:pt x="377371" y="404455"/>
                  <a:pt x="377371" y="348343"/>
                </a:cubicBezTo>
                <a:cubicBezTo>
                  <a:pt x="377371" y="292231"/>
                  <a:pt x="331883" y="246743"/>
                  <a:pt x="275771" y="246743"/>
                </a:cubicBezTo>
                <a:close/>
                <a:moveTo>
                  <a:pt x="348343" y="0"/>
                </a:moveTo>
                <a:lnTo>
                  <a:pt x="4426857" y="0"/>
                </a:lnTo>
                <a:cubicBezTo>
                  <a:pt x="4619242" y="0"/>
                  <a:pt x="4775200" y="155958"/>
                  <a:pt x="4775200" y="348343"/>
                </a:cubicBezTo>
                <a:cubicBezTo>
                  <a:pt x="4775200" y="540728"/>
                  <a:pt x="4619242" y="696686"/>
                  <a:pt x="4426857" y="696686"/>
                </a:cubicBezTo>
                <a:lnTo>
                  <a:pt x="348343" y="696686"/>
                </a:lnTo>
                <a:cubicBezTo>
                  <a:pt x="155958" y="696686"/>
                  <a:pt x="0" y="540728"/>
                  <a:pt x="0" y="348343"/>
                </a:cubicBezTo>
                <a:cubicBezTo>
                  <a:pt x="0" y="155958"/>
                  <a:pt x="155958" y="0"/>
                  <a:pt x="348343" y="0"/>
                </a:cubicBezTo>
                <a:close/>
              </a:path>
            </a:pathLst>
          </a:custGeom>
          <a:solidFill>
            <a:srgbClr val="52B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添 加 您 的 标 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3594A15-FA4B-481E-BF1B-4B88BAC00FAB}"/>
              </a:ext>
            </a:extLst>
          </p:cNvPr>
          <p:cNvSpPr txBox="1"/>
          <p:nvPr/>
        </p:nvSpPr>
        <p:spPr>
          <a:xfrm>
            <a:off x="4065380" y="515254"/>
            <a:ext cx="40612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rgbClr val="FB907E"/>
                </a:solidFill>
              </a:rPr>
              <a:t>CONTENTS</a:t>
            </a:r>
            <a:endParaRPr lang="zh-CN" altLang="en-US" sz="5400" b="1" dirty="0">
              <a:solidFill>
                <a:srgbClr val="FB907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059298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5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5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271" y="2110674"/>
            <a:ext cx="4416630" cy="36805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90" b="22622"/>
          <a:stretch/>
        </p:blipFill>
        <p:spPr>
          <a:xfrm>
            <a:off x="87909" y="0"/>
            <a:ext cx="1161321" cy="89535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166485" y="181243"/>
            <a:ext cx="7752628" cy="741582"/>
            <a:chOff x="1052185" y="181243"/>
            <a:chExt cx="7752628" cy="741582"/>
          </a:xfrm>
        </p:grpSpPr>
        <p:sp>
          <p:nvSpPr>
            <p:cNvPr id="5" name="文本框 4"/>
            <p:cNvSpPr txBox="1"/>
            <p:nvPr/>
          </p:nvSpPr>
          <p:spPr>
            <a:xfrm>
              <a:off x="1052185" y="18124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052185" y="576576"/>
              <a:ext cx="7752628" cy="346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点击添加文字是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一家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专业点击添加文字点击添加文字是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一家专业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4DACE30A-86E1-4924-AD89-389ECE770FF2}"/>
              </a:ext>
            </a:extLst>
          </p:cNvPr>
          <p:cNvGrpSpPr/>
          <p:nvPr/>
        </p:nvGrpSpPr>
        <p:grpSpPr>
          <a:xfrm>
            <a:off x="701457" y="2128679"/>
            <a:ext cx="3076523" cy="1070766"/>
            <a:chOff x="599857" y="2128679"/>
            <a:chExt cx="3076523" cy="1070766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F1ECF07D-25E4-4F6F-B7FD-C9391601C382}"/>
                </a:ext>
              </a:extLst>
            </p:cNvPr>
            <p:cNvSpPr txBox="1"/>
            <p:nvPr/>
          </p:nvSpPr>
          <p:spPr>
            <a:xfrm>
              <a:off x="2465791" y="2128679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rgbClr val="0092C7"/>
                  </a:solidFill>
                </a:rPr>
                <a:t>添加标题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FA0A6692-5A2A-4BD0-BFC1-D9E63653A997}"/>
                </a:ext>
              </a:extLst>
            </p:cNvPr>
            <p:cNvSpPr/>
            <p:nvPr/>
          </p:nvSpPr>
          <p:spPr>
            <a:xfrm>
              <a:off x="599857" y="2491559"/>
              <a:ext cx="307652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200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4561A10E-6B35-4854-B539-15BC8A040376}"/>
              </a:ext>
            </a:extLst>
          </p:cNvPr>
          <p:cNvGrpSpPr/>
          <p:nvPr/>
        </p:nvGrpSpPr>
        <p:grpSpPr>
          <a:xfrm>
            <a:off x="701457" y="4440485"/>
            <a:ext cx="3076523" cy="1070766"/>
            <a:chOff x="599857" y="4440485"/>
            <a:chExt cx="3076523" cy="1070766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63639442-41D1-474F-A2FA-5D4208766DF5}"/>
                </a:ext>
              </a:extLst>
            </p:cNvPr>
            <p:cNvSpPr txBox="1"/>
            <p:nvPr/>
          </p:nvSpPr>
          <p:spPr>
            <a:xfrm>
              <a:off x="2465791" y="4440485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rgbClr val="E8706F"/>
                  </a:solidFill>
                </a:rPr>
                <a:t>添加标题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23F2D46D-226E-40C2-9F93-4448337B7464}"/>
                </a:ext>
              </a:extLst>
            </p:cNvPr>
            <p:cNvSpPr/>
            <p:nvPr/>
          </p:nvSpPr>
          <p:spPr>
            <a:xfrm>
              <a:off x="599857" y="4803365"/>
              <a:ext cx="307652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200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226CAB68-EE2D-4FFC-9D03-420E9FC5B31D}"/>
              </a:ext>
            </a:extLst>
          </p:cNvPr>
          <p:cNvGrpSpPr/>
          <p:nvPr/>
        </p:nvGrpSpPr>
        <p:grpSpPr>
          <a:xfrm>
            <a:off x="8362154" y="4440485"/>
            <a:ext cx="3076523" cy="1070766"/>
            <a:chOff x="8034119" y="4440485"/>
            <a:chExt cx="3076523" cy="1070766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5FB42166-B8C6-4C24-9CDF-71BC768CE858}"/>
                </a:ext>
              </a:extLst>
            </p:cNvPr>
            <p:cNvSpPr txBox="1"/>
            <p:nvPr/>
          </p:nvSpPr>
          <p:spPr>
            <a:xfrm>
              <a:off x="8034119" y="4440485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08972"/>
                  </a:solidFill>
                </a:rPr>
                <a:t>添加标题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B588713D-8231-47AC-8F1D-B769B940E145}"/>
                </a:ext>
              </a:extLst>
            </p:cNvPr>
            <p:cNvSpPr/>
            <p:nvPr/>
          </p:nvSpPr>
          <p:spPr>
            <a:xfrm>
              <a:off x="8034119" y="4803365"/>
              <a:ext cx="307652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5499DD10-6C42-44D5-BD77-FE7754C31313}"/>
              </a:ext>
            </a:extLst>
          </p:cNvPr>
          <p:cNvGrpSpPr/>
          <p:nvPr/>
        </p:nvGrpSpPr>
        <p:grpSpPr>
          <a:xfrm>
            <a:off x="8362154" y="2130514"/>
            <a:ext cx="3076523" cy="1070766"/>
            <a:chOff x="8034119" y="2130514"/>
            <a:chExt cx="3076523" cy="1070766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189D20A4-1A38-4E82-A836-BEE61B045CC7}"/>
                </a:ext>
              </a:extLst>
            </p:cNvPr>
            <p:cNvSpPr txBox="1"/>
            <p:nvPr/>
          </p:nvSpPr>
          <p:spPr>
            <a:xfrm>
              <a:off x="8034119" y="2130514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8D519D"/>
                  </a:solidFill>
                </a:rPr>
                <a:t>添加标题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FBAED39E-BD2E-4B7F-B125-0E53BB5DD473}"/>
                </a:ext>
              </a:extLst>
            </p:cNvPr>
            <p:cNvSpPr/>
            <p:nvPr/>
          </p:nvSpPr>
          <p:spPr>
            <a:xfrm>
              <a:off x="8034119" y="2493394"/>
              <a:ext cx="307652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43873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1418" y="1072054"/>
            <a:ext cx="4342341" cy="56204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90" b="22622"/>
          <a:stretch/>
        </p:blipFill>
        <p:spPr>
          <a:xfrm>
            <a:off x="87909" y="0"/>
            <a:ext cx="1161321" cy="89535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166485" y="181243"/>
            <a:ext cx="7752628" cy="741582"/>
            <a:chOff x="1052185" y="181243"/>
            <a:chExt cx="7752628" cy="741582"/>
          </a:xfrm>
        </p:grpSpPr>
        <p:sp>
          <p:nvSpPr>
            <p:cNvPr id="5" name="文本框 4"/>
            <p:cNvSpPr txBox="1"/>
            <p:nvPr/>
          </p:nvSpPr>
          <p:spPr>
            <a:xfrm>
              <a:off x="1052185" y="18124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052185" y="576576"/>
              <a:ext cx="7752628" cy="346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点击添加文字是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一家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专业点击添加文字点击添加文字是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一家专业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ADFD99B-931A-4677-A0F7-2C4C4560C4A8}"/>
              </a:ext>
            </a:extLst>
          </p:cNvPr>
          <p:cNvGrpSpPr/>
          <p:nvPr/>
        </p:nvGrpSpPr>
        <p:grpSpPr>
          <a:xfrm>
            <a:off x="4548523" y="2781844"/>
            <a:ext cx="2407460" cy="3171825"/>
            <a:chOff x="4849023" y="1914524"/>
            <a:chExt cx="2407460" cy="3171825"/>
          </a:xfrm>
        </p:grpSpPr>
        <p:sp>
          <p:nvSpPr>
            <p:cNvPr id="8" name="圆角矩形标注 4">
              <a:extLst>
                <a:ext uri="{FF2B5EF4-FFF2-40B4-BE49-F238E27FC236}">
                  <a16:creationId xmlns:a16="http://schemas.microsoft.com/office/drawing/2014/main" xmlns="" id="{D3057A1B-714C-4C8A-8421-90AA4E5B2058}"/>
                </a:ext>
              </a:extLst>
            </p:cNvPr>
            <p:cNvSpPr/>
            <p:nvPr/>
          </p:nvSpPr>
          <p:spPr>
            <a:xfrm>
              <a:off x="4849023" y="1914524"/>
              <a:ext cx="2407460" cy="3171825"/>
            </a:xfrm>
            <a:prstGeom prst="wedgeRoundRectCallout">
              <a:avLst>
                <a:gd name="adj1" fmla="val -22692"/>
                <a:gd name="adj2" fmla="val 58473"/>
                <a:gd name="adj3" fmla="val 16667"/>
              </a:avLst>
            </a:prstGeom>
            <a:solidFill>
              <a:srgbClr val="FB90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7E3EEABD-0542-40B7-B3E7-A035CED6220D}"/>
                </a:ext>
              </a:extLst>
            </p:cNvPr>
            <p:cNvSpPr/>
            <p:nvPr/>
          </p:nvSpPr>
          <p:spPr>
            <a:xfrm>
              <a:off x="5705090" y="2246175"/>
              <a:ext cx="695325" cy="6953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156DE2BC-97E5-4455-AD42-E89BF0850BA9}"/>
                </a:ext>
              </a:extLst>
            </p:cNvPr>
            <p:cNvGrpSpPr/>
            <p:nvPr/>
          </p:nvGrpSpPr>
          <p:grpSpPr>
            <a:xfrm>
              <a:off x="5019045" y="3329250"/>
              <a:ext cx="2067414" cy="1415773"/>
              <a:chOff x="1081087" y="3729928"/>
              <a:chExt cx="2067414" cy="1415773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94A3847E-81EB-4FE0-B086-AC90FB04E541}"/>
                  </a:ext>
                </a:extLst>
              </p:cNvPr>
              <p:cNvSpPr txBox="1"/>
              <p:nvPr/>
            </p:nvSpPr>
            <p:spPr>
              <a:xfrm>
                <a:off x="1509500" y="3729928"/>
                <a:ext cx="121058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bg1"/>
                    </a:solidFill>
                  </a:rPr>
                  <a:t>添加标题</a:t>
                </a:r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xmlns="" id="{4975842E-9836-469A-9AE3-F4F16556BF31}"/>
                  </a:ext>
                </a:extLst>
              </p:cNvPr>
              <p:cNvSpPr/>
              <p:nvPr/>
            </p:nvSpPr>
            <p:spPr>
              <a:xfrm>
                <a:off x="1081087" y="4130038"/>
                <a:ext cx="2067414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200000"/>
                  </a:lnSpc>
                </a:pPr>
                <a:r>
                  <a:rPr lang="zh-CN" altLang="en-US" sz="1000" dirty="0" smtClean="0">
                    <a:solidFill>
                      <a:schemeClr val="bg1"/>
                    </a:solidFill>
                  </a:rPr>
                  <a:t>点击添加文字是</a:t>
                </a:r>
                <a:r>
                  <a:rPr lang="zh-CN" altLang="en-US" sz="1000" dirty="0">
                    <a:solidFill>
                      <a:schemeClr val="bg1"/>
                    </a:solidFill>
                  </a:rPr>
                  <a:t>一家</a:t>
                </a:r>
                <a:r>
                  <a:rPr lang="zh-CN" altLang="en-US" sz="1000" dirty="0" smtClean="0">
                    <a:solidFill>
                      <a:schemeClr val="bg1"/>
                    </a:solidFill>
                  </a:rPr>
                  <a:t>专业点击添加文字点击添加文字是</a:t>
                </a:r>
                <a:r>
                  <a:rPr lang="zh-CN" altLang="en-US" sz="1000" dirty="0">
                    <a:solidFill>
                      <a:schemeClr val="bg1"/>
                    </a:solidFill>
                  </a:rPr>
                  <a:t>一家</a:t>
                </a:r>
                <a:r>
                  <a:rPr lang="zh-CN" altLang="en-US" sz="1000" dirty="0" smtClean="0">
                    <a:solidFill>
                      <a:schemeClr val="bg1"/>
                    </a:solidFill>
                  </a:rPr>
                  <a:t>专业点击添加文字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1" name="gay-couple_103285">
              <a:extLst>
                <a:ext uri="{FF2B5EF4-FFF2-40B4-BE49-F238E27FC236}">
                  <a16:creationId xmlns:a16="http://schemas.microsoft.com/office/drawing/2014/main" xmlns="" id="{7F14A760-3353-40B6-9606-289FEDEDA87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889231" y="2400460"/>
              <a:ext cx="327042" cy="390488"/>
            </a:xfrm>
            <a:custGeom>
              <a:avLst/>
              <a:gdLst>
                <a:gd name="connsiteX0" fmla="*/ 206816 w 281869"/>
                <a:gd name="connsiteY0" fmla="*/ 79120 h 336550"/>
                <a:gd name="connsiteX1" fmla="*/ 201524 w 281869"/>
                <a:gd name="connsiteY1" fmla="*/ 85782 h 336550"/>
                <a:gd name="connsiteX2" fmla="*/ 201524 w 281869"/>
                <a:gd name="connsiteY2" fmla="*/ 92444 h 336550"/>
                <a:gd name="connsiteX3" fmla="*/ 205493 w 281869"/>
                <a:gd name="connsiteY3" fmla="*/ 96441 h 336550"/>
                <a:gd name="connsiteX4" fmla="*/ 198878 w 281869"/>
                <a:gd name="connsiteY4" fmla="*/ 133748 h 336550"/>
                <a:gd name="connsiteX5" fmla="*/ 198878 w 281869"/>
                <a:gd name="connsiteY5" fmla="*/ 137745 h 336550"/>
                <a:gd name="connsiteX6" fmla="*/ 206816 w 281869"/>
                <a:gd name="connsiteY6" fmla="*/ 149736 h 336550"/>
                <a:gd name="connsiteX7" fmla="*/ 213430 w 281869"/>
                <a:gd name="connsiteY7" fmla="*/ 149736 h 336550"/>
                <a:gd name="connsiteX8" fmla="*/ 221368 w 281869"/>
                <a:gd name="connsiteY8" fmla="*/ 137745 h 336550"/>
                <a:gd name="connsiteX9" fmla="*/ 221368 w 281869"/>
                <a:gd name="connsiteY9" fmla="*/ 133748 h 336550"/>
                <a:gd name="connsiteX10" fmla="*/ 214753 w 281869"/>
                <a:gd name="connsiteY10" fmla="*/ 96441 h 336550"/>
                <a:gd name="connsiteX11" fmla="*/ 220045 w 281869"/>
                <a:gd name="connsiteY11" fmla="*/ 92444 h 336550"/>
                <a:gd name="connsiteX12" fmla="*/ 220045 w 281869"/>
                <a:gd name="connsiteY12" fmla="*/ 85782 h 336550"/>
                <a:gd name="connsiteX13" fmla="*/ 213430 w 281869"/>
                <a:gd name="connsiteY13" fmla="*/ 79120 h 336550"/>
                <a:gd name="connsiteX14" fmla="*/ 206816 w 281869"/>
                <a:gd name="connsiteY14" fmla="*/ 79120 h 336550"/>
                <a:gd name="connsiteX15" fmla="*/ 68439 w 281869"/>
                <a:gd name="connsiteY15" fmla="*/ 79120 h 336550"/>
                <a:gd name="connsiteX16" fmla="*/ 61824 w 281869"/>
                <a:gd name="connsiteY16" fmla="*/ 85782 h 336550"/>
                <a:gd name="connsiteX17" fmla="*/ 61824 w 281869"/>
                <a:gd name="connsiteY17" fmla="*/ 92444 h 336550"/>
                <a:gd name="connsiteX18" fmla="*/ 67116 w 281869"/>
                <a:gd name="connsiteY18" fmla="*/ 96441 h 336550"/>
                <a:gd name="connsiteX19" fmla="*/ 60501 w 281869"/>
                <a:gd name="connsiteY19" fmla="*/ 133748 h 336550"/>
                <a:gd name="connsiteX20" fmla="*/ 60501 w 281869"/>
                <a:gd name="connsiteY20" fmla="*/ 137745 h 336550"/>
                <a:gd name="connsiteX21" fmla="*/ 68439 w 281869"/>
                <a:gd name="connsiteY21" fmla="*/ 149736 h 336550"/>
                <a:gd name="connsiteX22" fmla="*/ 75053 w 281869"/>
                <a:gd name="connsiteY22" fmla="*/ 149736 h 336550"/>
                <a:gd name="connsiteX23" fmla="*/ 82991 w 281869"/>
                <a:gd name="connsiteY23" fmla="*/ 137745 h 336550"/>
                <a:gd name="connsiteX24" fmla="*/ 82991 w 281869"/>
                <a:gd name="connsiteY24" fmla="*/ 133748 h 336550"/>
                <a:gd name="connsiteX25" fmla="*/ 76376 w 281869"/>
                <a:gd name="connsiteY25" fmla="*/ 96441 h 336550"/>
                <a:gd name="connsiteX26" fmla="*/ 80345 w 281869"/>
                <a:gd name="connsiteY26" fmla="*/ 92444 h 336550"/>
                <a:gd name="connsiteX27" fmla="*/ 80345 w 281869"/>
                <a:gd name="connsiteY27" fmla="*/ 85782 h 336550"/>
                <a:gd name="connsiteX28" fmla="*/ 75053 w 281869"/>
                <a:gd name="connsiteY28" fmla="*/ 79120 h 336550"/>
                <a:gd name="connsiteX29" fmla="*/ 68439 w 281869"/>
                <a:gd name="connsiteY29" fmla="*/ 79120 h 336550"/>
                <a:gd name="connsiteX30" fmla="*/ 21218 w 281869"/>
                <a:gd name="connsiteY30" fmla="*/ 69850 h 336550"/>
                <a:gd name="connsiteX31" fmla="*/ 121201 w 281869"/>
                <a:gd name="connsiteY31" fmla="*/ 69850 h 336550"/>
                <a:gd name="connsiteX32" fmla="*/ 135672 w 281869"/>
                <a:gd name="connsiteY32" fmla="*/ 83053 h 336550"/>
                <a:gd name="connsiteX33" fmla="*/ 140934 w 281869"/>
                <a:gd name="connsiteY33" fmla="*/ 113420 h 336550"/>
                <a:gd name="connsiteX34" fmla="*/ 146197 w 281869"/>
                <a:gd name="connsiteY34" fmla="*/ 83053 h 336550"/>
                <a:gd name="connsiteX35" fmla="*/ 160668 w 281869"/>
                <a:gd name="connsiteY35" fmla="*/ 69850 h 336550"/>
                <a:gd name="connsiteX36" fmla="*/ 260651 w 281869"/>
                <a:gd name="connsiteY36" fmla="*/ 69850 h 336550"/>
                <a:gd name="connsiteX37" fmla="*/ 275123 w 281869"/>
                <a:gd name="connsiteY37" fmla="*/ 83053 h 336550"/>
                <a:gd name="connsiteX38" fmla="*/ 281700 w 281869"/>
                <a:gd name="connsiteY38" fmla="*/ 196599 h 336550"/>
                <a:gd name="connsiteX39" fmla="*/ 269860 w 281869"/>
                <a:gd name="connsiteY39" fmla="*/ 211122 h 336550"/>
                <a:gd name="connsiteX40" fmla="*/ 254073 w 281869"/>
                <a:gd name="connsiteY40" fmla="*/ 199239 h 336550"/>
                <a:gd name="connsiteX41" fmla="*/ 250127 w 281869"/>
                <a:gd name="connsiteY41" fmla="*/ 125303 h 336550"/>
                <a:gd name="connsiteX42" fmla="*/ 248811 w 281869"/>
                <a:gd name="connsiteY42" fmla="*/ 319386 h 336550"/>
                <a:gd name="connsiteX43" fmla="*/ 231709 w 281869"/>
                <a:gd name="connsiteY43" fmla="*/ 336550 h 336550"/>
                <a:gd name="connsiteX44" fmla="*/ 215922 w 281869"/>
                <a:gd name="connsiteY44" fmla="*/ 319386 h 336550"/>
                <a:gd name="connsiteX45" fmla="*/ 215922 w 281869"/>
                <a:gd name="connsiteY45" fmla="*/ 213762 h 336550"/>
                <a:gd name="connsiteX46" fmla="*/ 210660 w 281869"/>
                <a:gd name="connsiteY46" fmla="*/ 208481 h 336550"/>
                <a:gd name="connsiteX47" fmla="*/ 204082 w 281869"/>
                <a:gd name="connsiteY47" fmla="*/ 213762 h 336550"/>
                <a:gd name="connsiteX48" fmla="*/ 204082 w 281869"/>
                <a:gd name="connsiteY48" fmla="*/ 319386 h 336550"/>
                <a:gd name="connsiteX49" fmla="*/ 186979 w 281869"/>
                <a:gd name="connsiteY49" fmla="*/ 336550 h 336550"/>
                <a:gd name="connsiteX50" fmla="*/ 171193 w 281869"/>
                <a:gd name="connsiteY50" fmla="*/ 319386 h 336550"/>
                <a:gd name="connsiteX51" fmla="*/ 171193 w 281869"/>
                <a:gd name="connsiteY51" fmla="*/ 121342 h 336550"/>
                <a:gd name="connsiteX52" fmla="*/ 155406 w 281869"/>
                <a:gd name="connsiteY52" fmla="*/ 199239 h 336550"/>
                <a:gd name="connsiteX53" fmla="*/ 140934 w 281869"/>
                <a:gd name="connsiteY53" fmla="*/ 211122 h 336550"/>
                <a:gd name="connsiteX54" fmla="*/ 126463 w 281869"/>
                <a:gd name="connsiteY54" fmla="*/ 199239 h 336550"/>
                <a:gd name="connsiteX55" fmla="*/ 110676 w 281869"/>
                <a:gd name="connsiteY55" fmla="*/ 125303 h 336550"/>
                <a:gd name="connsiteX56" fmla="*/ 110676 w 281869"/>
                <a:gd name="connsiteY56" fmla="*/ 319386 h 336550"/>
                <a:gd name="connsiteX57" fmla="*/ 93574 w 281869"/>
                <a:gd name="connsiteY57" fmla="*/ 336550 h 336550"/>
                <a:gd name="connsiteX58" fmla="*/ 77787 w 281869"/>
                <a:gd name="connsiteY58" fmla="*/ 319386 h 336550"/>
                <a:gd name="connsiteX59" fmla="*/ 77787 w 281869"/>
                <a:gd name="connsiteY59" fmla="*/ 213762 h 336550"/>
                <a:gd name="connsiteX60" fmla="*/ 71209 w 281869"/>
                <a:gd name="connsiteY60" fmla="*/ 208481 h 336550"/>
                <a:gd name="connsiteX61" fmla="*/ 65947 w 281869"/>
                <a:gd name="connsiteY61" fmla="*/ 213762 h 336550"/>
                <a:gd name="connsiteX62" fmla="*/ 65947 w 281869"/>
                <a:gd name="connsiteY62" fmla="*/ 319386 h 336550"/>
                <a:gd name="connsiteX63" fmla="*/ 48845 w 281869"/>
                <a:gd name="connsiteY63" fmla="*/ 336550 h 336550"/>
                <a:gd name="connsiteX64" fmla="*/ 33058 w 281869"/>
                <a:gd name="connsiteY64" fmla="*/ 319386 h 336550"/>
                <a:gd name="connsiteX65" fmla="*/ 33058 w 281869"/>
                <a:gd name="connsiteY65" fmla="*/ 121342 h 336550"/>
                <a:gd name="connsiteX66" fmla="*/ 27796 w 281869"/>
                <a:gd name="connsiteY66" fmla="*/ 199239 h 336550"/>
                <a:gd name="connsiteX67" fmla="*/ 12009 w 281869"/>
                <a:gd name="connsiteY67" fmla="*/ 211122 h 336550"/>
                <a:gd name="connsiteX68" fmla="*/ 169 w 281869"/>
                <a:gd name="connsiteY68" fmla="*/ 196599 h 336550"/>
                <a:gd name="connsiteX69" fmla="*/ 6746 w 281869"/>
                <a:gd name="connsiteY69" fmla="*/ 83053 h 336550"/>
                <a:gd name="connsiteX70" fmla="*/ 21218 w 281869"/>
                <a:gd name="connsiteY70" fmla="*/ 69850 h 336550"/>
                <a:gd name="connsiteX71" fmla="*/ 210785 w 281869"/>
                <a:gd name="connsiteY71" fmla="*/ 0 h 336550"/>
                <a:gd name="connsiteX72" fmla="*/ 241742 w 281869"/>
                <a:gd name="connsiteY72" fmla="*/ 30163 h 336550"/>
                <a:gd name="connsiteX73" fmla="*/ 210785 w 281869"/>
                <a:gd name="connsiteY73" fmla="*/ 60326 h 336550"/>
                <a:gd name="connsiteX74" fmla="*/ 179828 w 281869"/>
                <a:gd name="connsiteY74" fmla="*/ 30163 h 336550"/>
                <a:gd name="connsiteX75" fmla="*/ 210785 w 281869"/>
                <a:gd name="connsiteY75" fmla="*/ 0 h 336550"/>
                <a:gd name="connsiteX76" fmla="*/ 71085 w 281869"/>
                <a:gd name="connsiteY76" fmla="*/ 0 h 336550"/>
                <a:gd name="connsiteX77" fmla="*/ 102042 w 281869"/>
                <a:gd name="connsiteY77" fmla="*/ 30163 h 336550"/>
                <a:gd name="connsiteX78" fmla="*/ 71085 w 281869"/>
                <a:gd name="connsiteY78" fmla="*/ 60326 h 336550"/>
                <a:gd name="connsiteX79" fmla="*/ 40128 w 281869"/>
                <a:gd name="connsiteY79" fmla="*/ 30163 h 336550"/>
                <a:gd name="connsiteX80" fmla="*/ 71085 w 281869"/>
                <a:gd name="connsiteY80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281869" h="336550">
                  <a:moveTo>
                    <a:pt x="206816" y="79120"/>
                  </a:moveTo>
                  <a:cubicBezTo>
                    <a:pt x="206816" y="79120"/>
                    <a:pt x="206816" y="79120"/>
                    <a:pt x="201524" y="85782"/>
                  </a:cubicBezTo>
                  <a:cubicBezTo>
                    <a:pt x="198878" y="88447"/>
                    <a:pt x="198878" y="89779"/>
                    <a:pt x="201524" y="92444"/>
                  </a:cubicBezTo>
                  <a:cubicBezTo>
                    <a:pt x="201524" y="92444"/>
                    <a:pt x="201524" y="92444"/>
                    <a:pt x="205493" y="96441"/>
                  </a:cubicBezTo>
                  <a:cubicBezTo>
                    <a:pt x="205493" y="96441"/>
                    <a:pt x="205493" y="96441"/>
                    <a:pt x="198878" y="133748"/>
                  </a:cubicBezTo>
                  <a:cubicBezTo>
                    <a:pt x="198878" y="135080"/>
                    <a:pt x="198878" y="136413"/>
                    <a:pt x="198878" y="137745"/>
                  </a:cubicBezTo>
                  <a:cubicBezTo>
                    <a:pt x="198878" y="137745"/>
                    <a:pt x="198878" y="137745"/>
                    <a:pt x="206816" y="149736"/>
                  </a:cubicBezTo>
                  <a:cubicBezTo>
                    <a:pt x="208139" y="152401"/>
                    <a:pt x="212107" y="152401"/>
                    <a:pt x="213430" y="149736"/>
                  </a:cubicBezTo>
                  <a:cubicBezTo>
                    <a:pt x="213430" y="149736"/>
                    <a:pt x="213430" y="149736"/>
                    <a:pt x="221368" y="137745"/>
                  </a:cubicBezTo>
                  <a:cubicBezTo>
                    <a:pt x="222691" y="136413"/>
                    <a:pt x="222691" y="135080"/>
                    <a:pt x="221368" y="133748"/>
                  </a:cubicBezTo>
                  <a:cubicBezTo>
                    <a:pt x="221368" y="133748"/>
                    <a:pt x="221368" y="133748"/>
                    <a:pt x="214753" y="96441"/>
                  </a:cubicBezTo>
                  <a:cubicBezTo>
                    <a:pt x="214753" y="96441"/>
                    <a:pt x="214753" y="96441"/>
                    <a:pt x="220045" y="92444"/>
                  </a:cubicBezTo>
                  <a:cubicBezTo>
                    <a:pt x="221368" y="89779"/>
                    <a:pt x="221368" y="88447"/>
                    <a:pt x="220045" y="85782"/>
                  </a:cubicBezTo>
                  <a:cubicBezTo>
                    <a:pt x="220045" y="85782"/>
                    <a:pt x="220045" y="85782"/>
                    <a:pt x="213430" y="79120"/>
                  </a:cubicBezTo>
                  <a:cubicBezTo>
                    <a:pt x="212107" y="77788"/>
                    <a:pt x="209462" y="77788"/>
                    <a:pt x="206816" y="79120"/>
                  </a:cubicBezTo>
                  <a:close/>
                  <a:moveTo>
                    <a:pt x="68439" y="79120"/>
                  </a:moveTo>
                  <a:cubicBezTo>
                    <a:pt x="68439" y="79120"/>
                    <a:pt x="68439" y="79120"/>
                    <a:pt x="61824" y="85782"/>
                  </a:cubicBezTo>
                  <a:cubicBezTo>
                    <a:pt x="60501" y="88447"/>
                    <a:pt x="60501" y="89779"/>
                    <a:pt x="61824" y="92444"/>
                  </a:cubicBezTo>
                  <a:cubicBezTo>
                    <a:pt x="61824" y="92444"/>
                    <a:pt x="61824" y="92444"/>
                    <a:pt x="67116" y="96441"/>
                  </a:cubicBezTo>
                  <a:cubicBezTo>
                    <a:pt x="67116" y="96441"/>
                    <a:pt x="67116" y="96441"/>
                    <a:pt x="60501" y="133748"/>
                  </a:cubicBezTo>
                  <a:cubicBezTo>
                    <a:pt x="59178" y="135080"/>
                    <a:pt x="59178" y="136413"/>
                    <a:pt x="60501" y="137745"/>
                  </a:cubicBezTo>
                  <a:cubicBezTo>
                    <a:pt x="60501" y="137745"/>
                    <a:pt x="60501" y="137745"/>
                    <a:pt x="68439" y="149736"/>
                  </a:cubicBezTo>
                  <a:cubicBezTo>
                    <a:pt x="69762" y="152401"/>
                    <a:pt x="73730" y="152401"/>
                    <a:pt x="75053" y="149736"/>
                  </a:cubicBezTo>
                  <a:cubicBezTo>
                    <a:pt x="75053" y="149736"/>
                    <a:pt x="75053" y="149736"/>
                    <a:pt x="82991" y="137745"/>
                  </a:cubicBezTo>
                  <a:cubicBezTo>
                    <a:pt x="82991" y="136413"/>
                    <a:pt x="82991" y="135080"/>
                    <a:pt x="82991" y="133748"/>
                  </a:cubicBezTo>
                  <a:cubicBezTo>
                    <a:pt x="82991" y="133748"/>
                    <a:pt x="82991" y="133748"/>
                    <a:pt x="76376" y="96441"/>
                  </a:cubicBezTo>
                  <a:cubicBezTo>
                    <a:pt x="76376" y="96441"/>
                    <a:pt x="76376" y="96441"/>
                    <a:pt x="80345" y="92444"/>
                  </a:cubicBezTo>
                  <a:cubicBezTo>
                    <a:pt x="82991" y="89779"/>
                    <a:pt x="82991" y="88447"/>
                    <a:pt x="80345" y="85782"/>
                  </a:cubicBezTo>
                  <a:cubicBezTo>
                    <a:pt x="80345" y="85782"/>
                    <a:pt x="80345" y="85782"/>
                    <a:pt x="75053" y="79120"/>
                  </a:cubicBezTo>
                  <a:cubicBezTo>
                    <a:pt x="72407" y="77788"/>
                    <a:pt x="69762" y="77788"/>
                    <a:pt x="68439" y="79120"/>
                  </a:cubicBezTo>
                  <a:close/>
                  <a:moveTo>
                    <a:pt x="21218" y="69850"/>
                  </a:moveTo>
                  <a:cubicBezTo>
                    <a:pt x="21218" y="69850"/>
                    <a:pt x="21218" y="69850"/>
                    <a:pt x="121201" y="69850"/>
                  </a:cubicBezTo>
                  <a:cubicBezTo>
                    <a:pt x="129094" y="69850"/>
                    <a:pt x="135672" y="76451"/>
                    <a:pt x="135672" y="83053"/>
                  </a:cubicBezTo>
                  <a:cubicBezTo>
                    <a:pt x="135672" y="83053"/>
                    <a:pt x="135672" y="83053"/>
                    <a:pt x="140934" y="113420"/>
                  </a:cubicBezTo>
                  <a:cubicBezTo>
                    <a:pt x="140934" y="113420"/>
                    <a:pt x="140934" y="113420"/>
                    <a:pt x="146197" y="83053"/>
                  </a:cubicBezTo>
                  <a:cubicBezTo>
                    <a:pt x="146197" y="76451"/>
                    <a:pt x="152775" y="69850"/>
                    <a:pt x="160668" y="69850"/>
                  </a:cubicBezTo>
                  <a:cubicBezTo>
                    <a:pt x="160668" y="69850"/>
                    <a:pt x="160668" y="69850"/>
                    <a:pt x="260651" y="69850"/>
                  </a:cubicBezTo>
                  <a:cubicBezTo>
                    <a:pt x="267229" y="69850"/>
                    <a:pt x="273807" y="76451"/>
                    <a:pt x="275123" y="83053"/>
                  </a:cubicBezTo>
                  <a:cubicBezTo>
                    <a:pt x="275123" y="83053"/>
                    <a:pt x="275123" y="83053"/>
                    <a:pt x="281700" y="196599"/>
                  </a:cubicBezTo>
                  <a:cubicBezTo>
                    <a:pt x="283016" y="204520"/>
                    <a:pt x="276438" y="211122"/>
                    <a:pt x="269860" y="211122"/>
                  </a:cubicBezTo>
                  <a:cubicBezTo>
                    <a:pt x="261967" y="212442"/>
                    <a:pt x="255389" y="205841"/>
                    <a:pt x="254073" y="199239"/>
                  </a:cubicBezTo>
                  <a:cubicBezTo>
                    <a:pt x="254073" y="199239"/>
                    <a:pt x="254073" y="199239"/>
                    <a:pt x="250127" y="125303"/>
                  </a:cubicBezTo>
                  <a:cubicBezTo>
                    <a:pt x="250127" y="125303"/>
                    <a:pt x="250127" y="125303"/>
                    <a:pt x="248811" y="319386"/>
                  </a:cubicBezTo>
                  <a:cubicBezTo>
                    <a:pt x="248811" y="329949"/>
                    <a:pt x="240918" y="336550"/>
                    <a:pt x="231709" y="336550"/>
                  </a:cubicBezTo>
                  <a:cubicBezTo>
                    <a:pt x="222500" y="336550"/>
                    <a:pt x="215922" y="328628"/>
                    <a:pt x="215922" y="319386"/>
                  </a:cubicBezTo>
                  <a:cubicBezTo>
                    <a:pt x="215922" y="319386"/>
                    <a:pt x="215922" y="319386"/>
                    <a:pt x="215922" y="213762"/>
                  </a:cubicBezTo>
                  <a:cubicBezTo>
                    <a:pt x="215922" y="211122"/>
                    <a:pt x="213291" y="208481"/>
                    <a:pt x="210660" y="208481"/>
                  </a:cubicBezTo>
                  <a:cubicBezTo>
                    <a:pt x="206713" y="208481"/>
                    <a:pt x="204082" y="211122"/>
                    <a:pt x="204082" y="213762"/>
                  </a:cubicBezTo>
                  <a:cubicBezTo>
                    <a:pt x="204082" y="213762"/>
                    <a:pt x="204082" y="213762"/>
                    <a:pt x="204082" y="319386"/>
                  </a:cubicBezTo>
                  <a:cubicBezTo>
                    <a:pt x="204082" y="329949"/>
                    <a:pt x="196188" y="336550"/>
                    <a:pt x="186979" y="336550"/>
                  </a:cubicBezTo>
                  <a:cubicBezTo>
                    <a:pt x="177770" y="336550"/>
                    <a:pt x="171193" y="328628"/>
                    <a:pt x="171193" y="319386"/>
                  </a:cubicBezTo>
                  <a:cubicBezTo>
                    <a:pt x="171193" y="319386"/>
                    <a:pt x="171193" y="319386"/>
                    <a:pt x="171193" y="121342"/>
                  </a:cubicBezTo>
                  <a:cubicBezTo>
                    <a:pt x="171193" y="121342"/>
                    <a:pt x="171193" y="121342"/>
                    <a:pt x="155406" y="199239"/>
                  </a:cubicBezTo>
                  <a:cubicBezTo>
                    <a:pt x="154090" y="205841"/>
                    <a:pt x="148828" y="212442"/>
                    <a:pt x="140934" y="211122"/>
                  </a:cubicBezTo>
                  <a:cubicBezTo>
                    <a:pt x="133041" y="212442"/>
                    <a:pt x="127779" y="205841"/>
                    <a:pt x="126463" y="199239"/>
                  </a:cubicBezTo>
                  <a:cubicBezTo>
                    <a:pt x="126463" y="199239"/>
                    <a:pt x="126463" y="199239"/>
                    <a:pt x="110676" y="125303"/>
                  </a:cubicBezTo>
                  <a:cubicBezTo>
                    <a:pt x="110676" y="125303"/>
                    <a:pt x="110676" y="125303"/>
                    <a:pt x="110676" y="319386"/>
                  </a:cubicBezTo>
                  <a:cubicBezTo>
                    <a:pt x="110676" y="329949"/>
                    <a:pt x="102783" y="336550"/>
                    <a:pt x="93574" y="336550"/>
                  </a:cubicBezTo>
                  <a:cubicBezTo>
                    <a:pt x="84365" y="336550"/>
                    <a:pt x="77787" y="328628"/>
                    <a:pt x="77787" y="319386"/>
                  </a:cubicBezTo>
                  <a:cubicBezTo>
                    <a:pt x="77787" y="319386"/>
                    <a:pt x="77787" y="319386"/>
                    <a:pt x="77787" y="213762"/>
                  </a:cubicBezTo>
                  <a:cubicBezTo>
                    <a:pt x="77787" y="211122"/>
                    <a:pt x="75156" y="208481"/>
                    <a:pt x="71209" y="208481"/>
                  </a:cubicBezTo>
                  <a:cubicBezTo>
                    <a:pt x="68578" y="208481"/>
                    <a:pt x="65947" y="211122"/>
                    <a:pt x="65947" y="213762"/>
                  </a:cubicBezTo>
                  <a:cubicBezTo>
                    <a:pt x="65947" y="213762"/>
                    <a:pt x="65947" y="213762"/>
                    <a:pt x="65947" y="319386"/>
                  </a:cubicBezTo>
                  <a:cubicBezTo>
                    <a:pt x="65947" y="329949"/>
                    <a:pt x="58054" y="336550"/>
                    <a:pt x="48845" y="336550"/>
                  </a:cubicBezTo>
                  <a:cubicBezTo>
                    <a:pt x="39636" y="336550"/>
                    <a:pt x="33058" y="328628"/>
                    <a:pt x="33058" y="319386"/>
                  </a:cubicBezTo>
                  <a:cubicBezTo>
                    <a:pt x="33058" y="319386"/>
                    <a:pt x="33058" y="319386"/>
                    <a:pt x="33058" y="121342"/>
                  </a:cubicBezTo>
                  <a:cubicBezTo>
                    <a:pt x="33058" y="121342"/>
                    <a:pt x="33058" y="121342"/>
                    <a:pt x="27796" y="199239"/>
                  </a:cubicBezTo>
                  <a:cubicBezTo>
                    <a:pt x="26480" y="205841"/>
                    <a:pt x="19902" y="212442"/>
                    <a:pt x="12009" y="211122"/>
                  </a:cubicBezTo>
                  <a:cubicBezTo>
                    <a:pt x="5431" y="211122"/>
                    <a:pt x="-1147" y="204520"/>
                    <a:pt x="169" y="196599"/>
                  </a:cubicBezTo>
                  <a:cubicBezTo>
                    <a:pt x="169" y="196599"/>
                    <a:pt x="169" y="196599"/>
                    <a:pt x="6746" y="83053"/>
                  </a:cubicBezTo>
                  <a:cubicBezTo>
                    <a:pt x="8062" y="76451"/>
                    <a:pt x="14640" y="69850"/>
                    <a:pt x="21218" y="69850"/>
                  </a:cubicBezTo>
                  <a:close/>
                  <a:moveTo>
                    <a:pt x="210785" y="0"/>
                  </a:moveTo>
                  <a:cubicBezTo>
                    <a:pt x="227882" y="0"/>
                    <a:pt x="241742" y="13504"/>
                    <a:pt x="241742" y="30163"/>
                  </a:cubicBezTo>
                  <a:cubicBezTo>
                    <a:pt x="241742" y="46822"/>
                    <a:pt x="227882" y="60326"/>
                    <a:pt x="210785" y="60326"/>
                  </a:cubicBezTo>
                  <a:cubicBezTo>
                    <a:pt x="193688" y="60326"/>
                    <a:pt x="179828" y="46822"/>
                    <a:pt x="179828" y="30163"/>
                  </a:cubicBezTo>
                  <a:cubicBezTo>
                    <a:pt x="179828" y="13504"/>
                    <a:pt x="193688" y="0"/>
                    <a:pt x="210785" y="0"/>
                  </a:cubicBezTo>
                  <a:close/>
                  <a:moveTo>
                    <a:pt x="71085" y="0"/>
                  </a:moveTo>
                  <a:cubicBezTo>
                    <a:pt x="88182" y="0"/>
                    <a:pt x="102042" y="13504"/>
                    <a:pt x="102042" y="30163"/>
                  </a:cubicBezTo>
                  <a:cubicBezTo>
                    <a:pt x="102042" y="46822"/>
                    <a:pt x="88182" y="60326"/>
                    <a:pt x="71085" y="60326"/>
                  </a:cubicBezTo>
                  <a:cubicBezTo>
                    <a:pt x="53988" y="60326"/>
                    <a:pt x="40128" y="46822"/>
                    <a:pt x="40128" y="30163"/>
                  </a:cubicBezTo>
                  <a:cubicBezTo>
                    <a:pt x="40128" y="13504"/>
                    <a:pt x="53988" y="0"/>
                    <a:pt x="71085" y="0"/>
                  </a:cubicBezTo>
                  <a:close/>
                </a:path>
              </a:pathLst>
            </a:custGeom>
            <a:solidFill>
              <a:srgbClr val="FB907E"/>
            </a:solidFill>
            <a:ln>
              <a:noFill/>
            </a:ln>
          </p:spPr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489B69E9-CB8E-4B87-8F8C-53F3BEA67F08}"/>
              </a:ext>
            </a:extLst>
          </p:cNvPr>
          <p:cNvGrpSpPr/>
          <p:nvPr/>
        </p:nvGrpSpPr>
        <p:grpSpPr>
          <a:xfrm>
            <a:off x="1007652" y="1754867"/>
            <a:ext cx="2407460" cy="3171825"/>
            <a:chOff x="719936" y="1914524"/>
            <a:chExt cx="2407460" cy="3171825"/>
          </a:xfrm>
        </p:grpSpPr>
        <p:sp>
          <p:nvSpPr>
            <p:cNvPr id="15" name="圆角矩形标注 3">
              <a:extLst>
                <a:ext uri="{FF2B5EF4-FFF2-40B4-BE49-F238E27FC236}">
                  <a16:creationId xmlns:a16="http://schemas.microsoft.com/office/drawing/2014/main" xmlns="" id="{8B0E7748-CB8D-4DE7-AB49-9CC21981BA49}"/>
                </a:ext>
              </a:extLst>
            </p:cNvPr>
            <p:cNvSpPr/>
            <p:nvPr/>
          </p:nvSpPr>
          <p:spPr>
            <a:xfrm>
              <a:off x="719936" y="1914524"/>
              <a:ext cx="2407460" cy="3171825"/>
            </a:xfrm>
            <a:prstGeom prst="wedgeRoundRectCallout">
              <a:avLst>
                <a:gd name="adj1" fmla="val -22692"/>
                <a:gd name="adj2" fmla="val 58473"/>
                <a:gd name="adj3" fmla="val 16667"/>
              </a:avLst>
            </a:prstGeom>
            <a:solidFill>
              <a:srgbClr val="52B2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458B9281-17F5-4D06-8534-8A1696AE3FAB}"/>
                </a:ext>
              </a:extLst>
            </p:cNvPr>
            <p:cNvSpPr/>
            <p:nvPr/>
          </p:nvSpPr>
          <p:spPr>
            <a:xfrm>
              <a:off x="1576003" y="2246176"/>
              <a:ext cx="695325" cy="6953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6981EA57-58F7-4577-B788-E6AB73D29D7B}"/>
                </a:ext>
              </a:extLst>
            </p:cNvPr>
            <p:cNvGrpSpPr/>
            <p:nvPr/>
          </p:nvGrpSpPr>
          <p:grpSpPr>
            <a:xfrm>
              <a:off x="889958" y="3329250"/>
              <a:ext cx="2067414" cy="1415773"/>
              <a:chOff x="1081087" y="3729928"/>
              <a:chExt cx="2067414" cy="1415773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xmlns="" id="{3870F05A-F849-4BA7-BC48-106677545CD6}"/>
                  </a:ext>
                </a:extLst>
              </p:cNvPr>
              <p:cNvSpPr txBox="1"/>
              <p:nvPr/>
            </p:nvSpPr>
            <p:spPr>
              <a:xfrm>
                <a:off x="1509500" y="3729928"/>
                <a:ext cx="121058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bg1"/>
                    </a:solidFill>
                  </a:rPr>
                  <a:t>添加标题</a:t>
                </a:r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xmlns="" id="{A69E8DFB-F1DC-487A-ABE0-A1167342DE4C}"/>
                  </a:ext>
                </a:extLst>
              </p:cNvPr>
              <p:cNvSpPr/>
              <p:nvPr/>
            </p:nvSpPr>
            <p:spPr>
              <a:xfrm>
                <a:off x="1081087" y="4130038"/>
                <a:ext cx="2067414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200000"/>
                  </a:lnSpc>
                </a:pPr>
                <a:r>
                  <a:rPr lang="zh-CN" altLang="en-US" sz="1000" dirty="0" smtClean="0">
                    <a:solidFill>
                      <a:schemeClr val="bg1"/>
                    </a:solidFill>
                  </a:rPr>
                  <a:t>点击添加文字是</a:t>
                </a:r>
                <a:r>
                  <a:rPr lang="zh-CN" altLang="en-US" sz="1000" dirty="0">
                    <a:solidFill>
                      <a:schemeClr val="bg1"/>
                    </a:solidFill>
                  </a:rPr>
                  <a:t>一家</a:t>
                </a:r>
                <a:r>
                  <a:rPr lang="zh-CN" altLang="en-US" sz="1000" dirty="0" smtClean="0">
                    <a:solidFill>
                      <a:schemeClr val="bg1"/>
                    </a:solidFill>
                  </a:rPr>
                  <a:t>专业点击添加文字点击添加文字是</a:t>
                </a:r>
                <a:r>
                  <a:rPr lang="zh-CN" altLang="en-US" sz="1000" dirty="0">
                    <a:solidFill>
                      <a:schemeClr val="bg1"/>
                    </a:solidFill>
                  </a:rPr>
                  <a:t>一家</a:t>
                </a:r>
                <a:r>
                  <a:rPr lang="zh-CN" altLang="en-US" sz="1000" dirty="0" smtClean="0">
                    <a:solidFill>
                      <a:schemeClr val="bg1"/>
                    </a:solidFill>
                  </a:rPr>
                  <a:t>专业点击添加文字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8" name="meeting_115902">
              <a:extLst>
                <a:ext uri="{FF2B5EF4-FFF2-40B4-BE49-F238E27FC236}">
                  <a16:creationId xmlns:a16="http://schemas.microsoft.com/office/drawing/2014/main" xmlns="" id="{557DF21F-0883-40CF-9DC3-FEB40B976BE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728421" y="2400460"/>
              <a:ext cx="390488" cy="386752"/>
            </a:xfrm>
            <a:custGeom>
              <a:avLst/>
              <a:gdLst>
                <a:gd name="connsiteX0" fmla="*/ 292147 w 331788"/>
                <a:gd name="connsiteY0" fmla="*/ 109538 h 328613"/>
                <a:gd name="connsiteX1" fmla="*/ 327025 w 331788"/>
                <a:gd name="connsiteY1" fmla="*/ 145621 h 328613"/>
                <a:gd name="connsiteX2" fmla="*/ 327025 w 331788"/>
                <a:gd name="connsiteY2" fmla="*/ 229385 h 328613"/>
                <a:gd name="connsiteX3" fmla="*/ 293438 w 331788"/>
                <a:gd name="connsiteY3" fmla="*/ 264179 h 328613"/>
                <a:gd name="connsiteX4" fmla="*/ 252101 w 331788"/>
                <a:gd name="connsiteY4" fmla="*/ 264179 h 328613"/>
                <a:gd name="connsiteX5" fmla="*/ 252101 w 331788"/>
                <a:gd name="connsiteY5" fmla="*/ 319593 h 328613"/>
                <a:gd name="connsiteX6" fmla="*/ 243059 w 331788"/>
                <a:gd name="connsiteY6" fmla="*/ 328613 h 328613"/>
                <a:gd name="connsiteX7" fmla="*/ 205596 w 331788"/>
                <a:gd name="connsiteY7" fmla="*/ 328613 h 328613"/>
                <a:gd name="connsiteX8" fmla="*/ 195262 w 331788"/>
                <a:gd name="connsiteY8" fmla="*/ 319593 h 328613"/>
                <a:gd name="connsiteX9" fmla="*/ 195262 w 331788"/>
                <a:gd name="connsiteY9" fmla="*/ 235829 h 328613"/>
                <a:gd name="connsiteX10" fmla="*/ 224973 w 331788"/>
                <a:gd name="connsiteY10" fmla="*/ 207478 h 328613"/>
                <a:gd name="connsiteX11" fmla="*/ 255976 w 331788"/>
                <a:gd name="connsiteY11" fmla="*/ 207478 h 328613"/>
                <a:gd name="connsiteX12" fmla="*/ 255976 w 331788"/>
                <a:gd name="connsiteY12" fmla="*/ 145621 h 328613"/>
                <a:gd name="connsiteX13" fmla="*/ 292147 w 331788"/>
                <a:gd name="connsiteY13" fmla="*/ 109538 h 328613"/>
                <a:gd name="connsiteX14" fmla="*/ 38473 w 331788"/>
                <a:gd name="connsiteY14" fmla="*/ 109538 h 328613"/>
                <a:gd name="connsiteX15" fmla="*/ 75079 w 331788"/>
                <a:gd name="connsiteY15" fmla="*/ 145621 h 328613"/>
                <a:gd name="connsiteX16" fmla="*/ 75079 w 331788"/>
                <a:gd name="connsiteY16" fmla="*/ 207478 h 328613"/>
                <a:gd name="connsiteX17" fmla="*/ 106456 w 331788"/>
                <a:gd name="connsiteY17" fmla="*/ 207478 h 328613"/>
                <a:gd name="connsiteX18" fmla="*/ 136525 w 331788"/>
                <a:gd name="connsiteY18" fmla="*/ 235829 h 328613"/>
                <a:gd name="connsiteX19" fmla="*/ 136525 w 331788"/>
                <a:gd name="connsiteY19" fmla="*/ 319593 h 328613"/>
                <a:gd name="connsiteX20" fmla="*/ 126066 w 331788"/>
                <a:gd name="connsiteY20" fmla="*/ 328613 h 328613"/>
                <a:gd name="connsiteX21" fmla="*/ 88153 w 331788"/>
                <a:gd name="connsiteY21" fmla="*/ 328613 h 328613"/>
                <a:gd name="connsiteX22" fmla="*/ 79001 w 331788"/>
                <a:gd name="connsiteY22" fmla="*/ 319593 h 328613"/>
                <a:gd name="connsiteX23" fmla="*/ 79001 w 331788"/>
                <a:gd name="connsiteY23" fmla="*/ 264179 h 328613"/>
                <a:gd name="connsiteX24" fmla="*/ 37166 w 331788"/>
                <a:gd name="connsiteY24" fmla="*/ 264179 h 328613"/>
                <a:gd name="connsiteX25" fmla="*/ 3175 w 331788"/>
                <a:gd name="connsiteY25" fmla="*/ 229385 h 328613"/>
                <a:gd name="connsiteX26" fmla="*/ 3175 w 331788"/>
                <a:gd name="connsiteY26" fmla="*/ 145621 h 328613"/>
                <a:gd name="connsiteX27" fmla="*/ 38473 w 331788"/>
                <a:gd name="connsiteY27" fmla="*/ 109538 h 328613"/>
                <a:gd name="connsiteX28" fmla="*/ 160734 w 331788"/>
                <a:gd name="connsiteY28" fmla="*/ 88900 h 328613"/>
                <a:gd name="connsiteX29" fmla="*/ 171053 w 331788"/>
                <a:gd name="connsiteY29" fmla="*/ 88900 h 328613"/>
                <a:gd name="connsiteX30" fmla="*/ 173633 w 331788"/>
                <a:gd name="connsiteY30" fmla="*/ 90195 h 328613"/>
                <a:gd name="connsiteX31" fmla="*/ 174923 w 331788"/>
                <a:gd name="connsiteY31" fmla="*/ 95375 h 328613"/>
                <a:gd name="connsiteX32" fmla="*/ 169763 w 331788"/>
                <a:gd name="connsiteY32" fmla="*/ 103146 h 328613"/>
                <a:gd name="connsiteX33" fmla="*/ 172343 w 331788"/>
                <a:gd name="connsiteY33" fmla="*/ 123867 h 328613"/>
                <a:gd name="connsiteX34" fmla="*/ 167184 w 331788"/>
                <a:gd name="connsiteY34" fmla="*/ 136818 h 328613"/>
                <a:gd name="connsiteX35" fmla="*/ 164604 w 331788"/>
                <a:gd name="connsiteY35" fmla="*/ 136818 h 328613"/>
                <a:gd name="connsiteX36" fmla="*/ 159444 w 331788"/>
                <a:gd name="connsiteY36" fmla="*/ 123867 h 328613"/>
                <a:gd name="connsiteX37" fmla="*/ 162024 w 331788"/>
                <a:gd name="connsiteY37" fmla="*/ 103146 h 328613"/>
                <a:gd name="connsiteX38" fmla="*/ 156865 w 331788"/>
                <a:gd name="connsiteY38" fmla="*/ 95375 h 328613"/>
                <a:gd name="connsiteX39" fmla="*/ 158155 w 331788"/>
                <a:gd name="connsiteY39" fmla="*/ 90195 h 328613"/>
                <a:gd name="connsiteX40" fmla="*/ 160734 w 331788"/>
                <a:gd name="connsiteY40" fmla="*/ 88900 h 328613"/>
                <a:gd name="connsiteX41" fmla="*/ 136182 w 331788"/>
                <a:gd name="connsiteY41" fmla="*/ 88900 h 328613"/>
                <a:gd name="connsiteX42" fmla="*/ 138766 w 331788"/>
                <a:gd name="connsiteY42" fmla="*/ 91502 h 328613"/>
                <a:gd name="connsiteX43" fmla="*/ 165893 w 331788"/>
                <a:gd name="connsiteY43" fmla="*/ 165652 h 328613"/>
                <a:gd name="connsiteX44" fmla="*/ 193021 w 331788"/>
                <a:gd name="connsiteY44" fmla="*/ 91502 h 328613"/>
                <a:gd name="connsiteX45" fmla="*/ 196897 w 331788"/>
                <a:gd name="connsiteY45" fmla="*/ 90201 h 328613"/>
                <a:gd name="connsiteX46" fmla="*/ 208523 w 331788"/>
                <a:gd name="connsiteY46" fmla="*/ 92802 h 328613"/>
                <a:gd name="connsiteX47" fmla="*/ 231775 w 331788"/>
                <a:gd name="connsiteY47" fmla="*/ 125325 h 328613"/>
                <a:gd name="connsiteX48" fmla="*/ 231775 w 331788"/>
                <a:gd name="connsiteY48" fmla="*/ 176059 h 328613"/>
                <a:gd name="connsiteX49" fmla="*/ 226608 w 331788"/>
                <a:gd name="connsiteY49" fmla="*/ 182563 h 328613"/>
                <a:gd name="connsiteX50" fmla="*/ 105179 w 331788"/>
                <a:gd name="connsiteY50" fmla="*/ 182563 h 328613"/>
                <a:gd name="connsiteX51" fmla="*/ 100012 w 331788"/>
                <a:gd name="connsiteY51" fmla="*/ 176059 h 328613"/>
                <a:gd name="connsiteX52" fmla="*/ 100012 w 331788"/>
                <a:gd name="connsiteY52" fmla="*/ 125325 h 328613"/>
                <a:gd name="connsiteX53" fmla="*/ 123264 w 331788"/>
                <a:gd name="connsiteY53" fmla="*/ 92802 h 328613"/>
                <a:gd name="connsiteX54" fmla="*/ 134890 w 331788"/>
                <a:gd name="connsiteY54" fmla="*/ 90201 h 328613"/>
                <a:gd name="connsiteX55" fmla="*/ 136182 w 331788"/>
                <a:gd name="connsiteY55" fmla="*/ 88900 h 328613"/>
                <a:gd name="connsiteX56" fmla="*/ 292100 w 331788"/>
                <a:gd name="connsiteY56" fmla="*/ 19050 h 328613"/>
                <a:gd name="connsiteX57" fmla="*/ 331788 w 331788"/>
                <a:gd name="connsiteY57" fmla="*/ 58738 h 328613"/>
                <a:gd name="connsiteX58" fmla="*/ 292100 w 331788"/>
                <a:gd name="connsiteY58" fmla="*/ 98426 h 328613"/>
                <a:gd name="connsiteX59" fmla="*/ 252412 w 331788"/>
                <a:gd name="connsiteY59" fmla="*/ 58738 h 328613"/>
                <a:gd name="connsiteX60" fmla="*/ 292100 w 331788"/>
                <a:gd name="connsiteY60" fmla="*/ 19050 h 328613"/>
                <a:gd name="connsiteX61" fmla="*/ 39688 w 331788"/>
                <a:gd name="connsiteY61" fmla="*/ 19050 h 328613"/>
                <a:gd name="connsiteX62" fmla="*/ 79376 w 331788"/>
                <a:gd name="connsiteY62" fmla="*/ 58738 h 328613"/>
                <a:gd name="connsiteX63" fmla="*/ 39688 w 331788"/>
                <a:gd name="connsiteY63" fmla="*/ 98426 h 328613"/>
                <a:gd name="connsiteX64" fmla="*/ 0 w 331788"/>
                <a:gd name="connsiteY64" fmla="*/ 58738 h 328613"/>
                <a:gd name="connsiteX65" fmla="*/ 39688 w 331788"/>
                <a:gd name="connsiteY65" fmla="*/ 19050 h 328613"/>
                <a:gd name="connsiteX66" fmla="*/ 165894 w 331788"/>
                <a:gd name="connsiteY66" fmla="*/ 0 h 328613"/>
                <a:gd name="connsiteX67" fmla="*/ 204788 w 331788"/>
                <a:gd name="connsiteY67" fmla="*/ 39688 h 328613"/>
                <a:gd name="connsiteX68" fmla="*/ 165894 w 331788"/>
                <a:gd name="connsiteY68" fmla="*/ 79376 h 328613"/>
                <a:gd name="connsiteX69" fmla="*/ 127000 w 331788"/>
                <a:gd name="connsiteY69" fmla="*/ 39688 h 328613"/>
                <a:gd name="connsiteX70" fmla="*/ 165894 w 331788"/>
                <a:gd name="connsiteY70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331788" h="328613">
                  <a:moveTo>
                    <a:pt x="292147" y="109538"/>
                  </a:moveTo>
                  <a:cubicBezTo>
                    <a:pt x="311524" y="109538"/>
                    <a:pt x="327025" y="126291"/>
                    <a:pt x="327025" y="145621"/>
                  </a:cubicBezTo>
                  <a:cubicBezTo>
                    <a:pt x="327025" y="145621"/>
                    <a:pt x="327025" y="145621"/>
                    <a:pt x="327025" y="229385"/>
                  </a:cubicBezTo>
                  <a:cubicBezTo>
                    <a:pt x="327025" y="248715"/>
                    <a:pt x="311524" y="264179"/>
                    <a:pt x="293438" y="264179"/>
                  </a:cubicBezTo>
                  <a:cubicBezTo>
                    <a:pt x="293438" y="264179"/>
                    <a:pt x="293438" y="264179"/>
                    <a:pt x="252101" y="264179"/>
                  </a:cubicBezTo>
                  <a:cubicBezTo>
                    <a:pt x="252101" y="264179"/>
                    <a:pt x="252101" y="264179"/>
                    <a:pt x="252101" y="319593"/>
                  </a:cubicBezTo>
                  <a:cubicBezTo>
                    <a:pt x="252101" y="324747"/>
                    <a:pt x="248226" y="328613"/>
                    <a:pt x="243059" y="328613"/>
                  </a:cubicBezTo>
                  <a:cubicBezTo>
                    <a:pt x="243059" y="328613"/>
                    <a:pt x="243059" y="328613"/>
                    <a:pt x="205596" y="328613"/>
                  </a:cubicBezTo>
                  <a:cubicBezTo>
                    <a:pt x="199138" y="328613"/>
                    <a:pt x="195262" y="324747"/>
                    <a:pt x="195262" y="319593"/>
                  </a:cubicBezTo>
                  <a:cubicBezTo>
                    <a:pt x="195262" y="319593"/>
                    <a:pt x="195262" y="319593"/>
                    <a:pt x="195262" y="235829"/>
                  </a:cubicBezTo>
                  <a:cubicBezTo>
                    <a:pt x="195262" y="220364"/>
                    <a:pt x="208180" y="207478"/>
                    <a:pt x="224973" y="207478"/>
                  </a:cubicBezTo>
                  <a:cubicBezTo>
                    <a:pt x="224973" y="207478"/>
                    <a:pt x="224973" y="207478"/>
                    <a:pt x="255976" y="207478"/>
                  </a:cubicBezTo>
                  <a:cubicBezTo>
                    <a:pt x="255976" y="207478"/>
                    <a:pt x="255976" y="207478"/>
                    <a:pt x="255976" y="145621"/>
                  </a:cubicBezTo>
                  <a:cubicBezTo>
                    <a:pt x="255976" y="126291"/>
                    <a:pt x="271478" y="109538"/>
                    <a:pt x="292147" y="109538"/>
                  </a:cubicBezTo>
                  <a:close/>
                  <a:moveTo>
                    <a:pt x="38473" y="109538"/>
                  </a:moveTo>
                  <a:cubicBezTo>
                    <a:pt x="59391" y="109538"/>
                    <a:pt x="75079" y="126291"/>
                    <a:pt x="75079" y="145621"/>
                  </a:cubicBezTo>
                  <a:cubicBezTo>
                    <a:pt x="75079" y="145621"/>
                    <a:pt x="75079" y="145621"/>
                    <a:pt x="75079" y="207478"/>
                  </a:cubicBezTo>
                  <a:cubicBezTo>
                    <a:pt x="75079" y="207478"/>
                    <a:pt x="75079" y="207478"/>
                    <a:pt x="106456" y="207478"/>
                  </a:cubicBezTo>
                  <a:cubicBezTo>
                    <a:pt x="123451" y="207478"/>
                    <a:pt x="136525" y="220364"/>
                    <a:pt x="136525" y="235829"/>
                  </a:cubicBezTo>
                  <a:cubicBezTo>
                    <a:pt x="136525" y="235829"/>
                    <a:pt x="136525" y="235829"/>
                    <a:pt x="136525" y="319593"/>
                  </a:cubicBezTo>
                  <a:cubicBezTo>
                    <a:pt x="136525" y="324747"/>
                    <a:pt x="132603" y="328613"/>
                    <a:pt x="126066" y="328613"/>
                  </a:cubicBezTo>
                  <a:cubicBezTo>
                    <a:pt x="126066" y="328613"/>
                    <a:pt x="126066" y="328613"/>
                    <a:pt x="88153" y="328613"/>
                  </a:cubicBezTo>
                  <a:cubicBezTo>
                    <a:pt x="82923" y="328613"/>
                    <a:pt x="79001" y="324747"/>
                    <a:pt x="79001" y="319593"/>
                  </a:cubicBezTo>
                  <a:cubicBezTo>
                    <a:pt x="79001" y="319593"/>
                    <a:pt x="79001" y="319593"/>
                    <a:pt x="79001" y="264179"/>
                  </a:cubicBezTo>
                  <a:cubicBezTo>
                    <a:pt x="79001" y="264179"/>
                    <a:pt x="79001" y="264179"/>
                    <a:pt x="37166" y="264179"/>
                  </a:cubicBezTo>
                  <a:cubicBezTo>
                    <a:pt x="18863" y="264179"/>
                    <a:pt x="3175" y="248715"/>
                    <a:pt x="3175" y="229385"/>
                  </a:cubicBezTo>
                  <a:cubicBezTo>
                    <a:pt x="3175" y="229385"/>
                    <a:pt x="3175" y="229385"/>
                    <a:pt x="3175" y="145621"/>
                  </a:cubicBezTo>
                  <a:cubicBezTo>
                    <a:pt x="3175" y="126291"/>
                    <a:pt x="18863" y="109538"/>
                    <a:pt x="38473" y="109538"/>
                  </a:cubicBezTo>
                  <a:close/>
                  <a:moveTo>
                    <a:pt x="160734" y="88900"/>
                  </a:moveTo>
                  <a:cubicBezTo>
                    <a:pt x="160734" y="88900"/>
                    <a:pt x="160734" y="88900"/>
                    <a:pt x="171053" y="88900"/>
                  </a:cubicBezTo>
                  <a:cubicBezTo>
                    <a:pt x="172343" y="88900"/>
                    <a:pt x="173633" y="90195"/>
                    <a:pt x="173633" y="90195"/>
                  </a:cubicBezTo>
                  <a:cubicBezTo>
                    <a:pt x="174923" y="92785"/>
                    <a:pt x="176213" y="94080"/>
                    <a:pt x="174923" y="95375"/>
                  </a:cubicBezTo>
                  <a:cubicBezTo>
                    <a:pt x="174923" y="95375"/>
                    <a:pt x="174923" y="95375"/>
                    <a:pt x="169763" y="103146"/>
                  </a:cubicBezTo>
                  <a:cubicBezTo>
                    <a:pt x="169763" y="103146"/>
                    <a:pt x="169763" y="103146"/>
                    <a:pt x="172343" y="123867"/>
                  </a:cubicBezTo>
                  <a:cubicBezTo>
                    <a:pt x="172343" y="123867"/>
                    <a:pt x="172343" y="123867"/>
                    <a:pt x="167184" y="136818"/>
                  </a:cubicBezTo>
                  <a:cubicBezTo>
                    <a:pt x="167184" y="138113"/>
                    <a:pt x="164604" y="138113"/>
                    <a:pt x="164604" y="136818"/>
                  </a:cubicBezTo>
                  <a:cubicBezTo>
                    <a:pt x="164604" y="136818"/>
                    <a:pt x="164604" y="136818"/>
                    <a:pt x="159444" y="123867"/>
                  </a:cubicBezTo>
                  <a:cubicBezTo>
                    <a:pt x="159444" y="123867"/>
                    <a:pt x="159444" y="123867"/>
                    <a:pt x="162024" y="103146"/>
                  </a:cubicBezTo>
                  <a:cubicBezTo>
                    <a:pt x="162024" y="103146"/>
                    <a:pt x="162024" y="103146"/>
                    <a:pt x="156865" y="95375"/>
                  </a:cubicBezTo>
                  <a:cubicBezTo>
                    <a:pt x="155575" y="94080"/>
                    <a:pt x="156865" y="92785"/>
                    <a:pt x="158155" y="90195"/>
                  </a:cubicBezTo>
                  <a:cubicBezTo>
                    <a:pt x="158155" y="90195"/>
                    <a:pt x="159444" y="88900"/>
                    <a:pt x="160734" y="88900"/>
                  </a:cubicBezTo>
                  <a:close/>
                  <a:moveTo>
                    <a:pt x="136182" y="88900"/>
                  </a:moveTo>
                  <a:cubicBezTo>
                    <a:pt x="137474" y="88900"/>
                    <a:pt x="138766" y="90201"/>
                    <a:pt x="138766" y="91502"/>
                  </a:cubicBezTo>
                  <a:cubicBezTo>
                    <a:pt x="138766" y="91502"/>
                    <a:pt x="138766" y="91502"/>
                    <a:pt x="165893" y="165652"/>
                  </a:cubicBezTo>
                  <a:cubicBezTo>
                    <a:pt x="165893" y="165652"/>
                    <a:pt x="165893" y="165652"/>
                    <a:pt x="193021" y="91502"/>
                  </a:cubicBezTo>
                  <a:cubicBezTo>
                    <a:pt x="193021" y="90201"/>
                    <a:pt x="195605" y="88900"/>
                    <a:pt x="196897" y="90201"/>
                  </a:cubicBezTo>
                  <a:cubicBezTo>
                    <a:pt x="196897" y="90201"/>
                    <a:pt x="196897" y="90201"/>
                    <a:pt x="208523" y="92802"/>
                  </a:cubicBezTo>
                  <a:cubicBezTo>
                    <a:pt x="222733" y="98006"/>
                    <a:pt x="231775" y="111015"/>
                    <a:pt x="231775" y="125325"/>
                  </a:cubicBezTo>
                  <a:cubicBezTo>
                    <a:pt x="231775" y="125325"/>
                    <a:pt x="231775" y="125325"/>
                    <a:pt x="231775" y="176059"/>
                  </a:cubicBezTo>
                  <a:cubicBezTo>
                    <a:pt x="231775" y="179961"/>
                    <a:pt x="229192" y="182563"/>
                    <a:pt x="226608" y="182563"/>
                  </a:cubicBezTo>
                  <a:cubicBezTo>
                    <a:pt x="226608" y="182563"/>
                    <a:pt x="226608" y="182563"/>
                    <a:pt x="105179" y="182563"/>
                  </a:cubicBezTo>
                  <a:cubicBezTo>
                    <a:pt x="102595" y="182563"/>
                    <a:pt x="100012" y="179961"/>
                    <a:pt x="100012" y="176059"/>
                  </a:cubicBezTo>
                  <a:cubicBezTo>
                    <a:pt x="100012" y="176059"/>
                    <a:pt x="100012" y="176059"/>
                    <a:pt x="100012" y="125325"/>
                  </a:cubicBezTo>
                  <a:cubicBezTo>
                    <a:pt x="100012" y="111015"/>
                    <a:pt x="109054" y="98006"/>
                    <a:pt x="123264" y="92802"/>
                  </a:cubicBezTo>
                  <a:cubicBezTo>
                    <a:pt x="123264" y="92802"/>
                    <a:pt x="123264" y="92802"/>
                    <a:pt x="134890" y="90201"/>
                  </a:cubicBezTo>
                  <a:cubicBezTo>
                    <a:pt x="134890" y="88900"/>
                    <a:pt x="134890" y="88900"/>
                    <a:pt x="136182" y="88900"/>
                  </a:cubicBezTo>
                  <a:close/>
                  <a:moveTo>
                    <a:pt x="292100" y="19050"/>
                  </a:moveTo>
                  <a:cubicBezTo>
                    <a:pt x="314019" y="19050"/>
                    <a:pt x="331788" y="36819"/>
                    <a:pt x="331788" y="58738"/>
                  </a:cubicBezTo>
                  <a:cubicBezTo>
                    <a:pt x="331788" y="80657"/>
                    <a:pt x="314019" y="98426"/>
                    <a:pt x="292100" y="98426"/>
                  </a:cubicBezTo>
                  <a:cubicBezTo>
                    <a:pt x="270181" y="98426"/>
                    <a:pt x="252412" y="80657"/>
                    <a:pt x="252412" y="58738"/>
                  </a:cubicBezTo>
                  <a:cubicBezTo>
                    <a:pt x="252412" y="36819"/>
                    <a:pt x="270181" y="19050"/>
                    <a:pt x="292100" y="19050"/>
                  </a:cubicBezTo>
                  <a:close/>
                  <a:moveTo>
                    <a:pt x="39688" y="19050"/>
                  </a:moveTo>
                  <a:cubicBezTo>
                    <a:pt x="61607" y="19050"/>
                    <a:pt x="79376" y="36819"/>
                    <a:pt x="79376" y="58738"/>
                  </a:cubicBezTo>
                  <a:cubicBezTo>
                    <a:pt x="79376" y="80657"/>
                    <a:pt x="61607" y="98426"/>
                    <a:pt x="39688" y="98426"/>
                  </a:cubicBezTo>
                  <a:cubicBezTo>
                    <a:pt x="17769" y="98426"/>
                    <a:pt x="0" y="80657"/>
                    <a:pt x="0" y="58738"/>
                  </a:cubicBezTo>
                  <a:cubicBezTo>
                    <a:pt x="0" y="36819"/>
                    <a:pt x="17769" y="19050"/>
                    <a:pt x="39688" y="19050"/>
                  </a:cubicBezTo>
                  <a:close/>
                  <a:moveTo>
                    <a:pt x="165894" y="0"/>
                  </a:moveTo>
                  <a:cubicBezTo>
                    <a:pt x="187375" y="0"/>
                    <a:pt x="204788" y="17769"/>
                    <a:pt x="204788" y="39688"/>
                  </a:cubicBezTo>
                  <a:cubicBezTo>
                    <a:pt x="204788" y="61607"/>
                    <a:pt x="187375" y="79376"/>
                    <a:pt x="165894" y="79376"/>
                  </a:cubicBezTo>
                  <a:cubicBezTo>
                    <a:pt x="144413" y="79376"/>
                    <a:pt x="127000" y="61607"/>
                    <a:pt x="127000" y="39688"/>
                  </a:cubicBezTo>
                  <a:cubicBezTo>
                    <a:pt x="127000" y="17769"/>
                    <a:pt x="144413" y="0"/>
                    <a:pt x="165894" y="0"/>
                  </a:cubicBezTo>
                  <a:close/>
                </a:path>
              </a:pathLst>
            </a:custGeom>
            <a:solidFill>
              <a:srgbClr val="52B2A7"/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4248554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90" b="22622"/>
          <a:stretch/>
        </p:blipFill>
        <p:spPr>
          <a:xfrm>
            <a:off x="87909" y="0"/>
            <a:ext cx="1161321" cy="89535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1166485" y="181243"/>
            <a:ext cx="7752628" cy="741582"/>
            <a:chOff x="1052185" y="181243"/>
            <a:chExt cx="7752628" cy="741582"/>
          </a:xfrm>
        </p:grpSpPr>
        <p:sp>
          <p:nvSpPr>
            <p:cNvPr id="24" name="文本框 23"/>
            <p:cNvSpPr txBox="1"/>
            <p:nvPr/>
          </p:nvSpPr>
          <p:spPr>
            <a:xfrm>
              <a:off x="1052185" y="18124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1052185" y="576576"/>
              <a:ext cx="7752628" cy="346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点击添加文字是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一家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专业点击添加文字点击添加文字是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一家专业</a:t>
              </a: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183" y="920816"/>
            <a:ext cx="4027906" cy="5958441"/>
          </a:xfrm>
          <a:prstGeom prst="rect">
            <a:avLst/>
          </a:prstGeom>
        </p:spPr>
      </p:pic>
      <p:sp>
        <p:nvSpPr>
          <p:cNvPr id="3" name="椭圆 2">
            <a:extLst>
              <a:ext uri="{FF2B5EF4-FFF2-40B4-BE49-F238E27FC236}">
                <a16:creationId xmlns:a16="http://schemas.microsoft.com/office/drawing/2014/main" xmlns="" id="{5A5693BE-7BFE-4BF0-9FBA-58B3C9FEB5D2}"/>
              </a:ext>
            </a:extLst>
          </p:cNvPr>
          <p:cNvSpPr/>
          <p:nvPr/>
        </p:nvSpPr>
        <p:spPr>
          <a:xfrm>
            <a:off x="6691086" y="1857827"/>
            <a:ext cx="246743" cy="246743"/>
          </a:xfrm>
          <a:prstGeom prst="ellipse">
            <a:avLst/>
          </a:prstGeom>
          <a:solidFill>
            <a:srgbClr val="FB9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01964D14-258F-4F68-83B0-E0103A3BABA5}"/>
              </a:ext>
            </a:extLst>
          </p:cNvPr>
          <p:cNvCxnSpPr>
            <a:cxnSpLocks/>
          </p:cNvCxnSpPr>
          <p:nvPr/>
        </p:nvCxnSpPr>
        <p:spPr>
          <a:xfrm>
            <a:off x="6814457" y="2104570"/>
            <a:ext cx="0" cy="475343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4988094F-6C6D-4496-94AE-0B7B4E745267}"/>
              </a:ext>
            </a:extLst>
          </p:cNvPr>
          <p:cNvSpPr/>
          <p:nvPr/>
        </p:nvSpPr>
        <p:spPr>
          <a:xfrm>
            <a:off x="6752771" y="2760761"/>
            <a:ext cx="123372" cy="123372"/>
          </a:xfrm>
          <a:prstGeom prst="ellipse">
            <a:avLst/>
          </a:prstGeom>
          <a:solidFill>
            <a:srgbClr val="52B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8F2DBBD8-FF99-47D4-A183-EA32CD6B3F2D}"/>
              </a:ext>
            </a:extLst>
          </p:cNvPr>
          <p:cNvSpPr/>
          <p:nvPr/>
        </p:nvSpPr>
        <p:spPr>
          <a:xfrm>
            <a:off x="6752771" y="4081811"/>
            <a:ext cx="123372" cy="123372"/>
          </a:xfrm>
          <a:prstGeom prst="ellipse">
            <a:avLst/>
          </a:prstGeom>
          <a:solidFill>
            <a:srgbClr val="52B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3199CFC6-9561-4B28-94D0-33A68BAABE32}"/>
              </a:ext>
            </a:extLst>
          </p:cNvPr>
          <p:cNvSpPr/>
          <p:nvPr/>
        </p:nvSpPr>
        <p:spPr>
          <a:xfrm>
            <a:off x="6752771" y="5402861"/>
            <a:ext cx="123372" cy="123372"/>
          </a:xfrm>
          <a:prstGeom prst="ellipse">
            <a:avLst/>
          </a:prstGeom>
          <a:solidFill>
            <a:srgbClr val="52B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B2507C48-2043-4D30-931E-352538D8350A}"/>
              </a:ext>
            </a:extLst>
          </p:cNvPr>
          <p:cNvGrpSpPr/>
          <p:nvPr/>
        </p:nvGrpSpPr>
        <p:grpSpPr>
          <a:xfrm>
            <a:off x="7032256" y="2561008"/>
            <a:ext cx="5159744" cy="762990"/>
            <a:chOff x="8034119" y="2130514"/>
            <a:chExt cx="5159744" cy="762990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4FD66135-DB84-47C9-9721-46437E186C31}"/>
                </a:ext>
              </a:extLst>
            </p:cNvPr>
            <p:cNvSpPr txBox="1"/>
            <p:nvPr/>
          </p:nvSpPr>
          <p:spPr>
            <a:xfrm>
              <a:off x="8034119" y="2130514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52B2A7"/>
                  </a:solidFill>
                </a:rPr>
                <a:t>添加标题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3B5CD412-3369-4B93-9780-AEFC2ECD8C54}"/>
                </a:ext>
              </a:extLst>
            </p:cNvPr>
            <p:cNvSpPr/>
            <p:nvPr/>
          </p:nvSpPr>
          <p:spPr>
            <a:xfrm>
              <a:off x="8034119" y="2493394"/>
              <a:ext cx="515974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一家专业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622CF5F1-0B86-4A84-B1B4-EBD394D8DBC0}"/>
              </a:ext>
            </a:extLst>
          </p:cNvPr>
          <p:cNvGrpSpPr/>
          <p:nvPr/>
        </p:nvGrpSpPr>
        <p:grpSpPr>
          <a:xfrm>
            <a:off x="7032256" y="3900037"/>
            <a:ext cx="5159744" cy="762990"/>
            <a:chOff x="8034119" y="2130514"/>
            <a:chExt cx="5159744" cy="762990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BA0B9287-3741-4F24-9C6D-6334C4BA0284}"/>
                </a:ext>
              </a:extLst>
            </p:cNvPr>
            <p:cNvSpPr txBox="1"/>
            <p:nvPr/>
          </p:nvSpPr>
          <p:spPr>
            <a:xfrm>
              <a:off x="8034119" y="2130514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52B2A7"/>
                  </a:solidFill>
                </a:rPr>
                <a:t>添加标题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39D6BA52-7916-416D-A4FE-691661F39A32}"/>
                </a:ext>
              </a:extLst>
            </p:cNvPr>
            <p:cNvSpPr/>
            <p:nvPr/>
          </p:nvSpPr>
          <p:spPr>
            <a:xfrm>
              <a:off x="8034119" y="2493394"/>
              <a:ext cx="515974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一家专业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250CE330-A992-4AB1-A71C-40BBAD9CB2B9}"/>
              </a:ext>
            </a:extLst>
          </p:cNvPr>
          <p:cNvGrpSpPr/>
          <p:nvPr/>
        </p:nvGrpSpPr>
        <p:grpSpPr>
          <a:xfrm>
            <a:off x="7032256" y="5239066"/>
            <a:ext cx="5159744" cy="762990"/>
            <a:chOff x="8034119" y="2130514"/>
            <a:chExt cx="5159744" cy="762990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BE490F45-5649-494E-9653-C2C1B71B08AA}"/>
                </a:ext>
              </a:extLst>
            </p:cNvPr>
            <p:cNvSpPr txBox="1"/>
            <p:nvPr/>
          </p:nvSpPr>
          <p:spPr>
            <a:xfrm>
              <a:off x="8034119" y="2130514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52B2A7"/>
                  </a:solidFill>
                </a:rPr>
                <a:t>添加标题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AB0C81FD-B300-4C14-B5EC-116DA001A154}"/>
                </a:ext>
              </a:extLst>
            </p:cNvPr>
            <p:cNvSpPr/>
            <p:nvPr/>
          </p:nvSpPr>
          <p:spPr>
            <a:xfrm>
              <a:off x="8034119" y="2493394"/>
              <a:ext cx="515974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一家专业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0722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45962"/>
            <a:ext cx="2888343" cy="321203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745" y="2541060"/>
            <a:ext cx="774966" cy="11049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654" y="255072"/>
            <a:ext cx="1097226" cy="7059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003" y="3752855"/>
            <a:ext cx="1219996" cy="928424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2F76A6C8-1D6E-45CC-80F3-8CCD70C7F557}"/>
              </a:ext>
            </a:extLst>
          </p:cNvPr>
          <p:cNvGrpSpPr/>
          <p:nvPr/>
        </p:nvGrpSpPr>
        <p:grpSpPr>
          <a:xfrm>
            <a:off x="10563674" y="1"/>
            <a:ext cx="1828688" cy="1662371"/>
            <a:chOff x="10563674" y="1"/>
            <a:chExt cx="1828688" cy="166237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45504" y="1"/>
              <a:ext cx="1546495" cy="1662371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63674" y="1"/>
              <a:ext cx="1828688" cy="1276350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099" y="6091004"/>
            <a:ext cx="1017102" cy="7669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1598" y="-23491"/>
            <a:ext cx="1272334" cy="9378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982" y="1564079"/>
            <a:ext cx="1054885" cy="65573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1341"/>
            <a:ext cx="1203178" cy="108598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260203" y="0"/>
            <a:ext cx="2367290" cy="96097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2182" y="5067300"/>
            <a:ext cx="1149818" cy="17907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4377" y="-9858"/>
            <a:ext cx="1281306" cy="88285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78D94F17-77B1-49D7-B979-25AE11EFA39B}"/>
              </a:ext>
            </a:extLst>
          </p:cNvPr>
          <p:cNvSpPr txBox="1"/>
          <p:nvPr/>
        </p:nvSpPr>
        <p:spPr>
          <a:xfrm>
            <a:off x="2163635" y="3989626"/>
            <a:ext cx="787908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000" b="1" dirty="0">
                <a:solidFill>
                  <a:srgbClr val="52B2A7"/>
                </a:solidFill>
              </a:rPr>
              <a:t>谢谢您的观看点评提问回答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E2E248E4-4525-4FA1-8C76-39C0340357D8}"/>
              </a:ext>
            </a:extLst>
          </p:cNvPr>
          <p:cNvSpPr txBox="1"/>
          <p:nvPr/>
        </p:nvSpPr>
        <p:spPr>
          <a:xfrm>
            <a:off x="2869101" y="872993"/>
            <a:ext cx="648126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9900" b="1" dirty="0" smtClean="0">
                <a:solidFill>
                  <a:srgbClr val="FB907E"/>
                </a:solidFill>
              </a:rPr>
              <a:t>2019</a:t>
            </a:r>
            <a:endParaRPr lang="zh-CN" altLang="en-US" sz="19900" b="1" dirty="0">
              <a:solidFill>
                <a:srgbClr val="FB907E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5CAA3E3D-A72F-42AE-996F-FEC95F4FC6BD}"/>
              </a:ext>
            </a:extLst>
          </p:cNvPr>
          <p:cNvSpPr/>
          <p:nvPr/>
        </p:nvSpPr>
        <p:spPr>
          <a:xfrm>
            <a:off x="1614744" y="4847230"/>
            <a:ext cx="86497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点击添加文字是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一家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专业点击添加文字点击添加文字是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一家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专业点击添加文字点击添加文字是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一家专业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84F08CA1-5D7B-4B37-8BCA-F7E6DB4D603B}"/>
              </a:ext>
            </a:extLst>
          </p:cNvPr>
          <p:cNvCxnSpPr/>
          <p:nvPr/>
        </p:nvCxnSpPr>
        <p:spPr>
          <a:xfrm>
            <a:off x="1775530" y="3950994"/>
            <a:ext cx="8668402" cy="0"/>
          </a:xfrm>
          <a:prstGeom prst="line">
            <a:avLst/>
          </a:prstGeom>
          <a:ln w="38100">
            <a:solidFill>
              <a:srgbClr val="52B2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FC3C98DC-3E77-42E5-B69E-250645155FED}"/>
              </a:ext>
            </a:extLst>
          </p:cNvPr>
          <p:cNvCxnSpPr/>
          <p:nvPr/>
        </p:nvCxnSpPr>
        <p:spPr>
          <a:xfrm>
            <a:off x="1775530" y="5392121"/>
            <a:ext cx="8668402" cy="0"/>
          </a:xfrm>
          <a:prstGeom prst="line">
            <a:avLst/>
          </a:prstGeom>
          <a:ln w="38100">
            <a:solidFill>
              <a:srgbClr val="52B2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494DAA1A-7911-4535-BCA7-36659ACC2B63}"/>
              </a:ext>
            </a:extLst>
          </p:cNvPr>
          <p:cNvSpPr txBox="1"/>
          <p:nvPr/>
        </p:nvSpPr>
        <p:spPr>
          <a:xfrm>
            <a:off x="4863236" y="630814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43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700"/>
                            </p:stCondLst>
                            <p:childTnLst>
                              <p:par>
                                <p:cTn id="7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975" y="590550"/>
            <a:ext cx="4048125" cy="40481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314687" y="485917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2248851" y="5488687"/>
            <a:ext cx="7752628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点击添加文字是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一家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专业点击添加文字点击添加文字是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一家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专业点击添加文字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0745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:circle/>
      </p:transition>
    </mc:Choice>
    <mc:Fallback xmlns="">
      <p:transition spd="slow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716" y="1038241"/>
            <a:ext cx="4599081" cy="562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90" b="22622"/>
          <a:stretch/>
        </p:blipFill>
        <p:spPr>
          <a:xfrm>
            <a:off x="87909" y="0"/>
            <a:ext cx="1161321" cy="89535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166485" y="181243"/>
            <a:ext cx="7752628" cy="741582"/>
            <a:chOff x="1052185" y="181243"/>
            <a:chExt cx="7752628" cy="741582"/>
          </a:xfrm>
        </p:grpSpPr>
        <p:sp>
          <p:nvSpPr>
            <p:cNvPr id="5" name="文本框 4"/>
            <p:cNvSpPr txBox="1"/>
            <p:nvPr/>
          </p:nvSpPr>
          <p:spPr>
            <a:xfrm>
              <a:off x="1052185" y="18124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052185" y="576576"/>
              <a:ext cx="7752628" cy="346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点击添加文字是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一家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专业点击添加文字点击添加文字是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一家专业</a:t>
              </a:r>
            </a:p>
          </p:txBody>
        </p:sp>
      </p:grpSp>
      <p:sp>
        <p:nvSpPr>
          <p:cNvPr id="7" name="圆角矩形 3">
            <a:extLst>
              <a:ext uri="{FF2B5EF4-FFF2-40B4-BE49-F238E27FC236}">
                <a16:creationId xmlns:a16="http://schemas.microsoft.com/office/drawing/2014/main" xmlns="" id="{631F451B-C6A4-49CE-AAB8-AC3B97E74A64}"/>
              </a:ext>
            </a:extLst>
          </p:cNvPr>
          <p:cNvSpPr/>
          <p:nvPr/>
        </p:nvSpPr>
        <p:spPr>
          <a:xfrm>
            <a:off x="5580827" y="1930401"/>
            <a:ext cx="841830" cy="841830"/>
          </a:xfrm>
          <a:prstGeom prst="roundRect">
            <a:avLst/>
          </a:prstGeom>
          <a:solidFill>
            <a:srgbClr val="FB9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标题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C2277F0-B620-4E81-A6E1-F14019FA7A5C}"/>
              </a:ext>
            </a:extLst>
          </p:cNvPr>
          <p:cNvSpPr/>
          <p:nvPr/>
        </p:nvSpPr>
        <p:spPr>
          <a:xfrm>
            <a:off x="6640370" y="1923251"/>
            <a:ext cx="4557486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点击添加文字是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一家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专业点击添加文字点击添加文字是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一家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专业点击添加文字点击添加文字是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一家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专业点击添加文字点击添加文字是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一家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专业点击添加文字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圆角矩形 5">
            <a:extLst>
              <a:ext uri="{FF2B5EF4-FFF2-40B4-BE49-F238E27FC236}">
                <a16:creationId xmlns:a16="http://schemas.microsoft.com/office/drawing/2014/main" xmlns="" id="{25106B74-05FA-4DCA-A3C1-DFD5F3958DAA}"/>
              </a:ext>
            </a:extLst>
          </p:cNvPr>
          <p:cNvSpPr/>
          <p:nvPr/>
        </p:nvSpPr>
        <p:spPr>
          <a:xfrm>
            <a:off x="5580827" y="3477994"/>
            <a:ext cx="841830" cy="841830"/>
          </a:xfrm>
          <a:prstGeom prst="roundRect">
            <a:avLst/>
          </a:prstGeom>
          <a:solidFill>
            <a:srgbClr val="52B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标题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E3FFC332-C933-40AE-9BA2-135C248DE6E6}"/>
              </a:ext>
            </a:extLst>
          </p:cNvPr>
          <p:cNvSpPr/>
          <p:nvPr/>
        </p:nvSpPr>
        <p:spPr>
          <a:xfrm>
            <a:off x="6640370" y="3470844"/>
            <a:ext cx="4557486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点击添加文字是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一家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专业点击添加文字点击添加文字是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一家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专业点击添加文字点击添加文字是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一家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专业点击添加文字点击添加文字是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一家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专业点击添加文字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圆角矩形 7">
            <a:extLst>
              <a:ext uri="{FF2B5EF4-FFF2-40B4-BE49-F238E27FC236}">
                <a16:creationId xmlns:a16="http://schemas.microsoft.com/office/drawing/2014/main" xmlns="" id="{9AFBB632-DB63-456F-8AA7-F183638C4EC3}"/>
              </a:ext>
            </a:extLst>
          </p:cNvPr>
          <p:cNvSpPr/>
          <p:nvPr/>
        </p:nvSpPr>
        <p:spPr>
          <a:xfrm>
            <a:off x="5580827" y="5025587"/>
            <a:ext cx="841830" cy="841830"/>
          </a:xfrm>
          <a:prstGeom prst="roundRect">
            <a:avLst/>
          </a:prstGeom>
          <a:solidFill>
            <a:srgbClr val="FB9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标题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E38D5913-9115-4256-A6AA-1ED32AC90614}"/>
              </a:ext>
            </a:extLst>
          </p:cNvPr>
          <p:cNvSpPr/>
          <p:nvPr/>
        </p:nvSpPr>
        <p:spPr>
          <a:xfrm>
            <a:off x="6640370" y="5018437"/>
            <a:ext cx="4557486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点击添加文字是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一家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专业点击添加文字点击添加文字是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一家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专业点击添加文字点击添加文字是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一家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专业点击添加文字点击添加文字是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一家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专业点击添加文字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9830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  <p:bldP spid="10" grpId="0"/>
      <p:bldP spid="11" grpId="0" animBg="1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233" y="191320"/>
            <a:ext cx="5148953" cy="19192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90" b="22622"/>
          <a:stretch/>
        </p:blipFill>
        <p:spPr>
          <a:xfrm>
            <a:off x="87909" y="0"/>
            <a:ext cx="1161321" cy="89535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166485" y="181243"/>
            <a:ext cx="7752628" cy="741582"/>
            <a:chOff x="1052185" y="181243"/>
            <a:chExt cx="7752628" cy="741582"/>
          </a:xfrm>
        </p:grpSpPr>
        <p:sp>
          <p:nvSpPr>
            <p:cNvPr id="5" name="文本框 4"/>
            <p:cNvSpPr txBox="1"/>
            <p:nvPr/>
          </p:nvSpPr>
          <p:spPr>
            <a:xfrm>
              <a:off x="1052185" y="18124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052185" y="576576"/>
              <a:ext cx="7752628" cy="346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点击添加文字是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一家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专业点击添加文字点击添加文字是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一家专业</a:t>
              </a:r>
            </a:p>
          </p:txBody>
        </p:sp>
      </p:grpSp>
      <p:sp>
        <p:nvSpPr>
          <p:cNvPr id="7" name="五边形 3">
            <a:extLst>
              <a:ext uri="{FF2B5EF4-FFF2-40B4-BE49-F238E27FC236}">
                <a16:creationId xmlns:a16="http://schemas.microsoft.com/office/drawing/2014/main" xmlns="" id="{1D179D84-0283-4902-AEF7-1B4D7BABBFA9}"/>
              </a:ext>
            </a:extLst>
          </p:cNvPr>
          <p:cNvSpPr/>
          <p:nvPr/>
        </p:nvSpPr>
        <p:spPr>
          <a:xfrm>
            <a:off x="827845" y="3831771"/>
            <a:ext cx="2736856" cy="508000"/>
          </a:xfrm>
          <a:prstGeom prst="homePlate">
            <a:avLst/>
          </a:prstGeom>
          <a:solidFill>
            <a:srgbClr val="52B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/>
              <a:t>2014</a:t>
            </a:r>
            <a:endParaRPr lang="zh-CN" altLang="en-US" sz="2000" dirty="0"/>
          </a:p>
        </p:txBody>
      </p:sp>
      <p:sp>
        <p:nvSpPr>
          <p:cNvPr id="8" name="任意多边形 4">
            <a:extLst>
              <a:ext uri="{FF2B5EF4-FFF2-40B4-BE49-F238E27FC236}">
                <a16:creationId xmlns:a16="http://schemas.microsoft.com/office/drawing/2014/main" xmlns="" id="{1F170C31-C6C0-46C2-99B9-34EE92087F69}"/>
              </a:ext>
            </a:extLst>
          </p:cNvPr>
          <p:cNvSpPr/>
          <p:nvPr/>
        </p:nvSpPr>
        <p:spPr>
          <a:xfrm>
            <a:off x="3433231" y="3831771"/>
            <a:ext cx="2736856" cy="508000"/>
          </a:xfrm>
          <a:custGeom>
            <a:avLst/>
            <a:gdLst>
              <a:gd name="connsiteX0" fmla="*/ 0 w 2393956"/>
              <a:gd name="connsiteY0" fmla="*/ 0 h 508000"/>
              <a:gd name="connsiteX1" fmla="*/ 2139956 w 2393956"/>
              <a:gd name="connsiteY1" fmla="*/ 0 h 508000"/>
              <a:gd name="connsiteX2" fmla="*/ 2393956 w 2393956"/>
              <a:gd name="connsiteY2" fmla="*/ 254000 h 508000"/>
              <a:gd name="connsiteX3" fmla="*/ 2139956 w 2393956"/>
              <a:gd name="connsiteY3" fmla="*/ 508000 h 508000"/>
              <a:gd name="connsiteX4" fmla="*/ 0 w 2393956"/>
              <a:gd name="connsiteY4" fmla="*/ 508000 h 508000"/>
              <a:gd name="connsiteX5" fmla="*/ 0 w 2393956"/>
              <a:gd name="connsiteY5" fmla="*/ 501656 h 508000"/>
              <a:gd name="connsiteX6" fmla="*/ 247656 w 2393956"/>
              <a:gd name="connsiteY6" fmla="*/ 254000 h 508000"/>
              <a:gd name="connsiteX7" fmla="*/ 0 w 2393956"/>
              <a:gd name="connsiteY7" fmla="*/ 6344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93956" h="508000">
                <a:moveTo>
                  <a:pt x="0" y="0"/>
                </a:moveTo>
                <a:lnTo>
                  <a:pt x="2139956" y="0"/>
                </a:lnTo>
                <a:lnTo>
                  <a:pt x="2393956" y="254000"/>
                </a:lnTo>
                <a:lnTo>
                  <a:pt x="2139956" y="508000"/>
                </a:lnTo>
                <a:lnTo>
                  <a:pt x="0" y="508000"/>
                </a:lnTo>
                <a:lnTo>
                  <a:pt x="0" y="501656"/>
                </a:lnTo>
                <a:lnTo>
                  <a:pt x="247656" y="254000"/>
                </a:lnTo>
                <a:lnTo>
                  <a:pt x="0" y="6344"/>
                </a:lnTo>
                <a:close/>
              </a:path>
            </a:pathLst>
          </a:custGeom>
          <a:solidFill>
            <a:srgbClr val="FB9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/>
              <a:t>2015</a:t>
            </a:r>
            <a:endParaRPr lang="zh-CN" altLang="en-US" sz="2000" dirty="0"/>
          </a:p>
        </p:txBody>
      </p:sp>
      <p:sp>
        <p:nvSpPr>
          <p:cNvPr id="9" name="任意多边形 5">
            <a:extLst>
              <a:ext uri="{FF2B5EF4-FFF2-40B4-BE49-F238E27FC236}">
                <a16:creationId xmlns:a16="http://schemas.microsoft.com/office/drawing/2014/main" xmlns="" id="{A59C1DEA-4DD7-4EBE-81B0-693D09366C40}"/>
              </a:ext>
            </a:extLst>
          </p:cNvPr>
          <p:cNvSpPr/>
          <p:nvPr/>
        </p:nvSpPr>
        <p:spPr>
          <a:xfrm>
            <a:off x="6038617" y="3831771"/>
            <a:ext cx="2736856" cy="508000"/>
          </a:xfrm>
          <a:custGeom>
            <a:avLst/>
            <a:gdLst>
              <a:gd name="connsiteX0" fmla="*/ 0 w 2393956"/>
              <a:gd name="connsiteY0" fmla="*/ 0 h 508000"/>
              <a:gd name="connsiteX1" fmla="*/ 2139956 w 2393956"/>
              <a:gd name="connsiteY1" fmla="*/ 0 h 508000"/>
              <a:gd name="connsiteX2" fmla="*/ 2393956 w 2393956"/>
              <a:gd name="connsiteY2" fmla="*/ 254000 h 508000"/>
              <a:gd name="connsiteX3" fmla="*/ 2139956 w 2393956"/>
              <a:gd name="connsiteY3" fmla="*/ 508000 h 508000"/>
              <a:gd name="connsiteX4" fmla="*/ 0 w 2393956"/>
              <a:gd name="connsiteY4" fmla="*/ 508000 h 508000"/>
              <a:gd name="connsiteX5" fmla="*/ 0 w 2393956"/>
              <a:gd name="connsiteY5" fmla="*/ 501656 h 508000"/>
              <a:gd name="connsiteX6" fmla="*/ 247656 w 2393956"/>
              <a:gd name="connsiteY6" fmla="*/ 254000 h 508000"/>
              <a:gd name="connsiteX7" fmla="*/ 0 w 2393956"/>
              <a:gd name="connsiteY7" fmla="*/ 6344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93956" h="508000">
                <a:moveTo>
                  <a:pt x="0" y="0"/>
                </a:moveTo>
                <a:lnTo>
                  <a:pt x="2139956" y="0"/>
                </a:lnTo>
                <a:lnTo>
                  <a:pt x="2393956" y="254000"/>
                </a:lnTo>
                <a:lnTo>
                  <a:pt x="2139956" y="508000"/>
                </a:lnTo>
                <a:lnTo>
                  <a:pt x="0" y="508000"/>
                </a:lnTo>
                <a:lnTo>
                  <a:pt x="0" y="501656"/>
                </a:lnTo>
                <a:lnTo>
                  <a:pt x="247656" y="254000"/>
                </a:lnTo>
                <a:lnTo>
                  <a:pt x="0" y="6344"/>
                </a:lnTo>
                <a:close/>
              </a:path>
            </a:pathLst>
          </a:custGeom>
          <a:solidFill>
            <a:srgbClr val="52B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/>
              <a:t>2016</a:t>
            </a:r>
            <a:endParaRPr lang="zh-CN" altLang="en-US" sz="2000" dirty="0"/>
          </a:p>
        </p:txBody>
      </p:sp>
      <p:sp>
        <p:nvSpPr>
          <p:cNvPr id="10" name="任意多边形 6">
            <a:extLst>
              <a:ext uri="{FF2B5EF4-FFF2-40B4-BE49-F238E27FC236}">
                <a16:creationId xmlns:a16="http://schemas.microsoft.com/office/drawing/2014/main" xmlns="" id="{DF35926E-E569-495A-A275-12DC7FF6B95B}"/>
              </a:ext>
            </a:extLst>
          </p:cNvPr>
          <p:cNvSpPr/>
          <p:nvPr/>
        </p:nvSpPr>
        <p:spPr>
          <a:xfrm>
            <a:off x="8644003" y="3831771"/>
            <a:ext cx="2736856" cy="508000"/>
          </a:xfrm>
          <a:custGeom>
            <a:avLst/>
            <a:gdLst>
              <a:gd name="connsiteX0" fmla="*/ 0 w 2393956"/>
              <a:gd name="connsiteY0" fmla="*/ 0 h 508000"/>
              <a:gd name="connsiteX1" fmla="*/ 2139956 w 2393956"/>
              <a:gd name="connsiteY1" fmla="*/ 0 h 508000"/>
              <a:gd name="connsiteX2" fmla="*/ 2393956 w 2393956"/>
              <a:gd name="connsiteY2" fmla="*/ 254000 h 508000"/>
              <a:gd name="connsiteX3" fmla="*/ 2139956 w 2393956"/>
              <a:gd name="connsiteY3" fmla="*/ 508000 h 508000"/>
              <a:gd name="connsiteX4" fmla="*/ 0 w 2393956"/>
              <a:gd name="connsiteY4" fmla="*/ 508000 h 508000"/>
              <a:gd name="connsiteX5" fmla="*/ 0 w 2393956"/>
              <a:gd name="connsiteY5" fmla="*/ 501656 h 508000"/>
              <a:gd name="connsiteX6" fmla="*/ 247656 w 2393956"/>
              <a:gd name="connsiteY6" fmla="*/ 254000 h 508000"/>
              <a:gd name="connsiteX7" fmla="*/ 0 w 2393956"/>
              <a:gd name="connsiteY7" fmla="*/ 6344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93956" h="508000">
                <a:moveTo>
                  <a:pt x="0" y="0"/>
                </a:moveTo>
                <a:lnTo>
                  <a:pt x="2139956" y="0"/>
                </a:lnTo>
                <a:lnTo>
                  <a:pt x="2393956" y="254000"/>
                </a:lnTo>
                <a:lnTo>
                  <a:pt x="2139956" y="508000"/>
                </a:lnTo>
                <a:lnTo>
                  <a:pt x="0" y="508000"/>
                </a:lnTo>
                <a:lnTo>
                  <a:pt x="0" y="501656"/>
                </a:lnTo>
                <a:lnTo>
                  <a:pt x="247656" y="254000"/>
                </a:lnTo>
                <a:lnTo>
                  <a:pt x="0" y="6344"/>
                </a:lnTo>
                <a:close/>
              </a:path>
            </a:pathLst>
          </a:custGeom>
          <a:solidFill>
            <a:srgbClr val="FB9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/>
              <a:t>2017</a:t>
            </a:r>
            <a:endParaRPr lang="zh-CN" altLang="en-US" sz="2000" dirty="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22232C42-4D11-4EFD-9521-D7D70282DC0F}"/>
              </a:ext>
            </a:extLst>
          </p:cNvPr>
          <p:cNvCxnSpPr/>
          <p:nvPr/>
        </p:nvCxnSpPr>
        <p:spPr>
          <a:xfrm>
            <a:off x="2091275" y="4339771"/>
            <a:ext cx="0" cy="914400"/>
          </a:xfrm>
          <a:prstGeom prst="line">
            <a:avLst/>
          </a:prstGeom>
          <a:ln w="38100">
            <a:solidFill>
              <a:srgbClr val="52B2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4E26560D-B7EB-4850-B8CB-C3F943246C0B}"/>
              </a:ext>
            </a:extLst>
          </p:cNvPr>
          <p:cNvCxnSpPr/>
          <p:nvPr/>
        </p:nvCxnSpPr>
        <p:spPr>
          <a:xfrm>
            <a:off x="4801659" y="2917371"/>
            <a:ext cx="0" cy="914400"/>
          </a:xfrm>
          <a:prstGeom prst="line">
            <a:avLst/>
          </a:prstGeom>
          <a:ln w="38100">
            <a:solidFill>
              <a:srgbClr val="FB9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140A31A1-8269-4EF7-B138-AACE37CF9C21}"/>
              </a:ext>
            </a:extLst>
          </p:cNvPr>
          <p:cNvCxnSpPr/>
          <p:nvPr/>
        </p:nvCxnSpPr>
        <p:spPr>
          <a:xfrm>
            <a:off x="7407044" y="4339771"/>
            <a:ext cx="0" cy="914400"/>
          </a:xfrm>
          <a:prstGeom prst="line">
            <a:avLst/>
          </a:prstGeom>
          <a:ln w="38100">
            <a:solidFill>
              <a:srgbClr val="52B2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ECADCF1D-5583-46A3-B259-8154BA7962A0}"/>
              </a:ext>
            </a:extLst>
          </p:cNvPr>
          <p:cNvCxnSpPr/>
          <p:nvPr/>
        </p:nvCxnSpPr>
        <p:spPr>
          <a:xfrm>
            <a:off x="10117428" y="2917371"/>
            <a:ext cx="0" cy="914400"/>
          </a:xfrm>
          <a:prstGeom prst="line">
            <a:avLst/>
          </a:prstGeom>
          <a:ln w="38100">
            <a:solidFill>
              <a:srgbClr val="FB9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565C57AF-BB36-4880-9405-6A9B772419A9}"/>
              </a:ext>
            </a:extLst>
          </p:cNvPr>
          <p:cNvGrpSpPr/>
          <p:nvPr/>
        </p:nvGrpSpPr>
        <p:grpSpPr>
          <a:xfrm>
            <a:off x="7058927" y="5254171"/>
            <a:ext cx="696233" cy="696233"/>
            <a:chOff x="6986952" y="4787900"/>
            <a:chExt cx="696233" cy="696233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283FCAB4-7E9B-4ACE-95DE-4045B2BFC388}"/>
                </a:ext>
              </a:extLst>
            </p:cNvPr>
            <p:cNvSpPr/>
            <p:nvPr/>
          </p:nvSpPr>
          <p:spPr>
            <a:xfrm>
              <a:off x="6986952" y="4787900"/>
              <a:ext cx="696233" cy="696233"/>
            </a:xfrm>
            <a:prstGeom prst="ellipse">
              <a:avLst/>
            </a:prstGeom>
            <a:solidFill>
              <a:srgbClr val="52B2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Freeform 35">
              <a:extLst>
                <a:ext uri="{FF2B5EF4-FFF2-40B4-BE49-F238E27FC236}">
                  <a16:creationId xmlns:a16="http://schemas.microsoft.com/office/drawing/2014/main" xmlns="" id="{99192705-AB5F-41E3-BD16-E54257FBF8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33882" y="5002028"/>
              <a:ext cx="402372" cy="264916"/>
            </a:xfrm>
            <a:custGeom>
              <a:avLst/>
              <a:gdLst>
                <a:gd name="T0" fmla="*/ 158 w 356"/>
                <a:gd name="T1" fmla="*/ 131 h 234"/>
                <a:gd name="T2" fmla="*/ 121 w 356"/>
                <a:gd name="T3" fmla="*/ 134 h 234"/>
                <a:gd name="T4" fmla="*/ 80 w 356"/>
                <a:gd name="T5" fmla="*/ 150 h 234"/>
                <a:gd name="T6" fmla="*/ 30 w 356"/>
                <a:gd name="T7" fmla="*/ 109 h 234"/>
                <a:gd name="T8" fmla="*/ 23 w 356"/>
                <a:gd name="T9" fmla="*/ 113 h 234"/>
                <a:gd name="T10" fmla="*/ 26 w 356"/>
                <a:gd name="T11" fmla="*/ 133 h 234"/>
                <a:gd name="T12" fmla="*/ 0 w 356"/>
                <a:gd name="T13" fmla="*/ 131 h 234"/>
                <a:gd name="T14" fmla="*/ 12 w 356"/>
                <a:gd name="T15" fmla="*/ 59 h 234"/>
                <a:gd name="T16" fmla="*/ 12 w 356"/>
                <a:gd name="T17" fmla="*/ 59 h 234"/>
                <a:gd name="T18" fmla="*/ 80 w 356"/>
                <a:gd name="T19" fmla="*/ 0 h 234"/>
                <a:gd name="T20" fmla="*/ 148 w 356"/>
                <a:gd name="T21" fmla="*/ 61 h 234"/>
                <a:gd name="T22" fmla="*/ 158 w 356"/>
                <a:gd name="T23" fmla="*/ 131 h 234"/>
                <a:gd name="T24" fmla="*/ 251 w 356"/>
                <a:gd name="T25" fmla="*/ 0 h 234"/>
                <a:gd name="T26" fmla="*/ 322 w 356"/>
                <a:gd name="T27" fmla="*/ 70 h 234"/>
                <a:gd name="T28" fmla="*/ 321 w 356"/>
                <a:gd name="T29" fmla="*/ 81 h 234"/>
                <a:gd name="T30" fmla="*/ 293 w 356"/>
                <a:gd name="T31" fmla="*/ 67 h 234"/>
                <a:gd name="T32" fmla="*/ 282 w 356"/>
                <a:gd name="T33" fmla="*/ 43 h 234"/>
                <a:gd name="T34" fmla="*/ 271 w 356"/>
                <a:gd name="T35" fmla="*/ 42 h 234"/>
                <a:gd name="T36" fmla="*/ 258 w 356"/>
                <a:gd name="T37" fmla="*/ 54 h 234"/>
                <a:gd name="T38" fmla="*/ 240 w 356"/>
                <a:gd name="T39" fmla="*/ 53 h 234"/>
                <a:gd name="T40" fmla="*/ 202 w 356"/>
                <a:gd name="T41" fmla="*/ 53 h 234"/>
                <a:gd name="T42" fmla="*/ 181 w 356"/>
                <a:gd name="T43" fmla="*/ 63 h 234"/>
                <a:gd name="T44" fmla="*/ 251 w 356"/>
                <a:gd name="T45" fmla="*/ 0 h 234"/>
                <a:gd name="T46" fmla="*/ 318 w 356"/>
                <a:gd name="T47" fmla="*/ 97 h 234"/>
                <a:gd name="T48" fmla="*/ 284 w 356"/>
                <a:gd name="T49" fmla="*/ 80 h 234"/>
                <a:gd name="T50" fmla="*/ 274 w 356"/>
                <a:gd name="T51" fmla="*/ 63 h 234"/>
                <a:gd name="T52" fmla="*/ 259 w 356"/>
                <a:gd name="T53" fmla="*/ 71 h 234"/>
                <a:gd name="T54" fmla="*/ 239 w 356"/>
                <a:gd name="T55" fmla="*/ 70 h 234"/>
                <a:gd name="T56" fmla="*/ 204 w 356"/>
                <a:gd name="T57" fmla="*/ 70 h 234"/>
                <a:gd name="T58" fmla="*/ 181 w 356"/>
                <a:gd name="T59" fmla="*/ 85 h 234"/>
                <a:gd name="T60" fmla="*/ 232 w 356"/>
                <a:gd name="T61" fmla="*/ 144 h 234"/>
                <a:gd name="T62" fmla="*/ 232 w 356"/>
                <a:gd name="T63" fmla="*/ 187 h 234"/>
                <a:gd name="T64" fmla="*/ 269 w 356"/>
                <a:gd name="T65" fmla="*/ 187 h 234"/>
                <a:gd name="T66" fmla="*/ 269 w 356"/>
                <a:gd name="T67" fmla="*/ 144 h 234"/>
                <a:gd name="T68" fmla="*/ 318 w 356"/>
                <a:gd name="T69" fmla="*/ 97 h 234"/>
                <a:gd name="T70" fmla="*/ 179 w 356"/>
                <a:gd name="T71" fmla="*/ 153 h 234"/>
                <a:gd name="T72" fmla="*/ 212 w 356"/>
                <a:gd name="T73" fmla="*/ 153 h 234"/>
                <a:gd name="T74" fmla="*/ 220 w 356"/>
                <a:gd name="T75" fmla="*/ 198 h 234"/>
                <a:gd name="T76" fmla="*/ 221 w 356"/>
                <a:gd name="T77" fmla="*/ 205 h 234"/>
                <a:gd name="T78" fmla="*/ 221 w 356"/>
                <a:gd name="T79" fmla="*/ 205 h 234"/>
                <a:gd name="T80" fmla="*/ 282 w 356"/>
                <a:gd name="T81" fmla="*/ 205 h 234"/>
                <a:gd name="T82" fmla="*/ 283 w 356"/>
                <a:gd name="T83" fmla="*/ 197 h 234"/>
                <a:gd name="T84" fmla="*/ 290 w 356"/>
                <a:gd name="T85" fmla="*/ 153 h 234"/>
                <a:gd name="T86" fmla="*/ 323 w 356"/>
                <a:gd name="T87" fmla="*/ 153 h 234"/>
                <a:gd name="T88" fmla="*/ 356 w 356"/>
                <a:gd name="T89" fmla="*/ 234 h 234"/>
                <a:gd name="T90" fmla="*/ 159 w 356"/>
                <a:gd name="T91" fmla="*/ 234 h 234"/>
                <a:gd name="T92" fmla="*/ 159 w 356"/>
                <a:gd name="T93" fmla="*/ 234 h 234"/>
                <a:gd name="T94" fmla="*/ 0 w 356"/>
                <a:gd name="T95" fmla="*/ 234 h 234"/>
                <a:gd name="T96" fmla="*/ 0 w 356"/>
                <a:gd name="T97" fmla="*/ 185 h 234"/>
                <a:gd name="T98" fmla="*/ 52 w 356"/>
                <a:gd name="T99" fmla="*/ 156 h 234"/>
                <a:gd name="T100" fmla="*/ 52 w 356"/>
                <a:gd name="T101" fmla="*/ 187 h 234"/>
                <a:gd name="T102" fmla="*/ 109 w 356"/>
                <a:gd name="T103" fmla="*/ 187 h 234"/>
                <a:gd name="T104" fmla="*/ 109 w 356"/>
                <a:gd name="T105" fmla="*/ 156 h 234"/>
                <a:gd name="T106" fmla="*/ 159 w 356"/>
                <a:gd name="T107" fmla="*/ 185 h 234"/>
                <a:gd name="T108" fmla="*/ 159 w 356"/>
                <a:gd name="T109" fmla="*/ 204 h 234"/>
                <a:gd name="T110" fmla="*/ 179 w 356"/>
                <a:gd name="T111" fmla="*/ 153 h 234"/>
                <a:gd name="T112" fmla="*/ 39 w 356"/>
                <a:gd name="T113" fmla="*/ 64 h 234"/>
                <a:gd name="T114" fmla="*/ 40 w 356"/>
                <a:gd name="T115" fmla="*/ 67 h 234"/>
                <a:gd name="T116" fmla="*/ 82 w 356"/>
                <a:gd name="T117" fmla="*/ 56 h 234"/>
                <a:gd name="T118" fmla="*/ 118 w 356"/>
                <a:gd name="T119" fmla="*/ 61 h 234"/>
                <a:gd name="T120" fmla="*/ 118 w 356"/>
                <a:gd name="T121" fmla="*/ 59 h 234"/>
                <a:gd name="T122" fmla="*/ 81 w 356"/>
                <a:gd name="T123" fmla="*/ 38 h 234"/>
                <a:gd name="T124" fmla="*/ 39 w 356"/>
                <a:gd name="T125" fmla="*/ 6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6" h="234">
                  <a:moveTo>
                    <a:pt x="158" y="131"/>
                  </a:moveTo>
                  <a:cubicBezTo>
                    <a:pt x="121" y="134"/>
                    <a:pt x="121" y="134"/>
                    <a:pt x="121" y="134"/>
                  </a:cubicBezTo>
                  <a:cubicBezTo>
                    <a:pt x="110" y="144"/>
                    <a:pt x="96" y="150"/>
                    <a:pt x="80" y="150"/>
                  </a:cubicBezTo>
                  <a:cubicBezTo>
                    <a:pt x="53" y="150"/>
                    <a:pt x="35" y="136"/>
                    <a:pt x="30" y="109"/>
                  </a:cubicBezTo>
                  <a:cubicBezTo>
                    <a:pt x="28" y="110"/>
                    <a:pt x="25" y="111"/>
                    <a:pt x="23" y="113"/>
                  </a:cubicBezTo>
                  <a:cubicBezTo>
                    <a:pt x="23" y="120"/>
                    <a:pt x="24" y="127"/>
                    <a:pt x="26" y="133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7" y="26"/>
                    <a:pt x="45" y="0"/>
                    <a:pt x="80" y="0"/>
                  </a:cubicBezTo>
                  <a:cubicBezTo>
                    <a:pt x="115" y="0"/>
                    <a:pt x="144" y="27"/>
                    <a:pt x="148" y="61"/>
                  </a:cubicBezTo>
                  <a:cubicBezTo>
                    <a:pt x="158" y="131"/>
                    <a:pt x="158" y="131"/>
                    <a:pt x="158" y="131"/>
                  </a:cubicBezTo>
                  <a:close/>
                  <a:moveTo>
                    <a:pt x="251" y="0"/>
                  </a:moveTo>
                  <a:cubicBezTo>
                    <a:pt x="290" y="0"/>
                    <a:pt x="322" y="31"/>
                    <a:pt x="322" y="70"/>
                  </a:cubicBezTo>
                  <a:cubicBezTo>
                    <a:pt x="322" y="74"/>
                    <a:pt x="321" y="77"/>
                    <a:pt x="321" y="81"/>
                  </a:cubicBezTo>
                  <a:cubicBezTo>
                    <a:pt x="312" y="78"/>
                    <a:pt x="298" y="73"/>
                    <a:pt x="293" y="67"/>
                  </a:cubicBezTo>
                  <a:cubicBezTo>
                    <a:pt x="283" y="56"/>
                    <a:pt x="282" y="43"/>
                    <a:pt x="282" y="43"/>
                  </a:cubicBezTo>
                  <a:cubicBezTo>
                    <a:pt x="271" y="42"/>
                    <a:pt x="271" y="42"/>
                    <a:pt x="271" y="42"/>
                  </a:cubicBezTo>
                  <a:cubicBezTo>
                    <a:pt x="271" y="42"/>
                    <a:pt x="267" y="53"/>
                    <a:pt x="258" y="54"/>
                  </a:cubicBezTo>
                  <a:cubicBezTo>
                    <a:pt x="254" y="55"/>
                    <a:pt x="247" y="54"/>
                    <a:pt x="240" y="53"/>
                  </a:cubicBezTo>
                  <a:cubicBezTo>
                    <a:pt x="228" y="52"/>
                    <a:pt x="214" y="50"/>
                    <a:pt x="202" y="53"/>
                  </a:cubicBezTo>
                  <a:cubicBezTo>
                    <a:pt x="193" y="55"/>
                    <a:pt x="186" y="59"/>
                    <a:pt x="181" y="63"/>
                  </a:cubicBezTo>
                  <a:cubicBezTo>
                    <a:pt x="185" y="27"/>
                    <a:pt x="215" y="0"/>
                    <a:pt x="251" y="0"/>
                  </a:cubicBezTo>
                  <a:close/>
                  <a:moveTo>
                    <a:pt x="318" y="97"/>
                  </a:moveTo>
                  <a:cubicBezTo>
                    <a:pt x="308" y="94"/>
                    <a:pt x="292" y="89"/>
                    <a:pt x="284" y="80"/>
                  </a:cubicBezTo>
                  <a:cubicBezTo>
                    <a:pt x="279" y="74"/>
                    <a:pt x="276" y="68"/>
                    <a:pt x="274" y="63"/>
                  </a:cubicBezTo>
                  <a:cubicBezTo>
                    <a:pt x="271" y="67"/>
                    <a:pt x="266" y="71"/>
                    <a:pt x="259" y="71"/>
                  </a:cubicBezTo>
                  <a:cubicBezTo>
                    <a:pt x="253" y="72"/>
                    <a:pt x="246" y="71"/>
                    <a:pt x="239" y="70"/>
                  </a:cubicBezTo>
                  <a:cubicBezTo>
                    <a:pt x="228" y="69"/>
                    <a:pt x="215" y="68"/>
                    <a:pt x="204" y="70"/>
                  </a:cubicBezTo>
                  <a:cubicBezTo>
                    <a:pt x="192" y="72"/>
                    <a:pt x="184" y="80"/>
                    <a:pt x="181" y="85"/>
                  </a:cubicBezTo>
                  <a:cubicBezTo>
                    <a:pt x="185" y="113"/>
                    <a:pt x="205" y="136"/>
                    <a:pt x="232" y="144"/>
                  </a:cubicBezTo>
                  <a:cubicBezTo>
                    <a:pt x="232" y="187"/>
                    <a:pt x="232" y="187"/>
                    <a:pt x="232" y="187"/>
                  </a:cubicBezTo>
                  <a:cubicBezTo>
                    <a:pt x="269" y="187"/>
                    <a:pt x="269" y="187"/>
                    <a:pt x="269" y="187"/>
                  </a:cubicBezTo>
                  <a:cubicBezTo>
                    <a:pt x="269" y="144"/>
                    <a:pt x="269" y="144"/>
                    <a:pt x="269" y="144"/>
                  </a:cubicBezTo>
                  <a:cubicBezTo>
                    <a:pt x="293" y="138"/>
                    <a:pt x="311" y="120"/>
                    <a:pt x="318" y="97"/>
                  </a:cubicBezTo>
                  <a:close/>
                  <a:moveTo>
                    <a:pt x="179" y="153"/>
                  </a:moveTo>
                  <a:cubicBezTo>
                    <a:pt x="212" y="153"/>
                    <a:pt x="212" y="153"/>
                    <a:pt x="212" y="153"/>
                  </a:cubicBezTo>
                  <a:cubicBezTo>
                    <a:pt x="220" y="198"/>
                    <a:pt x="220" y="198"/>
                    <a:pt x="220" y="198"/>
                  </a:cubicBezTo>
                  <a:cubicBezTo>
                    <a:pt x="220" y="201"/>
                    <a:pt x="220" y="203"/>
                    <a:pt x="221" y="205"/>
                  </a:cubicBezTo>
                  <a:cubicBezTo>
                    <a:pt x="221" y="205"/>
                    <a:pt x="221" y="205"/>
                    <a:pt x="221" y="205"/>
                  </a:cubicBezTo>
                  <a:cubicBezTo>
                    <a:pt x="282" y="205"/>
                    <a:pt x="282" y="205"/>
                    <a:pt x="282" y="205"/>
                  </a:cubicBezTo>
                  <a:cubicBezTo>
                    <a:pt x="282" y="202"/>
                    <a:pt x="282" y="200"/>
                    <a:pt x="283" y="197"/>
                  </a:cubicBezTo>
                  <a:cubicBezTo>
                    <a:pt x="290" y="153"/>
                    <a:pt x="290" y="153"/>
                    <a:pt x="290" y="153"/>
                  </a:cubicBezTo>
                  <a:cubicBezTo>
                    <a:pt x="323" y="153"/>
                    <a:pt x="323" y="153"/>
                    <a:pt x="323" y="153"/>
                  </a:cubicBezTo>
                  <a:cubicBezTo>
                    <a:pt x="356" y="234"/>
                    <a:pt x="356" y="234"/>
                    <a:pt x="356" y="234"/>
                  </a:cubicBezTo>
                  <a:cubicBezTo>
                    <a:pt x="159" y="234"/>
                    <a:pt x="159" y="234"/>
                    <a:pt x="159" y="234"/>
                  </a:cubicBezTo>
                  <a:cubicBezTo>
                    <a:pt x="159" y="234"/>
                    <a:pt x="159" y="234"/>
                    <a:pt x="159" y="234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2" y="187"/>
                    <a:pt x="52" y="187"/>
                    <a:pt x="52" y="187"/>
                  </a:cubicBezTo>
                  <a:cubicBezTo>
                    <a:pt x="109" y="187"/>
                    <a:pt x="109" y="187"/>
                    <a:pt x="109" y="187"/>
                  </a:cubicBezTo>
                  <a:cubicBezTo>
                    <a:pt x="109" y="156"/>
                    <a:pt x="109" y="156"/>
                    <a:pt x="109" y="156"/>
                  </a:cubicBezTo>
                  <a:cubicBezTo>
                    <a:pt x="159" y="185"/>
                    <a:pt x="159" y="185"/>
                    <a:pt x="159" y="185"/>
                  </a:cubicBezTo>
                  <a:cubicBezTo>
                    <a:pt x="159" y="204"/>
                    <a:pt x="159" y="204"/>
                    <a:pt x="159" y="204"/>
                  </a:cubicBezTo>
                  <a:cubicBezTo>
                    <a:pt x="179" y="153"/>
                    <a:pt x="179" y="153"/>
                    <a:pt x="179" y="153"/>
                  </a:cubicBezTo>
                  <a:close/>
                  <a:moveTo>
                    <a:pt x="39" y="64"/>
                  </a:moveTo>
                  <a:cubicBezTo>
                    <a:pt x="40" y="67"/>
                    <a:pt x="40" y="67"/>
                    <a:pt x="40" y="67"/>
                  </a:cubicBezTo>
                  <a:cubicBezTo>
                    <a:pt x="54" y="69"/>
                    <a:pt x="72" y="68"/>
                    <a:pt x="82" y="56"/>
                  </a:cubicBezTo>
                  <a:cubicBezTo>
                    <a:pt x="92" y="65"/>
                    <a:pt x="107" y="67"/>
                    <a:pt x="118" y="61"/>
                  </a:cubicBezTo>
                  <a:cubicBezTo>
                    <a:pt x="118" y="59"/>
                    <a:pt x="118" y="59"/>
                    <a:pt x="118" y="59"/>
                  </a:cubicBezTo>
                  <a:cubicBezTo>
                    <a:pt x="100" y="59"/>
                    <a:pt x="92" y="50"/>
                    <a:pt x="81" y="38"/>
                  </a:cubicBezTo>
                  <a:cubicBezTo>
                    <a:pt x="69" y="56"/>
                    <a:pt x="61" y="61"/>
                    <a:pt x="39" y="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8A294EAD-E3DE-46BF-98AA-70326CCFA388}"/>
              </a:ext>
            </a:extLst>
          </p:cNvPr>
          <p:cNvGrpSpPr/>
          <p:nvPr/>
        </p:nvGrpSpPr>
        <p:grpSpPr>
          <a:xfrm>
            <a:off x="9769311" y="2259238"/>
            <a:ext cx="696233" cy="696233"/>
            <a:chOff x="9697336" y="1792967"/>
            <a:chExt cx="696233" cy="696233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8819ECC8-938F-4DC7-A0AF-DA58161EFC86}"/>
                </a:ext>
              </a:extLst>
            </p:cNvPr>
            <p:cNvSpPr/>
            <p:nvPr/>
          </p:nvSpPr>
          <p:spPr>
            <a:xfrm>
              <a:off x="9697336" y="1792967"/>
              <a:ext cx="696233" cy="696233"/>
            </a:xfrm>
            <a:prstGeom prst="ellipse">
              <a:avLst/>
            </a:prstGeom>
            <a:solidFill>
              <a:srgbClr val="FB90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120D3B5D-F225-4F14-9272-8B4BCAAD0D7C}"/>
                </a:ext>
              </a:extLst>
            </p:cNvPr>
            <p:cNvGrpSpPr/>
            <p:nvPr/>
          </p:nvGrpSpPr>
          <p:grpSpPr>
            <a:xfrm>
              <a:off x="9866447" y="1976960"/>
              <a:ext cx="358010" cy="320522"/>
              <a:chOff x="6616701" y="5014913"/>
              <a:chExt cx="909638" cy="814388"/>
            </a:xfrm>
            <a:solidFill>
              <a:schemeClr val="bg1"/>
            </a:solidFill>
          </p:grpSpPr>
          <p:sp>
            <p:nvSpPr>
              <p:cNvPr id="21" name="Freeform 68">
                <a:extLst>
                  <a:ext uri="{FF2B5EF4-FFF2-40B4-BE49-F238E27FC236}">
                    <a16:creationId xmlns:a16="http://schemas.microsoft.com/office/drawing/2014/main" xmlns="" id="{31133C75-DCBD-4EFB-ABD5-1C629D1C7CC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16701" y="5014913"/>
                <a:ext cx="909638" cy="814388"/>
              </a:xfrm>
              <a:custGeom>
                <a:avLst/>
                <a:gdLst>
                  <a:gd name="T0" fmla="*/ 267 w 280"/>
                  <a:gd name="T1" fmla="*/ 81 h 251"/>
                  <a:gd name="T2" fmla="*/ 280 w 280"/>
                  <a:gd name="T3" fmla="*/ 111 h 251"/>
                  <a:gd name="T4" fmla="*/ 280 w 280"/>
                  <a:gd name="T5" fmla="*/ 211 h 251"/>
                  <a:gd name="T6" fmla="*/ 268 w 280"/>
                  <a:gd name="T7" fmla="*/ 239 h 251"/>
                  <a:gd name="T8" fmla="*/ 240 w 280"/>
                  <a:gd name="T9" fmla="*/ 251 h 251"/>
                  <a:gd name="T10" fmla="*/ 40 w 280"/>
                  <a:gd name="T11" fmla="*/ 251 h 251"/>
                  <a:gd name="T12" fmla="*/ 12 w 280"/>
                  <a:gd name="T13" fmla="*/ 239 h 251"/>
                  <a:gd name="T14" fmla="*/ 0 w 280"/>
                  <a:gd name="T15" fmla="*/ 211 h 251"/>
                  <a:gd name="T16" fmla="*/ 0 w 280"/>
                  <a:gd name="T17" fmla="*/ 111 h 251"/>
                  <a:gd name="T18" fmla="*/ 11 w 280"/>
                  <a:gd name="T19" fmla="*/ 83 h 251"/>
                  <a:gd name="T20" fmla="*/ 11 w 280"/>
                  <a:gd name="T21" fmla="*/ 83 h 251"/>
                  <a:gd name="T22" fmla="*/ 113 w 280"/>
                  <a:gd name="T23" fmla="*/ 11 h 251"/>
                  <a:gd name="T24" fmla="*/ 139 w 280"/>
                  <a:gd name="T25" fmla="*/ 0 h 251"/>
                  <a:gd name="T26" fmla="*/ 166 w 280"/>
                  <a:gd name="T27" fmla="*/ 11 h 251"/>
                  <a:gd name="T28" fmla="*/ 266 w 280"/>
                  <a:gd name="T29" fmla="*/ 81 h 251"/>
                  <a:gd name="T30" fmla="*/ 267 w 280"/>
                  <a:gd name="T31" fmla="*/ 81 h 251"/>
                  <a:gd name="T32" fmla="*/ 261 w 280"/>
                  <a:gd name="T33" fmla="*/ 97 h 251"/>
                  <a:gd name="T34" fmla="*/ 183 w 280"/>
                  <a:gd name="T35" fmla="*/ 159 h 251"/>
                  <a:gd name="T36" fmla="*/ 262 w 280"/>
                  <a:gd name="T37" fmla="*/ 221 h 251"/>
                  <a:gd name="T38" fmla="*/ 265 w 280"/>
                  <a:gd name="T39" fmla="*/ 211 h 251"/>
                  <a:gd name="T40" fmla="*/ 265 w 280"/>
                  <a:gd name="T41" fmla="*/ 111 h 251"/>
                  <a:gd name="T42" fmla="*/ 261 w 280"/>
                  <a:gd name="T43" fmla="*/ 97 h 251"/>
                  <a:gd name="T44" fmla="*/ 25 w 280"/>
                  <a:gd name="T45" fmla="*/ 231 h 251"/>
                  <a:gd name="T46" fmla="*/ 40 w 280"/>
                  <a:gd name="T47" fmla="*/ 236 h 251"/>
                  <a:gd name="T48" fmla="*/ 240 w 280"/>
                  <a:gd name="T49" fmla="*/ 236 h 251"/>
                  <a:gd name="T50" fmla="*/ 252 w 280"/>
                  <a:gd name="T51" fmla="*/ 233 h 251"/>
                  <a:gd name="T52" fmla="*/ 167 w 280"/>
                  <a:gd name="T53" fmla="*/ 165 h 251"/>
                  <a:gd name="T54" fmla="*/ 159 w 280"/>
                  <a:gd name="T55" fmla="*/ 159 h 251"/>
                  <a:gd name="T56" fmla="*/ 121 w 280"/>
                  <a:gd name="T57" fmla="*/ 158 h 251"/>
                  <a:gd name="T58" fmla="*/ 117 w 280"/>
                  <a:gd name="T59" fmla="*/ 161 h 251"/>
                  <a:gd name="T60" fmla="*/ 25 w 280"/>
                  <a:gd name="T61" fmla="*/ 231 h 251"/>
                  <a:gd name="T62" fmla="*/ 16 w 280"/>
                  <a:gd name="T63" fmla="*/ 219 h 251"/>
                  <a:gd name="T64" fmla="*/ 99 w 280"/>
                  <a:gd name="T65" fmla="*/ 156 h 251"/>
                  <a:gd name="T66" fmla="*/ 17 w 280"/>
                  <a:gd name="T67" fmla="*/ 100 h 251"/>
                  <a:gd name="T68" fmla="*/ 15 w 280"/>
                  <a:gd name="T69" fmla="*/ 111 h 251"/>
                  <a:gd name="T70" fmla="*/ 15 w 280"/>
                  <a:gd name="T71" fmla="*/ 211 h 251"/>
                  <a:gd name="T72" fmla="*/ 16 w 280"/>
                  <a:gd name="T73" fmla="*/ 219 h 251"/>
                  <a:gd name="T74" fmla="*/ 29 w 280"/>
                  <a:gd name="T75" fmla="*/ 89 h 251"/>
                  <a:gd name="T76" fmla="*/ 112 w 280"/>
                  <a:gd name="T77" fmla="*/ 146 h 251"/>
                  <a:gd name="T78" fmla="*/ 168 w 280"/>
                  <a:gd name="T79" fmla="*/ 147 h 251"/>
                  <a:gd name="T80" fmla="*/ 171 w 280"/>
                  <a:gd name="T81" fmla="*/ 149 h 251"/>
                  <a:gd name="T82" fmla="*/ 249 w 280"/>
                  <a:gd name="T83" fmla="*/ 87 h 251"/>
                  <a:gd name="T84" fmla="*/ 158 w 280"/>
                  <a:gd name="T85" fmla="*/ 23 h 251"/>
                  <a:gd name="T86" fmla="*/ 122 w 280"/>
                  <a:gd name="T87" fmla="*/ 23 h 251"/>
                  <a:gd name="T88" fmla="*/ 120 w 280"/>
                  <a:gd name="T89" fmla="*/ 25 h 251"/>
                  <a:gd name="T90" fmla="*/ 120 w 280"/>
                  <a:gd name="T91" fmla="*/ 25 h 251"/>
                  <a:gd name="T92" fmla="*/ 117 w 280"/>
                  <a:gd name="T93" fmla="*/ 26 h 251"/>
                  <a:gd name="T94" fmla="*/ 106 w 280"/>
                  <a:gd name="T95" fmla="*/ 34 h 251"/>
                  <a:gd name="T96" fmla="*/ 73 w 280"/>
                  <a:gd name="T97" fmla="*/ 57 h 251"/>
                  <a:gd name="T98" fmla="*/ 29 w 280"/>
                  <a:gd name="T99" fmla="*/ 89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80" h="251">
                    <a:moveTo>
                      <a:pt x="267" y="81"/>
                    </a:moveTo>
                    <a:cubicBezTo>
                      <a:pt x="275" y="88"/>
                      <a:pt x="280" y="100"/>
                      <a:pt x="280" y="111"/>
                    </a:cubicBezTo>
                    <a:cubicBezTo>
                      <a:pt x="280" y="211"/>
                      <a:pt x="280" y="211"/>
                      <a:pt x="280" y="211"/>
                    </a:cubicBezTo>
                    <a:cubicBezTo>
                      <a:pt x="280" y="222"/>
                      <a:pt x="276" y="232"/>
                      <a:pt x="268" y="239"/>
                    </a:cubicBezTo>
                    <a:cubicBezTo>
                      <a:pt x="260" y="247"/>
                      <a:pt x="250" y="251"/>
                      <a:pt x="240" y="251"/>
                    </a:cubicBezTo>
                    <a:cubicBezTo>
                      <a:pt x="40" y="251"/>
                      <a:pt x="40" y="251"/>
                      <a:pt x="40" y="251"/>
                    </a:cubicBezTo>
                    <a:cubicBezTo>
                      <a:pt x="29" y="251"/>
                      <a:pt x="19" y="247"/>
                      <a:pt x="12" y="239"/>
                    </a:cubicBezTo>
                    <a:cubicBezTo>
                      <a:pt x="4" y="232"/>
                      <a:pt x="0" y="222"/>
                      <a:pt x="0" y="211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01"/>
                      <a:pt x="4" y="90"/>
                      <a:pt x="11" y="83"/>
                    </a:cubicBezTo>
                    <a:cubicBezTo>
                      <a:pt x="11" y="83"/>
                      <a:pt x="11" y="83"/>
                      <a:pt x="11" y="83"/>
                    </a:cubicBezTo>
                    <a:cubicBezTo>
                      <a:pt x="113" y="11"/>
                      <a:pt x="113" y="11"/>
                      <a:pt x="113" y="11"/>
                    </a:cubicBezTo>
                    <a:cubicBezTo>
                      <a:pt x="120" y="5"/>
                      <a:pt x="129" y="1"/>
                      <a:pt x="139" y="0"/>
                    </a:cubicBezTo>
                    <a:cubicBezTo>
                      <a:pt x="149" y="0"/>
                      <a:pt x="158" y="4"/>
                      <a:pt x="166" y="11"/>
                    </a:cubicBezTo>
                    <a:cubicBezTo>
                      <a:pt x="266" y="81"/>
                      <a:pt x="266" y="81"/>
                      <a:pt x="266" y="81"/>
                    </a:cubicBezTo>
                    <a:cubicBezTo>
                      <a:pt x="266" y="81"/>
                      <a:pt x="266" y="81"/>
                      <a:pt x="267" y="81"/>
                    </a:cubicBezTo>
                    <a:close/>
                    <a:moveTo>
                      <a:pt x="261" y="97"/>
                    </a:moveTo>
                    <a:cubicBezTo>
                      <a:pt x="183" y="159"/>
                      <a:pt x="183" y="159"/>
                      <a:pt x="183" y="159"/>
                    </a:cubicBezTo>
                    <a:cubicBezTo>
                      <a:pt x="262" y="221"/>
                      <a:pt x="262" y="221"/>
                      <a:pt x="262" y="221"/>
                    </a:cubicBezTo>
                    <a:cubicBezTo>
                      <a:pt x="264" y="218"/>
                      <a:pt x="265" y="215"/>
                      <a:pt x="265" y="211"/>
                    </a:cubicBezTo>
                    <a:cubicBezTo>
                      <a:pt x="265" y="111"/>
                      <a:pt x="265" y="111"/>
                      <a:pt x="265" y="111"/>
                    </a:cubicBezTo>
                    <a:cubicBezTo>
                      <a:pt x="265" y="106"/>
                      <a:pt x="263" y="101"/>
                      <a:pt x="261" y="97"/>
                    </a:cubicBezTo>
                    <a:close/>
                    <a:moveTo>
                      <a:pt x="25" y="231"/>
                    </a:moveTo>
                    <a:cubicBezTo>
                      <a:pt x="30" y="234"/>
                      <a:pt x="35" y="236"/>
                      <a:pt x="40" y="236"/>
                    </a:cubicBezTo>
                    <a:cubicBezTo>
                      <a:pt x="240" y="236"/>
                      <a:pt x="240" y="236"/>
                      <a:pt x="240" y="236"/>
                    </a:cubicBezTo>
                    <a:cubicBezTo>
                      <a:pt x="244" y="236"/>
                      <a:pt x="248" y="235"/>
                      <a:pt x="252" y="233"/>
                    </a:cubicBezTo>
                    <a:cubicBezTo>
                      <a:pt x="167" y="165"/>
                      <a:pt x="167" y="165"/>
                      <a:pt x="167" y="165"/>
                    </a:cubicBezTo>
                    <a:cubicBezTo>
                      <a:pt x="164" y="163"/>
                      <a:pt x="162" y="161"/>
                      <a:pt x="159" y="159"/>
                    </a:cubicBezTo>
                    <a:cubicBezTo>
                      <a:pt x="146" y="151"/>
                      <a:pt x="134" y="147"/>
                      <a:pt x="121" y="158"/>
                    </a:cubicBezTo>
                    <a:cubicBezTo>
                      <a:pt x="117" y="161"/>
                      <a:pt x="117" y="161"/>
                      <a:pt x="117" y="161"/>
                    </a:cubicBezTo>
                    <a:cubicBezTo>
                      <a:pt x="87" y="186"/>
                      <a:pt x="56" y="208"/>
                      <a:pt x="25" y="231"/>
                    </a:cubicBezTo>
                    <a:close/>
                    <a:moveTo>
                      <a:pt x="16" y="219"/>
                    </a:moveTo>
                    <a:cubicBezTo>
                      <a:pt x="99" y="156"/>
                      <a:pt x="99" y="156"/>
                      <a:pt x="99" y="156"/>
                    </a:cubicBezTo>
                    <a:cubicBezTo>
                      <a:pt x="17" y="100"/>
                      <a:pt x="17" y="100"/>
                      <a:pt x="17" y="100"/>
                    </a:cubicBezTo>
                    <a:cubicBezTo>
                      <a:pt x="16" y="103"/>
                      <a:pt x="15" y="107"/>
                      <a:pt x="15" y="111"/>
                    </a:cubicBezTo>
                    <a:cubicBezTo>
                      <a:pt x="15" y="211"/>
                      <a:pt x="15" y="211"/>
                      <a:pt x="15" y="211"/>
                    </a:cubicBezTo>
                    <a:cubicBezTo>
                      <a:pt x="15" y="214"/>
                      <a:pt x="15" y="217"/>
                      <a:pt x="16" y="219"/>
                    </a:cubicBezTo>
                    <a:close/>
                    <a:moveTo>
                      <a:pt x="29" y="89"/>
                    </a:moveTo>
                    <a:cubicBezTo>
                      <a:pt x="112" y="146"/>
                      <a:pt x="112" y="146"/>
                      <a:pt x="112" y="146"/>
                    </a:cubicBezTo>
                    <a:cubicBezTo>
                      <a:pt x="130" y="134"/>
                      <a:pt x="150" y="132"/>
                      <a:pt x="168" y="147"/>
                    </a:cubicBezTo>
                    <a:cubicBezTo>
                      <a:pt x="169" y="148"/>
                      <a:pt x="170" y="149"/>
                      <a:pt x="171" y="149"/>
                    </a:cubicBezTo>
                    <a:cubicBezTo>
                      <a:pt x="249" y="87"/>
                      <a:pt x="249" y="87"/>
                      <a:pt x="249" y="87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45" y="14"/>
                      <a:pt x="135" y="13"/>
                      <a:pt x="122" y="23"/>
                    </a:cubicBezTo>
                    <a:cubicBezTo>
                      <a:pt x="120" y="25"/>
                      <a:pt x="120" y="25"/>
                      <a:pt x="120" y="25"/>
                    </a:cubicBezTo>
                    <a:cubicBezTo>
                      <a:pt x="120" y="25"/>
                      <a:pt x="120" y="25"/>
                      <a:pt x="120" y="25"/>
                    </a:cubicBezTo>
                    <a:cubicBezTo>
                      <a:pt x="119" y="25"/>
                      <a:pt x="118" y="26"/>
                      <a:pt x="117" y="26"/>
                    </a:cubicBezTo>
                    <a:cubicBezTo>
                      <a:pt x="113" y="29"/>
                      <a:pt x="110" y="32"/>
                      <a:pt x="106" y="34"/>
                    </a:cubicBezTo>
                    <a:cubicBezTo>
                      <a:pt x="95" y="42"/>
                      <a:pt x="84" y="50"/>
                      <a:pt x="73" y="57"/>
                    </a:cubicBezTo>
                    <a:cubicBezTo>
                      <a:pt x="58" y="68"/>
                      <a:pt x="44" y="79"/>
                      <a:pt x="29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" name="Freeform 69">
                <a:extLst>
                  <a:ext uri="{FF2B5EF4-FFF2-40B4-BE49-F238E27FC236}">
                    <a16:creationId xmlns:a16="http://schemas.microsoft.com/office/drawing/2014/main" xmlns="" id="{E834D108-CA11-4328-82BE-2C903714D21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37363" y="5222876"/>
                <a:ext cx="468313" cy="317500"/>
              </a:xfrm>
              <a:custGeom>
                <a:avLst/>
                <a:gdLst>
                  <a:gd name="T0" fmla="*/ 4 w 144"/>
                  <a:gd name="T1" fmla="*/ 0 h 98"/>
                  <a:gd name="T2" fmla="*/ 140 w 144"/>
                  <a:gd name="T3" fmla="*/ 0 h 98"/>
                  <a:gd name="T4" fmla="*/ 144 w 144"/>
                  <a:gd name="T5" fmla="*/ 4 h 98"/>
                  <a:gd name="T6" fmla="*/ 144 w 144"/>
                  <a:gd name="T7" fmla="*/ 62 h 98"/>
                  <a:gd name="T8" fmla="*/ 142 w 144"/>
                  <a:gd name="T9" fmla="*/ 66 h 98"/>
                  <a:gd name="T10" fmla="*/ 103 w 144"/>
                  <a:gd name="T11" fmla="*/ 97 h 98"/>
                  <a:gd name="T12" fmla="*/ 97 w 144"/>
                  <a:gd name="T13" fmla="*/ 97 h 98"/>
                  <a:gd name="T14" fmla="*/ 93 w 144"/>
                  <a:gd name="T15" fmla="*/ 93 h 98"/>
                  <a:gd name="T16" fmla="*/ 93 w 144"/>
                  <a:gd name="T17" fmla="*/ 93 h 98"/>
                  <a:gd name="T18" fmla="*/ 93 w 144"/>
                  <a:gd name="T19" fmla="*/ 93 h 98"/>
                  <a:gd name="T20" fmla="*/ 93 w 144"/>
                  <a:gd name="T21" fmla="*/ 93 h 98"/>
                  <a:gd name="T22" fmla="*/ 93 w 144"/>
                  <a:gd name="T23" fmla="*/ 93 h 98"/>
                  <a:gd name="T24" fmla="*/ 82 w 144"/>
                  <a:gd name="T25" fmla="*/ 87 h 98"/>
                  <a:gd name="T26" fmla="*/ 71 w 144"/>
                  <a:gd name="T27" fmla="*/ 85 h 98"/>
                  <a:gd name="T28" fmla="*/ 61 w 144"/>
                  <a:gd name="T29" fmla="*/ 86 h 98"/>
                  <a:gd name="T30" fmla="*/ 50 w 144"/>
                  <a:gd name="T31" fmla="*/ 92 h 98"/>
                  <a:gd name="T32" fmla="*/ 50 w 144"/>
                  <a:gd name="T33" fmla="*/ 92 h 98"/>
                  <a:gd name="T34" fmla="*/ 48 w 144"/>
                  <a:gd name="T35" fmla="*/ 94 h 98"/>
                  <a:gd name="T36" fmla="*/ 43 w 144"/>
                  <a:gd name="T37" fmla="*/ 94 h 98"/>
                  <a:gd name="T38" fmla="*/ 2 w 144"/>
                  <a:gd name="T39" fmla="*/ 66 h 98"/>
                  <a:gd name="T40" fmla="*/ 0 w 144"/>
                  <a:gd name="T41" fmla="*/ 62 h 98"/>
                  <a:gd name="T42" fmla="*/ 0 w 144"/>
                  <a:gd name="T43" fmla="*/ 62 h 98"/>
                  <a:gd name="T44" fmla="*/ 0 w 144"/>
                  <a:gd name="T45" fmla="*/ 4 h 98"/>
                  <a:gd name="T46" fmla="*/ 4 w 144"/>
                  <a:gd name="T47" fmla="*/ 0 h 98"/>
                  <a:gd name="T48" fmla="*/ 17 w 144"/>
                  <a:gd name="T49" fmla="*/ 19 h 98"/>
                  <a:gd name="T50" fmla="*/ 17 w 144"/>
                  <a:gd name="T51" fmla="*/ 24 h 98"/>
                  <a:gd name="T52" fmla="*/ 128 w 144"/>
                  <a:gd name="T53" fmla="*/ 24 h 98"/>
                  <a:gd name="T54" fmla="*/ 128 w 144"/>
                  <a:gd name="T55" fmla="*/ 19 h 98"/>
                  <a:gd name="T56" fmla="*/ 17 w 144"/>
                  <a:gd name="T57" fmla="*/ 19 h 98"/>
                  <a:gd name="T58" fmla="*/ 17 w 144"/>
                  <a:gd name="T59" fmla="*/ 50 h 98"/>
                  <a:gd name="T60" fmla="*/ 17 w 144"/>
                  <a:gd name="T61" fmla="*/ 55 h 98"/>
                  <a:gd name="T62" fmla="*/ 75 w 144"/>
                  <a:gd name="T63" fmla="*/ 55 h 98"/>
                  <a:gd name="T64" fmla="*/ 75 w 144"/>
                  <a:gd name="T65" fmla="*/ 50 h 98"/>
                  <a:gd name="T66" fmla="*/ 17 w 144"/>
                  <a:gd name="T67" fmla="*/ 50 h 98"/>
                  <a:gd name="T68" fmla="*/ 17 w 144"/>
                  <a:gd name="T69" fmla="*/ 34 h 98"/>
                  <a:gd name="T70" fmla="*/ 17 w 144"/>
                  <a:gd name="T71" fmla="*/ 40 h 98"/>
                  <a:gd name="T72" fmla="*/ 128 w 144"/>
                  <a:gd name="T73" fmla="*/ 40 h 98"/>
                  <a:gd name="T74" fmla="*/ 128 w 144"/>
                  <a:gd name="T75" fmla="*/ 34 h 98"/>
                  <a:gd name="T76" fmla="*/ 17 w 144"/>
                  <a:gd name="T77" fmla="*/ 3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4" h="98">
                    <a:moveTo>
                      <a:pt x="4" y="0"/>
                    </a:moveTo>
                    <a:cubicBezTo>
                      <a:pt x="140" y="0"/>
                      <a:pt x="140" y="0"/>
                      <a:pt x="140" y="0"/>
                    </a:cubicBezTo>
                    <a:cubicBezTo>
                      <a:pt x="142" y="0"/>
                      <a:pt x="144" y="2"/>
                      <a:pt x="144" y="4"/>
                    </a:cubicBezTo>
                    <a:cubicBezTo>
                      <a:pt x="144" y="62"/>
                      <a:pt x="144" y="62"/>
                      <a:pt x="144" y="62"/>
                    </a:cubicBezTo>
                    <a:cubicBezTo>
                      <a:pt x="144" y="63"/>
                      <a:pt x="143" y="65"/>
                      <a:pt x="142" y="66"/>
                    </a:cubicBezTo>
                    <a:cubicBezTo>
                      <a:pt x="103" y="97"/>
                      <a:pt x="103" y="97"/>
                      <a:pt x="103" y="97"/>
                    </a:cubicBezTo>
                    <a:cubicBezTo>
                      <a:pt x="101" y="98"/>
                      <a:pt x="99" y="98"/>
                      <a:pt x="97" y="97"/>
                    </a:cubicBezTo>
                    <a:cubicBezTo>
                      <a:pt x="93" y="93"/>
                      <a:pt x="93" y="93"/>
                      <a:pt x="93" y="93"/>
                    </a:cubicBezTo>
                    <a:cubicBezTo>
                      <a:pt x="93" y="93"/>
                      <a:pt x="93" y="93"/>
                      <a:pt x="93" y="93"/>
                    </a:cubicBezTo>
                    <a:cubicBezTo>
                      <a:pt x="93" y="93"/>
                      <a:pt x="93" y="93"/>
                      <a:pt x="93" y="93"/>
                    </a:cubicBezTo>
                    <a:cubicBezTo>
                      <a:pt x="93" y="93"/>
                      <a:pt x="93" y="93"/>
                      <a:pt x="93" y="93"/>
                    </a:cubicBezTo>
                    <a:cubicBezTo>
                      <a:pt x="93" y="93"/>
                      <a:pt x="93" y="93"/>
                      <a:pt x="93" y="93"/>
                    </a:cubicBezTo>
                    <a:cubicBezTo>
                      <a:pt x="89" y="90"/>
                      <a:pt x="86" y="88"/>
                      <a:pt x="82" y="87"/>
                    </a:cubicBezTo>
                    <a:cubicBezTo>
                      <a:pt x="79" y="85"/>
                      <a:pt x="75" y="85"/>
                      <a:pt x="71" y="85"/>
                    </a:cubicBezTo>
                    <a:cubicBezTo>
                      <a:pt x="68" y="84"/>
                      <a:pt x="64" y="85"/>
                      <a:pt x="61" y="86"/>
                    </a:cubicBezTo>
                    <a:cubicBezTo>
                      <a:pt x="57" y="88"/>
                      <a:pt x="54" y="90"/>
                      <a:pt x="50" y="92"/>
                    </a:cubicBezTo>
                    <a:cubicBezTo>
                      <a:pt x="50" y="92"/>
                      <a:pt x="50" y="92"/>
                      <a:pt x="50" y="92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47" y="95"/>
                      <a:pt x="44" y="95"/>
                      <a:pt x="43" y="94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0" y="65"/>
                      <a:pt x="0" y="63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lose/>
                    <a:moveTo>
                      <a:pt x="17" y="19"/>
                    </a:moveTo>
                    <a:cubicBezTo>
                      <a:pt x="17" y="24"/>
                      <a:pt x="17" y="24"/>
                      <a:pt x="17" y="24"/>
                    </a:cubicBezTo>
                    <a:cubicBezTo>
                      <a:pt x="128" y="24"/>
                      <a:pt x="128" y="24"/>
                      <a:pt x="128" y="24"/>
                    </a:cubicBezTo>
                    <a:cubicBezTo>
                      <a:pt x="128" y="19"/>
                      <a:pt x="128" y="19"/>
                      <a:pt x="128" y="19"/>
                    </a:cubicBezTo>
                    <a:cubicBezTo>
                      <a:pt x="17" y="19"/>
                      <a:pt x="17" y="19"/>
                      <a:pt x="17" y="19"/>
                    </a:cubicBezTo>
                    <a:close/>
                    <a:moveTo>
                      <a:pt x="17" y="50"/>
                    </a:moveTo>
                    <a:cubicBezTo>
                      <a:pt x="17" y="55"/>
                      <a:pt x="17" y="55"/>
                      <a:pt x="17" y="55"/>
                    </a:cubicBezTo>
                    <a:cubicBezTo>
                      <a:pt x="75" y="55"/>
                      <a:pt x="75" y="55"/>
                      <a:pt x="75" y="55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17" y="50"/>
                      <a:pt x="17" y="50"/>
                      <a:pt x="17" y="50"/>
                    </a:cubicBezTo>
                    <a:close/>
                    <a:moveTo>
                      <a:pt x="17" y="34"/>
                    </a:moveTo>
                    <a:cubicBezTo>
                      <a:pt x="17" y="40"/>
                      <a:pt x="17" y="40"/>
                      <a:pt x="17" y="40"/>
                    </a:cubicBezTo>
                    <a:cubicBezTo>
                      <a:pt x="128" y="40"/>
                      <a:pt x="128" y="40"/>
                      <a:pt x="128" y="40"/>
                    </a:cubicBezTo>
                    <a:cubicBezTo>
                      <a:pt x="128" y="34"/>
                      <a:pt x="128" y="34"/>
                      <a:pt x="128" y="34"/>
                    </a:cubicBezTo>
                    <a:lnTo>
                      <a:pt x="17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BF4068A9-64EE-4373-964E-3E11BBFA0674}"/>
              </a:ext>
            </a:extLst>
          </p:cNvPr>
          <p:cNvGrpSpPr/>
          <p:nvPr/>
        </p:nvGrpSpPr>
        <p:grpSpPr>
          <a:xfrm>
            <a:off x="4453542" y="2259238"/>
            <a:ext cx="696233" cy="696233"/>
            <a:chOff x="4381567" y="1792967"/>
            <a:chExt cx="696233" cy="696233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782075F4-A067-4278-A147-2CDD051EAA5D}"/>
                </a:ext>
              </a:extLst>
            </p:cNvPr>
            <p:cNvSpPr/>
            <p:nvPr/>
          </p:nvSpPr>
          <p:spPr>
            <a:xfrm>
              <a:off x="4381567" y="1792967"/>
              <a:ext cx="696233" cy="696233"/>
            </a:xfrm>
            <a:prstGeom prst="ellipse">
              <a:avLst/>
            </a:prstGeom>
            <a:solidFill>
              <a:srgbClr val="FB90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DC6236EB-869C-4029-BF3F-9EC83E149DA0}"/>
                </a:ext>
              </a:extLst>
            </p:cNvPr>
            <p:cNvGrpSpPr/>
            <p:nvPr/>
          </p:nvGrpSpPr>
          <p:grpSpPr>
            <a:xfrm>
              <a:off x="4514439" y="1958216"/>
              <a:ext cx="430488" cy="402996"/>
              <a:chOff x="4699001" y="4873626"/>
              <a:chExt cx="1093788" cy="1023938"/>
            </a:xfrm>
            <a:solidFill>
              <a:schemeClr val="bg1"/>
            </a:solidFill>
          </p:grpSpPr>
          <p:sp>
            <p:nvSpPr>
              <p:cNvPr id="26" name="Freeform 32">
                <a:extLst>
                  <a:ext uri="{FF2B5EF4-FFF2-40B4-BE49-F238E27FC236}">
                    <a16:creationId xmlns:a16="http://schemas.microsoft.com/office/drawing/2014/main" xmlns="" id="{BCFC505E-EBF1-4448-B47A-EFB23B9166B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99001" y="4921251"/>
                <a:ext cx="1093788" cy="976313"/>
              </a:xfrm>
              <a:custGeom>
                <a:avLst/>
                <a:gdLst>
                  <a:gd name="T0" fmla="*/ 364 w 381"/>
                  <a:gd name="T1" fmla="*/ 85 h 340"/>
                  <a:gd name="T2" fmla="*/ 261 w 381"/>
                  <a:gd name="T3" fmla="*/ 75 h 340"/>
                  <a:gd name="T4" fmla="*/ 234 w 381"/>
                  <a:gd name="T5" fmla="*/ 56 h 340"/>
                  <a:gd name="T6" fmla="*/ 47 w 381"/>
                  <a:gd name="T7" fmla="*/ 2 h 340"/>
                  <a:gd name="T8" fmla="*/ 3 w 381"/>
                  <a:gd name="T9" fmla="*/ 53 h 340"/>
                  <a:gd name="T10" fmla="*/ 24 w 381"/>
                  <a:gd name="T11" fmla="*/ 117 h 340"/>
                  <a:gd name="T12" fmla="*/ 105 w 381"/>
                  <a:gd name="T13" fmla="*/ 122 h 340"/>
                  <a:gd name="T14" fmla="*/ 132 w 381"/>
                  <a:gd name="T15" fmla="*/ 150 h 340"/>
                  <a:gd name="T16" fmla="*/ 120 w 381"/>
                  <a:gd name="T17" fmla="*/ 173 h 340"/>
                  <a:gd name="T18" fmla="*/ 132 w 381"/>
                  <a:gd name="T19" fmla="*/ 200 h 340"/>
                  <a:gd name="T20" fmla="*/ 102 w 381"/>
                  <a:gd name="T21" fmla="*/ 340 h 340"/>
                  <a:gd name="T22" fmla="*/ 151 w 381"/>
                  <a:gd name="T23" fmla="*/ 225 h 340"/>
                  <a:gd name="T24" fmla="*/ 161 w 381"/>
                  <a:gd name="T25" fmla="*/ 340 h 340"/>
                  <a:gd name="T26" fmla="*/ 189 w 381"/>
                  <a:gd name="T27" fmla="*/ 225 h 340"/>
                  <a:gd name="T28" fmla="*/ 226 w 381"/>
                  <a:gd name="T29" fmla="*/ 340 h 340"/>
                  <a:gd name="T30" fmla="*/ 216 w 381"/>
                  <a:gd name="T31" fmla="*/ 211 h 340"/>
                  <a:gd name="T32" fmla="*/ 215 w 381"/>
                  <a:gd name="T33" fmla="*/ 200 h 340"/>
                  <a:gd name="T34" fmla="*/ 232 w 381"/>
                  <a:gd name="T35" fmla="*/ 186 h 340"/>
                  <a:gd name="T36" fmla="*/ 221 w 381"/>
                  <a:gd name="T37" fmla="*/ 173 h 340"/>
                  <a:gd name="T38" fmla="*/ 238 w 381"/>
                  <a:gd name="T39" fmla="*/ 152 h 340"/>
                  <a:gd name="T40" fmla="*/ 334 w 381"/>
                  <a:gd name="T41" fmla="*/ 154 h 340"/>
                  <a:gd name="T42" fmla="*/ 368 w 381"/>
                  <a:gd name="T43" fmla="*/ 157 h 340"/>
                  <a:gd name="T44" fmla="*/ 379 w 381"/>
                  <a:gd name="T45" fmla="*/ 102 h 340"/>
                  <a:gd name="T46" fmla="*/ 39 w 381"/>
                  <a:gd name="T47" fmla="*/ 92 h 340"/>
                  <a:gd name="T48" fmla="*/ 20 w 381"/>
                  <a:gd name="T49" fmla="*/ 89 h 340"/>
                  <a:gd name="T50" fmla="*/ 33 w 381"/>
                  <a:gd name="T51" fmla="*/ 27 h 340"/>
                  <a:gd name="T52" fmla="*/ 51 w 381"/>
                  <a:gd name="T53" fmla="*/ 30 h 340"/>
                  <a:gd name="T54" fmla="*/ 211 w 381"/>
                  <a:gd name="T55" fmla="*/ 80 h 340"/>
                  <a:gd name="T56" fmla="*/ 70 w 381"/>
                  <a:gd name="T57" fmla="*/ 53 h 340"/>
                  <a:gd name="T58" fmla="*/ 222 w 381"/>
                  <a:gd name="T59" fmla="*/ 67 h 340"/>
                  <a:gd name="T60" fmla="*/ 211 w 381"/>
                  <a:gd name="T61" fmla="*/ 80 h 340"/>
                  <a:gd name="T62" fmla="*/ 238 w 381"/>
                  <a:gd name="T63" fmla="*/ 129 h 340"/>
                  <a:gd name="T64" fmla="*/ 224 w 381"/>
                  <a:gd name="T65" fmla="*/ 109 h 340"/>
                  <a:gd name="T66" fmla="*/ 238 w 381"/>
                  <a:gd name="T67" fmla="*/ 89 h 340"/>
                  <a:gd name="T68" fmla="*/ 252 w 381"/>
                  <a:gd name="T69" fmla="*/ 109 h 340"/>
                  <a:gd name="T70" fmla="*/ 346 w 381"/>
                  <a:gd name="T71" fmla="*/ 113 h 340"/>
                  <a:gd name="T72" fmla="*/ 269 w 381"/>
                  <a:gd name="T73" fmla="*/ 87 h 340"/>
                  <a:gd name="T74" fmla="*/ 346 w 381"/>
                  <a:gd name="T75" fmla="*/ 113 h 340"/>
                  <a:gd name="T76" fmla="*/ 358 w 381"/>
                  <a:gd name="T77" fmla="*/ 149 h 340"/>
                  <a:gd name="T78" fmla="*/ 346 w 381"/>
                  <a:gd name="T79" fmla="*/ 150 h 340"/>
                  <a:gd name="T80" fmla="*/ 356 w 381"/>
                  <a:gd name="T81" fmla="*/ 100 h 340"/>
                  <a:gd name="T82" fmla="*/ 367 w 381"/>
                  <a:gd name="T83" fmla="*/ 105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81" h="340">
                    <a:moveTo>
                      <a:pt x="379" y="102"/>
                    </a:moveTo>
                    <a:cubicBezTo>
                      <a:pt x="376" y="92"/>
                      <a:pt x="371" y="86"/>
                      <a:pt x="364" y="85"/>
                    </a:cubicBezTo>
                    <a:cubicBezTo>
                      <a:pt x="358" y="83"/>
                      <a:pt x="351" y="86"/>
                      <a:pt x="346" y="92"/>
                    </a:cubicBezTo>
                    <a:cubicBezTo>
                      <a:pt x="261" y="75"/>
                      <a:pt x="261" y="75"/>
                      <a:pt x="261" y="75"/>
                    </a:cubicBezTo>
                    <a:cubicBezTo>
                      <a:pt x="255" y="70"/>
                      <a:pt x="247" y="67"/>
                      <a:pt x="239" y="66"/>
                    </a:cubicBezTo>
                    <a:cubicBezTo>
                      <a:pt x="238" y="62"/>
                      <a:pt x="236" y="59"/>
                      <a:pt x="234" y="56"/>
                    </a:cubicBezTo>
                    <a:cubicBezTo>
                      <a:pt x="67" y="22"/>
                      <a:pt x="67" y="22"/>
                      <a:pt x="67" y="22"/>
                    </a:cubicBezTo>
                    <a:cubicBezTo>
                      <a:pt x="63" y="11"/>
                      <a:pt x="56" y="4"/>
                      <a:pt x="47" y="2"/>
                    </a:cubicBezTo>
                    <a:cubicBezTo>
                      <a:pt x="37" y="0"/>
                      <a:pt x="27" y="6"/>
                      <a:pt x="19" y="16"/>
                    </a:cubicBezTo>
                    <a:cubicBezTo>
                      <a:pt x="12" y="25"/>
                      <a:pt x="6" y="38"/>
                      <a:pt x="3" y="53"/>
                    </a:cubicBezTo>
                    <a:cubicBezTo>
                      <a:pt x="0" y="68"/>
                      <a:pt x="1" y="82"/>
                      <a:pt x="4" y="93"/>
                    </a:cubicBezTo>
                    <a:cubicBezTo>
                      <a:pt x="7" y="106"/>
                      <a:pt x="14" y="115"/>
                      <a:pt x="24" y="117"/>
                    </a:cubicBezTo>
                    <a:cubicBezTo>
                      <a:pt x="32" y="118"/>
                      <a:pt x="39" y="116"/>
                      <a:pt x="46" y="110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6" y="128"/>
                      <a:pt x="109" y="133"/>
                      <a:pt x="113" y="138"/>
                    </a:cubicBezTo>
                    <a:cubicBezTo>
                      <a:pt x="118" y="144"/>
                      <a:pt x="124" y="149"/>
                      <a:pt x="132" y="150"/>
                    </a:cubicBezTo>
                    <a:cubicBezTo>
                      <a:pt x="132" y="173"/>
                      <a:pt x="132" y="173"/>
                      <a:pt x="132" y="173"/>
                    </a:cubicBezTo>
                    <a:cubicBezTo>
                      <a:pt x="120" y="173"/>
                      <a:pt x="120" y="173"/>
                      <a:pt x="120" y="173"/>
                    </a:cubicBezTo>
                    <a:cubicBezTo>
                      <a:pt x="120" y="200"/>
                      <a:pt x="120" y="200"/>
                      <a:pt x="120" y="200"/>
                    </a:cubicBezTo>
                    <a:cubicBezTo>
                      <a:pt x="132" y="200"/>
                      <a:pt x="132" y="200"/>
                      <a:pt x="132" y="200"/>
                    </a:cubicBezTo>
                    <a:cubicBezTo>
                      <a:pt x="132" y="215"/>
                      <a:pt x="132" y="215"/>
                      <a:pt x="132" y="215"/>
                    </a:cubicBezTo>
                    <a:cubicBezTo>
                      <a:pt x="102" y="340"/>
                      <a:pt x="102" y="340"/>
                      <a:pt x="102" y="340"/>
                    </a:cubicBezTo>
                    <a:cubicBezTo>
                      <a:pt x="124" y="340"/>
                      <a:pt x="124" y="340"/>
                      <a:pt x="124" y="340"/>
                    </a:cubicBezTo>
                    <a:cubicBezTo>
                      <a:pt x="151" y="225"/>
                      <a:pt x="151" y="225"/>
                      <a:pt x="151" y="225"/>
                    </a:cubicBezTo>
                    <a:cubicBezTo>
                      <a:pt x="161" y="225"/>
                      <a:pt x="161" y="225"/>
                      <a:pt x="161" y="225"/>
                    </a:cubicBezTo>
                    <a:cubicBezTo>
                      <a:pt x="161" y="340"/>
                      <a:pt x="161" y="340"/>
                      <a:pt x="161" y="340"/>
                    </a:cubicBezTo>
                    <a:cubicBezTo>
                      <a:pt x="189" y="340"/>
                      <a:pt x="189" y="340"/>
                      <a:pt x="189" y="340"/>
                    </a:cubicBezTo>
                    <a:cubicBezTo>
                      <a:pt x="189" y="225"/>
                      <a:pt x="189" y="225"/>
                      <a:pt x="189" y="225"/>
                    </a:cubicBezTo>
                    <a:cubicBezTo>
                      <a:pt x="198" y="225"/>
                      <a:pt x="198" y="225"/>
                      <a:pt x="198" y="225"/>
                    </a:cubicBezTo>
                    <a:cubicBezTo>
                      <a:pt x="226" y="340"/>
                      <a:pt x="226" y="340"/>
                      <a:pt x="226" y="340"/>
                    </a:cubicBezTo>
                    <a:cubicBezTo>
                      <a:pt x="247" y="340"/>
                      <a:pt x="247" y="340"/>
                      <a:pt x="247" y="340"/>
                    </a:cubicBezTo>
                    <a:cubicBezTo>
                      <a:pt x="216" y="211"/>
                      <a:pt x="216" y="211"/>
                      <a:pt x="216" y="211"/>
                    </a:cubicBezTo>
                    <a:cubicBezTo>
                      <a:pt x="215" y="212"/>
                      <a:pt x="215" y="212"/>
                      <a:pt x="215" y="212"/>
                    </a:cubicBezTo>
                    <a:cubicBezTo>
                      <a:pt x="215" y="200"/>
                      <a:pt x="215" y="200"/>
                      <a:pt x="215" y="200"/>
                    </a:cubicBezTo>
                    <a:cubicBezTo>
                      <a:pt x="232" y="200"/>
                      <a:pt x="232" y="200"/>
                      <a:pt x="232" y="200"/>
                    </a:cubicBezTo>
                    <a:cubicBezTo>
                      <a:pt x="232" y="186"/>
                      <a:pt x="232" y="186"/>
                      <a:pt x="232" y="186"/>
                    </a:cubicBezTo>
                    <a:cubicBezTo>
                      <a:pt x="232" y="173"/>
                      <a:pt x="232" y="173"/>
                      <a:pt x="232" y="173"/>
                    </a:cubicBezTo>
                    <a:cubicBezTo>
                      <a:pt x="221" y="173"/>
                      <a:pt x="221" y="173"/>
                      <a:pt x="221" y="173"/>
                    </a:cubicBezTo>
                    <a:cubicBezTo>
                      <a:pt x="221" y="147"/>
                      <a:pt x="221" y="147"/>
                      <a:pt x="221" y="147"/>
                    </a:cubicBezTo>
                    <a:cubicBezTo>
                      <a:pt x="226" y="150"/>
                      <a:pt x="232" y="152"/>
                      <a:pt x="238" y="152"/>
                    </a:cubicBezTo>
                    <a:cubicBezTo>
                      <a:pt x="248" y="152"/>
                      <a:pt x="257" y="147"/>
                      <a:pt x="263" y="140"/>
                    </a:cubicBezTo>
                    <a:cubicBezTo>
                      <a:pt x="334" y="154"/>
                      <a:pt x="334" y="154"/>
                      <a:pt x="334" y="154"/>
                    </a:cubicBezTo>
                    <a:cubicBezTo>
                      <a:pt x="337" y="161"/>
                      <a:pt x="341" y="166"/>
                      <a:pt x="347" y="167"/>
                    </a:cubicBezTo>
                    <a:cubicBezTo>
                      <a:pt x="355" y="168"/>
                      <a:pt x="362" y="164"/>
                      <a:pt x="368" y="157"/>
                    </a:cubicBezTo>
                    <a:cubicBezTo>
                      <a:pt x="373" y="150"/>
                      <a:pt x="377" y="141"/>
                      <a:pt x="379" y="130"/>
                    </a:cubicBezTo>
                    <a:cubicBezTo>
                      <a:pt x="381" y="120"/>
                      <a:pt x="381" y="110"/>
                      <a:pt x="379" y="102"/>
                    </a:cubicBezTo>
                    <a:close/>
                    <a:moveTo>
                      <a:pt x="51" y="62"/>
                    </a:moveTo>
                    <a:cubicBezTo>
                      <a:pt x="49" y="75"/>
                      <a:pt x="44" y="85"/>
                      <a:pt x="39" y="92"/>
                    </a:cubicBezTo>
                    <a:cubicBezTo>
                      <a:pt x="35" y="98"/>
                      <a:pt x="31" y="101"/>
                      <a:pt x="28" y="100"/>
                    </a:cubicBezTo>
                    <a:cubicBezTo>
                      <a:pt x="25" y="99"/>
                      <a:pt x="22" y="95"/>
                      <a:pt x="20" y="89"/>
                    </a:cubicBezTo>
                    <a:cubicBezTo>
                      <a:pt x="18" y="80"/>
                      <a:pt x="18" y="69"/>
                      <a:pt x="20" y="56"/>
                    </a:cubicBezTo>
                    <a:cubicBezTo>
                      <a:pt x="23" y="44"/>
                      <a:pt x="27" y="34"/>
                      <a:pt x="33" y="27"/>
                    </a:cubicBezTo>
                    <a:cubicBezTo>
                      <a:pt x="37" y="21"/>
                      <a:pt x="41" y="18"/>
                      <a:pt x="44" y="19"/>
                    </a:cubicBezTo>
                    <a:cubicBezTo>
                      <a:pt x="47" y="20"/>
                      <a:pt x="49" y="24"/>
                      <a:pt x="51" y="30"/>
                    </a:cubicBezTo>
                    <a:cubicBezTo>
                      <a:pt x="53" y="39"/>
                      <a:pt x="53" y="50"/>
                      <a:pt x="51" y="62"/>
                    </a:cubicBezTo>
                    <a:close/>
                    <a:moveTo>
                      <a:pt x="211" y="80"/>
                    </a:moveTo>
                    <a:cubicBezTo>
                      <a:pt x="211" y="80"/>
                      <a:pt x="211" y="80"/>
                      <a:pt x="211" y="81"/>
                    </a:cubicBezTo>
                    <a:cubicBezTo>
                      <a:pt x="70" y="53"/>
                      <a:pt x="70" y="53"/>
                      <a:pt x="70" y="53"/>
                    </a:cubicBezTo>
                    <a:cubicBezTo>
                      <a:pt x="70" y="47"/>
                      <a:pt x="70" y="42"/>
                      <a:pt x="70" y="37"/>
                    </a:cubicBezTo>
                    <a:cubicBezTo>
                      <a:pt x="222" y="67"/>
                      <a:pt x="222" y="67"/>
                      <a:pt x="222" y="67"/>
                    </a:cubicBezTo>
                    <a:cubicBezTo>
                      <a:pt x="223" y="68"/>
                      <a:pt x="223" y="69"/>
                      <a:pt x="223" y="70"/>
                    </a:cubicBezTo>
                    <a:cubicBezTo>
                      <a:pt x="219" y="72"/>
                      <a:pt x="215" y="75"/>
                      <a:pt x="211" y="80"/>
                    </a:cubicBezTo>
                    <a:close/>
                    <a:moveTo>
                      <a:pt x="247" y="124"/>
                    </a:moveTo>
                    <a:cubicBezTo>
                      <a:pt x="244" y="127"/>
                      <a:pt x="241" y="129"/>
                      <a:pt x="238" y="129"/>
                    </a:cubicBezTo>
                    <a:cubicBezTo>
                      <a:pt x="235" y="129"/>
                      <a:pt x="232" y="127"/>
                      <a:pt x="229" y="124"/>
                    </a:cubicBezTo>
                    <a:cubicBezTo>
                      <a:pt x="226" y="120"/>
                      <a:pt x="224" y="115"/>
                      <a:pt x="224" y="109"/>
                    </a:cubicBezTo>
                    <a:cubicBezTo>
                      <a:pt x="224" y="103"/>
                      <a:pt x="226" y="98"/>
                      <a:pt x="229" y="94"/>
                    </a:cubicBezTo>
                    <a:cubicBezTo>
                      <a:pt x="232" y="91"/>
                      <a:pt x="235" y="89"/>
                      <a:pt x="238" y="89"/>
                    </a:cubicBezTo>
                    <a:cubicBezTo>
                      <a:pt x="241" y="89"/>
                      <a:pt x="244" y="91"/>
                      <a:pt x="247" y="94"/>
                    </a:cubicBezTo>
                    <a:cubicBezTo>
                      <a:pt x="250" y="98"/>
                      <a:pt x="252" y="103"/>
                      <a:pt x="252" y="109"/>
                    </a:cubicBezTo>
                    <a:cubicBezTo>
                      <a:pt x="252" y="115"/>
                      <a:pt x="250" y="120"/>
                      <a:pt x="247" y="124"/>
                    </a:cubicBezTo>
                    <a:close/>
                    <a:moveTo>
                      <a:pt x="346" y="113"/>
                    </a:moveTo>
                    <a:cubicBezTo>
                      <a:pt x="274" y="99"/>
                      <a:pt x="274" y="99"/>
                      <a:pt x="274" y="99"/>
                    </a:cubicBezTo>
                    <a:cubicBezTo>
                      <a:pt x="273" y="94"/>
                      <a:pt x="271" y="90"/>
                      <a:pt x="269" y="87"/>
                    </a:cubicBezTo>
                    <a:cubicBezTo>
                      <a:pt x="344" y="101"/>
                      <a:pt x="344" y="101"/>
                      <a:pt x="344" y="101"/>
                    </a:cubicBezTo>
                    <a:cubicBezTo>
                      <a:pt x="345" y="105"/>
                      <a:pt x="346" y="109"/>
                      <a:pt x="346" y="113"/>
                    </a:cubicBezTo>
                    <a:close/>
                    <a:moveTo>
                      <a:pt x="367" y="128"/>
                    </a:moveTo>
                    <a:cubicBezTo>
                      <a:pt x="365" y="137"/>
                      <a:pt x="362" y="144"/>
                      <a:pt x="358" y="149"/>
                    </a:cubicBezTo>
                    <a:cubicBezTo>
                      <a:pt x="355" y="153"/>
                      <a:pt x="352" y="155"/>
                      <a:pt x="350" y="155"/>
                    </a:cubicBezTo>
                    <a:cubicBezTo>
                      <a:pt x="348" y="155"/>
                      <a:pt x="347" y="153"/>
                      <a:pt x="346" y="150"/>
                    </a:cubicBezTo>
                    <a:cubicBezTo>
                      <a:pt x="357" y="139"/>
                      <a:pt x="361" y="116"/>
                      <a:pt x="355" y="99"/>
                    </a:cubicBezTo>
                    <a:cubicBezTo>
                      <a:pt x="356" y="100"/>
                      <a:pt x="356" y="100"/>
                      <a:pt x="356" y="100"/>
                    </a:cubicBezTo>
                    <a:cubicBezTo>
                      <a:pt x="358" y="97"/>
                      <a:pt x="360" y="96"/>
                      <a:pt x="361" y="97"/>
                    </a:cubicBezTo>
                    <a:cubicBezTo>
                      <a:pt x="364" y="97"/>
                      <a:pt x="365" y="100"/>
                      <a:pt x="367" y="105"/>
                    </a:cubicBezTo>
                    <a:cubicBezTo>
                      <a:pt x="368" y="111"/>
                      <a:pt x="368" y="119"/>
                      <a:pt x="367" y="1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" name="Freeform 33">
                <a:extLst>
                  <a:ext uri="{FF2B5EF4-FFF2-40B4-BE49-F238E27FC236}">
                    <a16:creationId xmlns:a16="http://schemas.microsoft.com/office/drawing/2014/main" xmlns="" id="{B6352399-A649-4D7B-8D4C-8F4F85470B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1163" y="5495926"/>
                <a:ext cx="120650" cy="120650"/>
              </a:xfrm>
              <a:custGeom>
                <a:avLst/>
                <a:gdLst>
                  <a:gd name="T0" fmla="*/ 56 w 76"/>
                  <a:gd name="T1" fmla="*/ 0 h 76"/>
                  <a:gd name="T2" fmla="*/ 35 w 76"/>
                  <a:gd name="T3" fmla="*/ 13 h 76"/>
                  <a:gd name="T4" fmla="*/ 9 w 76"/>
                  <a:gd name="T5" fmla="*/ 5 h 76"/>
                  <a:gd name="T6" fmla="*/ 13 w 76"/>
                  <a:gd name="T7" fmla="*/ 33 h 76"/>
                  <a:gd name="T8" fmla="*/ 0 w 76"/>
                  <a:gd name="T9" fmla="*/ 52 h 76"/>
                  <a:gd name="T10" fmla="*/ 26 w 76"/>
                  <a:gd name="T11" fmla="*/ 58 h 76"/>
                  <a:gd name="T12" fmla="*/ 42 w 76"/>
                  <a:gd name="T13" fmla="*/ 76 h 76"/>
                  <a:gd name="T14" fmla="*/ 55 w 76"/>
                  <a:gd name="T15" fmla="*/ 52 h 76"/>
                  <a:gd name="T16" fmla="*/ 76 w 76"/>
                  <a:gd name="T17" fmla="*/ 43 h 76"/>
                  <a:gd name="T18" fmla="*/ 58 w 76"/>
                  <a:gd name="T19" fmla="*/ 25 h 76"/>
                  <a:gd name="T20" fmla="*/ 56 w 76"/>
                  <a:gd name="T21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" h="76">
                    <a:moveTo>
                      <a:pt x="56" y="0"/>
                    </a:moveTo>
                    <a:lnTo>
                      <a:pt x="35" y="13"/>
                    </a:lnTo>
                    <a:lnTo>
                      <a:pt x="9" y="5"/>
                    </a:lnTo>
                    <a:lnTo>
                      <a:pt x="13" y="33"/>
                    </a:lnTo>
                    <a:lnTo>
                      <a:pt x="0" y="52"/>
                    </a:lnTo>
                    <a:lnTo>
                      <a:pt x="26" y="58"/>
                    </a:lnTo>
                    <a:lnTo>
                      <a:pt x="42" y="76"/>
                    </a:lnTo>
                    <a:lnTo>
                      <a:pt x="55" y="52"/>
                    </a:lnTo>
                    <a:lnTo>
                      <a:pt x="76" y="43"/>
                    </a:lnTo>
                    <a:lnTo>
                      <a:pt x="58" y="25"/>
                    </a:lnTo>
                    <a:lnTo>
                      <a:pt x="5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" name="Freeform 34">
                <a:extLst>
                  <a:ext uri="{FF2B5EF4-FFF2-40B4-BE49-F238E27FC236}">
                    <a16:creationId xmlns:a16="http://schemas.microsoft.com/office/drawing/2014/main" xmlns="" id="{A8E9D9DB-09D6-4408-BA74-B79989AA3A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0051" y="4873626"/>
                <a:ext cx="227013" cy="223838"/>
              </a:xfrm>
              <a:custGeom>
                <a:avLst/>
                <a:gdLst>
                  <a:gd name="T0" fmla="*/ 47 w 143"/>
                  <a:gd name="T1" fmla="*/ 104 h 141"/>
                  <a:gd name="T2" fmla="*/ 78 w 143"/>
                  <a:gd name="T3" fmla="*/ 141 h 141"/>
                  <a:gd name="T4" fmla="*/ 100 w 143"/>
                  <a:gd name="T5" fmla="*/ 97 h 141"/>
                  <a:gd name="T6" fmla="*/ 143 w 143"/>
                  <a:gd name="T7" fmla="*/ 81 h 141"/>
                  <a:gd name="T8" fmla="*/ 110 w 143"/>
                  <a:gd name="T9" fmla="*/ 47 h 141"/>
                  <a:gd name="T10" fmla="*/ 107 w 143"/>
                  <a:gd name="T11" fmla="*/ 0 h 141"/>
                  <a:gd name="T12" fmla="*/ 63 w 143"/>
                  <a:gd name="T13" fmla="*/ 21 h 141"/>
                  <a:gd name="T14" fmla="*/ 18 w 143"/>
                  <a:gd name="T15" fmla="*/ 10 h 141"/>
                  <a:gd name="T16" fmla="*/ 25 w 143"/>
                  <a:gd name="T17" fmla="*/ 57 h 141"/>
                  <a:gd name="T18" fmla="*/ 0 w 143"/>
                  <a:gd name="T19" fmla="*/ 97 h 141"/>
                  <a:gd name="T20" fmla="*/ 47 w 143"/>
                  <a:gd name="T21" fmla="*/ 104 h 141"/>
                  <a:gd name="T22" fmla="*/ 29 w 143"/>
                  <a:gd name="T23" fmla="*/ 23 h 141"/>
                  <a:gd name="T24" fmla="*/ 36 w 143"/>
                  <a:gd name="T25" fmla="*/ 25 h 141"/>
                  <a:gd name="T26" fmla="*/ 47 w 143"/>
                  <a:gd name="T27" fmla="*/ 65 h 141"/>
                  <a:gd name="T28" fmla="*/ 22 w 143"/>
                  <a:gd name="T29" fmla="*/ 88 h 141"/>
                  <a:gd name="T30" fmla="*/ 36 w 143"/>
                  <a:gd name="T31" fmla="*/ 61 h 141"/>
                  <a:gd name="T32" fmla="*/ 29 w 143"/>
                  <a:gd name="T33" fmla="*/ 23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3" h="141">
                    <a:moveTo>
                      <a:pt x="47" y="104"/>
                    </a:moveTo>
                    <a:lnTo>
                      <a:pt x="78" y="141"/>
                    </a:lnTo>
                    <a:lnTo>
                      <a:pt x="100" y="97"/>
                    </a:lnTo>
                    <a:lnTo>
                      <a:pt x="143" y="81"/>
                    </a:lnTo>
                    <a:lnTo>
                      <a:pt x="110" y="47"/>
                    </a:lnTo>
                    <a:lnTo>
                      <a:pt x="107" y="0"/>
                    </a:lnTo>
                    <a:lnTo>
                      <a:pt x="63" y="21"/>
                    </a:lnTo>
                    <a:lnTo>
                      <a:pt x="18" y="10"/>
                    </a:lnTo>
                    <a:lnTo>
                      <a:pt x="25" y="57"/>
                    </a:lnTo>
                    <a:lnTo>
                      <a:pt x="0" y="97"/>
                    </a:lnTo>
                    <a:lnTo>
                      <a:pt x="47" y="104"/>
                    </a:lnTo>
                    <a:close/>
                    <a:moveTo>
                      <a:pt x="29" y="23"/>
                    </a:moveTo>
                    <a:lnTo>
                      <a:pt x="36" y="25"/>
                    </a:lnTo>
                    <a:lnTo>
                      <a:pt x="47" y="65"/>
                    </a:lnTo>
                    <a:lnTo>
                      <a:pt x="22" y="88"/>
                    </a:lnTo>
                    <a:lnTo>
                      <a:pt x="36" y="61"/>
                    </a:lnTo>
                    <a:lnTo>
                      <a:pt x="29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8653F516-2D85-4472-BCD3-682D0ADF07E0}"/>
              </a:ext>
            </a:extLst>
          </p:cNvPr>
          <p:cNvGrpSpPr/>
          <p:nvPr/>
        </p:nvGrpSpPr>
        <p:grpSpPr>
          <a:xfrm>
            <a:off x="1743158" y="5254171"/>
            <a:ext cx="696233" cy="696233"/>
            <a:chOff x="1671183" y="4787900"/>
            <a:chExt cx="696233" cy="696233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2C6731D3-DF7B-4665-9874-E6281D4E6B2B}"/>
                </a:ext>
              </a:extLst>
            </p:cNvPr>
            <p:cNvSpPr/>
            <p:nvPr/>
          </p:nvSpPr>
          <p:spPr>
            <a:xfrm>
              <a:off x="1671183" y="4787900"/>
              <a:ext cx="696233" cy="696233"/>
            </a:xfrm>
            <a:prstGeom prst="ellipse">
              <a:avLst/>
            </a:prstGeom>
            <a:solidFill>
              <a:srgbClr val="52B2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Freeform 71">
              <a:extLst>
                <a:ext uri="{FF2B5EF4-FFF2-40B4-BE49-F238E27FC236}">
                  <a16:creationId xmlns:a16="http://schemas.microsoft.com/office/drawing/2014/main" xmlns="" id="{D086E772-98EE-49C0-9990-37E32519FD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37170" y="4968570"/>
              <a:ext cx="364258" cy="334892"/>
            </a:xfrm>
            <a:custGeom>
              <a:avLst/>
              <a:gdLst>
                <a:gd name="T0" fmla="*/ 142 w 285"/>
                <a:gd name="T1" fmla="*/ 66 h 262"/>
                <a:gd name="T2" fmla="*/ 171 w 285"/>
                <a:gd name="T3" fmla="*/ 96 h 262"/>
                <a:gd name="T4" fmla="*/ 142 w 285"/>
                <a:gd name="T5" fmla="*/ 125 h 262"/>
                <a:gd name="T6" fmla="*/ 113 w 285"/>
                <a:gd name="T7" fmla="*/ 96 h 262"/>
                <a:gd name="T8" fmla="*/ 142 w 285"/>
                <a:gd name="T9" fmla="*/ 66 h 262"/>
                <a:gd name="T10" fmla="*/ 101 w 285"/>
                <a:gd name="T11" fmla="*/ 262 h 262"/>
                <a:gd name="T12" fmla="*/ 95 w 285"/>
                <a:gd name="T13" fmla="*/ 249 h 262"/>
                <a:gd name="T14" fmla="*/ 132 w 285"/>
                <a:gd name="T15" fmla="*/ 146 h 262"/>
                <a:gd name="T16" fmla="*/ 145 w 285"/>
                <a:gd name="T17" fmla="*/ 140 h 262"/>
                <a:gd name="T18" fmla="*/ 152 w 285"/>
                <a:gd name="T19" fmla="*/ 147 h 262"/>
                <a:gd name="T20" fmla="*/ 192 w 285"/>
                <a:gd name="T21" fmla="*/ 249 h 262"/>
                <a:gd name="T22" fmla="*/ 186 w 285"/>
                <a:gd name="T23" fmla="*/ 262 h 262"/>
                <a:gd name="T24" fmla="*/ 101 w 285"/>
                <a:gd name="T25" fmla="*/ 262 h 262"/>
                <a:gd name="T26" fmla="*/ 253 w 285"/>
                <a:gd name="T27" fmla="*/ 6 h 262"/>
                <a:gd name="T28" fmla="*/ 235 w 285"/>
                <a:gd name="T29" fmla="*/ 5 h 262"/>
                <a:gd name="T30" fmla="*/ 234 w 285"/>
                <a:gd name="T31" fmla="*/ 23 h 262"/>
                <a:gd name="T32" fmla="*/ 259 w 285"/>
                <a:gd name="T33" fmla="*/ 95 h 262"/>
                <a:gd name="T34" fmla="*/ 233 w 285"/>
                <a:gd name="T35" fmla="*/ 169 h 262"/>
                <a:gd name="T36" fmla="*/ 234 w 285"/>
                <a:gd name="T37" fmla="*/ 187 h 262"/>
                <a:gd name="T38" fmla="*/ 252 w 285"/>
                <a:gd name="T39" fmla="*/ 187 h 262"/>
                <a:gd name="T40" fmla="*/ 285 w 285"/>
                <a:gd name="T41" fmla="*/ 96 h 262"/>
                <a:gd name="T42" fmla="*/ 253 w 285"/>
                <a:gd name="T43" fmla="*/ 6 h 262"/>
                <a:gd name="T44" fmla="*/ 222 w 285"/>
                <a:gd name="T45" fmla="*/ 56 h 262"/>
                <a:gd name="T46" fmla="*/ 205 w 285"/>
                <a:gd name="T47" fmla="*/ 50 h 262"/>
                <a:gd name="T48" fmla="*/ 199 w 285"/>
                <a:gd name="T49" fmla="*/ 67 h 262"/>
                <a:gd name="T50" fmla="*/ 207 w 285"/>
                <a:gd name="T51" fmla="*/ 98 h 262"/>
                <a:gd name="T52" fmla="*/ 197 w 285"/>
                <a:gd name="T53" fmla="*/ 128 h 262"/>
                <a:gd name="T54" fmla="*/ 201 w 285"/>
                <a:gd name="T55" fmla="*/ 146 h 262"/>
                <a:gd name="T56" fmla="*/ 219 w 285"/>
                <a:gd name="T57" fmla="*/ 142 h 262"/>
                <a:gd name="T58" fmla="*/ 232 w 285"/>
                <a:gd name="T59" fmla="*/ 99 h 262"/>
                <a:gd name="T60" fmla="*/ 222 w 285"/>
                <a:gd name="T61" fmla="*/ 56 h 262"/>
                <a:gd name="T62" fmla="*/ 32 w 285"/>
                <a:gd name="T63" fmla="*/ 6 h 262"/>
                <a:gd name="T64" fmla="*/ 50 w 285"/>
                <a:gd name="T65" fmla="*/ 5 h 262"/>
                <a:gd name="T66" fmla="*/ 51 w 285"/>
                <a:gd name="T67" fmla="*/ 23 h 262"/>
                <a:gd name="T68" fmla="*/ 26 w 285"/>
                <a:gd name="T69" fmla="*/ 95 h 262"/>
                <a:gd name="T70" fmla="*/ 52 w 285"/>
                <a:gd name="T71" fmla="*/ 169 h 262"/>
                <a:gd name="T72" fmla="*/ 52 w 285"/>
                <a:gd name="T73" fmla="*/ 187 h 262"/>
                <a:gd name="T74" fmla="*/ 34 w 285"/>
                <a:gd name="T75" fmla="*/ 187 h 262"/>
                <a:gd name="T76" fmla="*/ 1 w 285"/>
                <a:gd name="T77" fmla="*/ 96 h 262"/>
                <a:gd name="T78" fmla="*/ 32 w 285"/>
                <a:gd name="T79" fmla="*/ 6 h 262"/>
                <a:gd name="T80" fmla="*/ 64 w 285"/>
                <a:gd name="T81" fmla="*/ 56 h 262"/>
                <a:gd name="T82" fmla="*/ 53 w 285"/>
                <a:gd name="T83" fmla="*/ 99 h 262"/>
                <a:gd name="T84" fmla="*/ 67 w 285"/>
                <a:gd name="T85" fmla="*/ 142 h 262"/>
                <a:gd name="T86" fmla="*/ 84 w 285"/>
                <a:gd name="T87" fmla="*/ 146 h 262"/>
                <a:gd name="T88" fmla="*/ 88 w 285"/>
                <a:gd name="T89" fmla="*/ 128 h 262"/>
                <a:gd name="T90" fmla="*/ 79 w 285"/>
                <a:gd name="T91" fmla="*/ 98 h 262"/>
                <a:gd name="T92" fmla="*/ 86 w 285"/>
                <a:gd name="T93" fmla="*/ 67 h 262"/>
                <a:gd name="T94" fmla="*/ 81 w 285"/>
                <a:gd name="T95" fmla="*/ 50 h 262"/>
                <a:gd name="T96" fmla="*/ 64 w 285"/>
                <a:gd name="T97" fmla="*/ 5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85" h="262">
                  <a:moveTo>
                    <a:pt x="142" y="66"/>
                  </a:moveTo>
                  <a:cubicBezTo>
                    <a:pt x="158" y="66"/>
                    <a:pt x="171" y="79"/>
                    <a:pt x="171" y="96"/>
                  </a:cubicBezTo>
                  <a:cubicBezTo>
                    <a:pt x="171" y="112"/>
                    <a:pt x="158" y="125"/>
                    <a:pt x="142" y="125"/>
                  </a:cubicBezTo>
                  <a:cubicBezTo>
                    <a:pt x="126" y="125"/>
                    <a:pt x="113" y="112"/>
                    <a:pt x="113" y="96"/>
                  </a:cubicBezTo>
                  <a:cubicBezTo>
                    <a:pt x="113" y="79"/>
                    <a:pt x="126" y="66"/>
                    <a:pt x="142" y="66"/>
                  </a:cubicBezTo>
                  <a:close/>
                  <a:moveTo>
                    <a:pt x="101" y="262"/>
                  </a:moveTo>
                  <a:cubicBezTo>
                    <a:pt x="95" y="262"/>
                    <a:pt x="93" y="254"/>
                    <a:pt x="95" y="249"/>
                  </a:cubicBezTo>
                  <a:cubicBezTo>
                    <a:pt x="132" y="146"/>
                    <a:pt x="132" y="146"/>
                    <a:pt x="132" y="146"/>
                  </a:cubicBezTo>
                  <a:cubicBezTo>
                    <a:pt x="134" y="141"/>
                    <a:pt x="140" y="138"/>
                    <a:pt x="145" y="140"/>
                  </a:cubicBezTo>
                  <a:cubicBezTo>
                    <a:pt x="148" y="141"/>
                    <a:pt x="151" y="144"/>
                    <a:pt x="152" y="147"/>
                  </a:cubicBezTo>
                  <a:cubicBezTo>
                    <a:pt x="192" y="249"/>
                    <a:pt x="192" y="249"/>
                    <a:pt x="192" y="249"/>
                  </a:cubicBezTo>
                  <a:cubicBezTo>
                    <a:pt x="194" y="254"/>
                    <a:pt x="192" y="261"/>
                    <a:pt x="186" y="262"/>
                  </a:cubicBezTo>
                  <a:cubicBezTo>
                    <a:pt x="101" y="262"/>
                    <a:pt x="101" y="262"/>
                    <a:pt x="101" y="262"/>
                  </a:cubicBezTo>
                  <a:close/>
                  <a:moveTo>
                    <a:pt x="253" y="6"/>
                  </a:moveTo>
                  <a:cubicBezTo>
                    <a:pt x="249" y="0"/>
                    <a:pt x="240" y="0"/>
                    <a:pt x="235" y="5"/>
                  </a:cubicBezTo>
                  <a:cubicBezTo>
                    <a:pt x="230" y="10"/>
                    <a:pt x="230" y="18"/>
                    <a:pt x="234" y="23"/>
                  </a:cubicBezTo>
                  <a:cubicBezTo>
                    <a:pt x="252" y="42"/>
                    <a:pt x="260" y="69"/>
                    <a:pt x="259" y="95"/>
                  </a:cubicBezTo>
                  <a:cubicBezTo>
                    <a:pt x="259" y="124"/>
                    <a:pt x="250" y="152"/>
                    <a:pt x="233" y="169"/>
                  </a:cubicBezTo>
                  <a:cubicBezTo>
                    <a:pt x="228" y="174"/>
                    <a:pt x="229" y="182"/>
                    <a:pt x="234" y="187"/>
                  </a:cubicBezTo>
                  <a:cubicBezTo>
                    <a:pt x="239" y="192"/>
                    <a:pt x="247" y="192"/>
                    <a:pt x="252" y="187"/>
                  </a:cubicBezTo>
                  <a:cubicBezTo>
                    <a:pt x="273" y="165"/>
                    <a:pt x="285" y="130"/>
                    <a:pt x="285" y="96"/>
                  </a:cubicBezTo>
                  <a:cubicBezTo>
                    <a:pt x="285" y="63"/>
                    <a:pt x="275" y="30"/>
                    <a:pt x="253" y="6"/>
                  </a:cubicBezTo>
                  <a:close/>
                  <a:moveTo>
                    <a:pt x="222" y="56"/>
                  </a:moveTo>
                  <a:cubicBezTo>
                    <a:pt x="219" y="49"/>
                    <a:pt x="211" y="47"/>
                    <a:pt x="205" y="50"/>
                  </a:cubicBezTo>
                  <a:cubicBezTo>
                    <a:pt x="198" y="53"/>
                    <a:pt x="196" y="61"/>
                    <a:pt x="199" y="67"/>
                  </a:cubicBezTo>
                  <a:cubicBezTo>
                    <a:pt x="205" y="78"/>
                    <a:pt x="207" y="88"/>
                    <a:pt x="207" y="98"/>
                  </a:cubicBezTo>
                  <a:cubicBezTo>
                    <a:pt x="206" y="109"/>
                    <a:pt x="203" y="119"/>
                    <a:pt x="197" y="128"/>
                  </a:cubicBezTo>
                  <a:cubicBezTo>
                    <a:pt x="193" y="134"/>
                    <a:pt x="195" y="142"/>
                    <a:pt x="201" y="146"/>
                  </a:cubicBezTo>
                  <a:cubicBezTo>
                    <a:pt x="207" y="149"/>
                    <a:pt x="215" y="148"/>
                    <a:pt x="219" y="142"/>
                  </a:cubicBezTo>
                  <a:cubicBezTo>
                    <a:pt x="227" y="128"/>
                    <a:pt x="232" y="114"/>
                    <a:pt x="232" y="99"/>
                  </a:cubicBezTo>
                  <a:cubicBezTo>
                    <a:pt x="233" y="85"/>
                    <a:pt x="229" y="70"/>
                    <a:pt x="222" y="56"/>
                  </a:cubicBezTo>
                  <a:close/>
                  <a:moveTo>
                    <a:pt x="32" y="6"/>
                  </a:moveTo>
                  <a:cubicBezTo>
                    <a:pt x="37" y="0"/>
                    <a:pt x="45" y="0"/>
                    <a:pt x="50" y="5"/>
                  </a:cubicBezTo>
                  <a:cubicBezTo>
                    <a:pt x="55" y="10"/>
                    <a:pt x="56" y="18"/>
                    <a:pt x="51" y="23"/>
                  </a:cubicBezTo>
                  <a:cubicBezTo>
                    <a:pt x="34" y="42"/>
                    <a:pt x="26" y="69"/>
                    <a:pt x="26" y="95"/>
                  </a:cubicBezTo>
                  <a:cubicBezTo>
                    <a:pt x="26" y="124"/>
                    <a:pt x="36" y="152"/>
                    <a:pt x="52" y="169"/>
                  </a:cubicBezTo>
                  <a:cubicBezTo>
                    <a:pt x="57" y="174"/>
                    <a:pt x="57" y="182"/>
                    <a:pt x="52" y="187"/>
                  </a:cubicBezTo>
                  <a:cubicBezTo>
                    <a:pt x="47" y="192"/>
                    <a:pt x="39" y="192"/>
                    <a:pt x="34" y="187"/>
                  </a:cubicBezTo>
                  <a:cubicBezTo>
                    <a:pt x="13" y="165"/>
                    <a:pt x="1" y="130"/>
                    <a:pt x="1" y="96"/>
                  </a:cubicBezTo>
                  <a:cubicBezTo>
                    <a:pt x="0" y="63"/>
                    <a:pt x="10" y="30"/>
                    <a:pt x="32" y="6"/>
                  </a:cubicBezTo>
                  <a:close/>
                  <a:moveTo>
                    <a:pt x="64" y="56"/>
                  </a:moveTo>
                  <a:cubicBezTo>
                    <a:pt x="56" y="70"/>
                    <a:pt x="53" y="85"/>
                    <a:pt x="53" y="99"/>
                  </a:cubicBezTo>
                  <a:cubicBezTo>
                    <a:pt x="54" y="114"/>
                    <a:pt x="59" y="128"/>
                    <a:pt x="67" y="142"/>
                  </a:cubicBezTo>
                  <a:cubicBezTo>
                    <a:pt x="70" y="148"/>
                    <a:pt x="78" y="149"/>
                    <a:pt x="84" y="146"/>
                  </a:cubicBezTo>
                  <a:cubicBezTo>
                    <a:pt x="90" y="142"/>
                    <a:pt x="92" y="134"/>
                    <a:pt x="88" y="128"/>
                  </a:cubicBezTo>
                  <a:cubicBezTo>
                    <a:pt x="83" y="119"/>
                    <a:pt x="79" y="109"/>
                    <a:pt x="79" y="98"/>
                  </a:cubicBezTo>
                  <a:cubicBezTo>
                    <a:pt x="79" y="88"/>
                    <a:pt x="81" y="78"/>
                    <a:pt x="86" y="67"/>
                  </a:cubicBezTo>
                  <a:cubicBezTo>
                    <a:pt x="90" y="61"/>
                    <a:pt x="87" y="53"/>
                    <a:pt x="81" y="50"/>
                  </a:cubicBezTo>
                  <a:cubicBezTo>
                    <a:pt x="75" y="47"/>
                    <a:pt x="67" y="49"/>
                    <a:pt x="64" y="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6BAE2C85-BDFE-43ED-95C6-A86C95FA722C}"/>
              </a:ext>
            </a:extLst>
          </p:cNvPr>
          <p:cNvGrpSpPr/>
          <p:nvPr/>
        </p:nvGrpSpPr>
        <p:grpSpPr>
          <a:xfrm>
            <a:off x="1004808" y="2460764"/>
            <a:ext cx="2283962" cy="1138774"/>
            <a:chOff x="857610" y="4027675"/>
            <a:chExt cx="2283962" cy="1138774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5286EE6F-5CC6-4822-9784-D490F5856E94}"/>
                </a:ext>
              </a:extLst>
            </p:cNvPr>
            <p:cNvSpPr txBox="1"/>
            <p:nvPr/>
          </p:nvSpPr>
          <p:spPr>
            <a:xfrm>
              <a:off x="1394297" y="4027675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</a:t>
              </a: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B532FB74-5DDB-4688-8645-520A9D758348}"/>
                </a:ext>
              </a:extLst>
            </p:cNvPr>
            <p:cNvSpPr/>
            <p:nvPr/>
          </p:nvSpPr>
          <p:spPr>
            <a:xfrm>
              <a:off x="857610" y="4427785"/>
              <a:ext cx="2283962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点击添加文字是</a:t>
              </a: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6E441CAD-F97D-4FD0-B508-AF7FACA97550}"/>
              </a:ext>
            </a:extLst>
          </p:cNvPr>
          <p:cNvGrpSpPr/>
          <p:nvPr/>
        </p:nvGrpSpPr>
        <p:grpSpPr>
          <a:xfrm>
            <a:off x="6265062" y="2468535"/>
            <a:ext cx="2283962" cy="1138774"/>
            <a:chOff x="857610" y="4027675"/>
            <a:chExt cx="2283962" cy="1138774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40414F1E-D82B-4C12-A047-18D05733A0E4}"/>
                </a:ext>
              </a:extLst>
            </p:cNvPr>
            <p:cNvSpPr txBox="1"/>
            <p:nvPr/>
          </p:nvSpPr>
          <p:spPr>
            <a:xfrm>
              <a:off x="1394297" y="4027675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AC445C30-1738-467D-B3BD-A67F08E89E52}"/>
                </a:ext>
              </a:extLst>
            </p:cNvPr>
            <p:cNvSpPr/>
            <p:nvPr/>
          </p:nvSpPr>
          <p:spPr>
            <a:xfrm>
              <a:off x="857610" y="4427785"/>
              <a:ext cx="2283962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点击添加文字是</a:t>
              </a: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AFF7F529-8974-42B0-A463-0DAE145A1502}"/>
              </a:ext>
            </a:extLst>
          </p:cNvPr>
          <p:cNvGrpSpPr/>
          <p:nvPr/>
        </p:nvGrpSpPr>
        <p:grpSpPr>
          <a:xfrm>
            <a:off x="3659678" y="4672129"/>
            <a:ext cx="2283962" cy="1138774"/>
            <a:chOff x="857610" y="4027675"/>
            <a:chExt cx="2283962" cy="1138774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FAED7D45-01B9-49D6-BFCA-66D3CE10F88F}"/>
                </a:ext>
              </a:extLst>
            </p:cNvPr>
            <p:cNvSpPr txBox="1"/>
            <p:nvPr/>
          </p:nvSpPr>
          <p:spPr>
            <a:xfrm>
              <a:off x="1394297" y="4027675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</a:t>
              </a: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E5778EE2-7DE5-4F72-8DF8-29376556784A}"/>
                </a:ext>
              </a:extLst>
            </p:cNvPr>
            <p:cNvSpPr/>
            <p:nvPr/>
          </p:nvSpPr>
          <p:spPr>
            <a:xfrm>
              <a:off x="857610" y="4427785"/>
              <a:ext cx="2283962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点击添加文字是</a:t>
              </a: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C74EEF4D-6C1D-4179-8118-D45ADB2C7E4F}"/>
              </a:ext>
            </a:extLst>
          </p:cNvPr>
          <p:cNvGrpSpPr/>
          <p:nvPr/>
        </p:nvGrpSpPr>
        <p:grpSpPr>
          <a:xfrm>
            <a:off x="8919932" y="4679900"/>
            <a:ext cx="2283962" cy="1138774"/>
            <a:chOff x="857610" y="4027675"/>
            <a:chExt cx="2283962" cy="1138774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359BF3D9-1076-48C1-B420-40ACBA2E8A2B}"/>
                </a:ext>
              </a:extLst>
            </p:cNvPr>
            <p:cNvSpPr txBox="1"/>
            <p:nvPr/>
          </p:nvSpPr>
          <p:spPr>
            <a:xfrm>
              <a:off x="1394297" y="4027675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67047187-FE86-4754-B24D-8620282F1E16}"/>
                </a:ext>
              </a:extLst>
            </p:cNvPr>
            <p:cNvSpPr/>
            <p:nvPr/>
          </p:nvSpPr>
          <p:spPr>
            <a:xfrm>
              <a:off x="857610" y="4427785"/>
              <a:ext cx="2283962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点击添加文字是</a:t>
              </a: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4593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25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75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250"/>
                            </p:stCondLst>
                            <p:childTnLst>
                              <p:par>
                                <p:cTn id="7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90" b="22622"/>
          <a:stretch/>
        </p:blipFill>
        <p:spPr>
          <a:xfrm>
            <a:off x="87909" y="0"/>
            <a:ext cx="1161321" cy="89535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166485" y="181243"/>
            <a:ext cx="7752628" cy="741582"/>
            <a:chOff x="1052185" y="181243"/>
            <a:chExt cx="7752628" cy="741582"/>
          </a:xfrm>
        </p:grpSpPr>
        <p:sp>
          <p:nvSpPr>
            <p:cNvPr id="5" name="文本框 4"/>
            <p:cNvSpPr txBox="1"/>
            <p:nvPr/>
          </p:nvSpPr>
          <p:spPr>
            <a:xfrm>
              <a:off x="1052185" y="18124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052185" y="576576"/>
              <a:ext cx="7752628" cy="346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点击添加文字是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一家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专业点击添加文字点击添加文字是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一家专业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596BA94F-92BC-46AB-9DCC-CCBABDE6D3BB}"/>
              </a:ext>
            </a:extLst>
          </p:cNvPr>
          <p:cNvGrpSpPr/>
          <p:nvPr/>
        </p:nvGrpSpPr>
        <p:grpSpPr>
          <a:xfrm>
            <a:off x="856343" y="1737223"/>
            <a:ext cx="2351314" cy="3661333"/>
            <a:chOff x="856343" y="2114594"/>
            <a:chExt cx="2351314" cy="3661333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9E44A9B6-A073-46B5-A312-2BA59C1D2405}"/>
                </a:ext>
              </a:extLst>
            </p:cNvPr>
            <p:cNvSpPr/>
            <p:nvPr/>
          </p:nvSpPr>
          <p:spPr>
            <a:xfrm>
              <a:off x="856343" y="2114594"/>
              <a:ext cx="2351314" cy="3661333"/>
            </a:xfrm>
            <a:prstGeom prst="rect">
              <a:avLst/>
            </a:prstGeom>
            <a:solidFill>
              <a:srgbClr val="52B2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businessman-in-apresentation-with-a-graphic-on-a-board_30732">
              <a:extLst>
                <a:ext uri="{FF2B5EF4-FFF2-40B4-BE49-F238E27FC236}">
                  <a16:creationId xmlns:a16="http://schemas.microsoft.com/office/drawing/2014/main" xmlns="" id="{71F83012-4AEC-41FD-AB50-44F8E777E48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727157" y="2754513"/>
              <a:ext cx="609685" cy="559448"/>
            </a:xfrm>
            <a:custGeom>
              <a:avLst/>
              <a:gdLst>
                <a:gd name="connsiteX0" fmla="*/ 231110 w 333901"/>
                <a:gd name="connsiteY0" fmla="*/ 112258 h 306388"/>
                <a:gd name="connsiteX1" fmla="*/ 218013 w 333901"/>
                <a:gd name="connsiteY1" fmla="*/ 113619 h 306388"/>
                <a:gd name="connsiteX2" fmla="*/ 213931 w 333901"/>
                <a:gd name="connsiteY2" fmla="*/ 136751 h 306388"/>
                <a:gd name="connsiteX3" fmla="*/ 235702 w 333901"/>
                <a:gd name="connsiteY3" fmla="*/ 142194 h 306388"/>
                <a:gd name="connsiteX4" fmla="*/ 241145 w 333901"/>
                <a:gd name="connsiteY4" fmla="*/ 119062 h 306388"/>
                <a:gd name="connsiteX5" fmla="*/ 231110 w 333901"/>
                <a:gd name="connsiteY5" fmla="*/ 112258 h 306388"/>
                <a:gd name="connsiteX6" fmla="*/ 273432 w 333901"/>
                <a:gd name="connsiteY6" fmla="*/ 104342 h 306388"/>
                <a:gd name="connsiteX7" fmla="*/ 265205 w 333901"/>
                <a:gd name="connsiteY7" fmla="*/ 120795 h 306388"/>
                <a:gd name="connsiteX8" fmla="*/ 281658 w 333901"/>
                <a:gd name="connsiteY8" fmla="*/ 129021 h 306388"/>
                <a:gd name="connsiteX9" fmla="*/ 289884 w 333901"/>
                <a:gd name="connsiteY9" fmla="*/ 112568 h 306388"/>
                <a:gd name="connsiteX10" fmla="*/ 273432 w 333901"/>
                <a:gd name="connsiteY10" fmla="*/ 104342 h 306388"/>
                <a:gd name="connsiteX11" fmla="*/ 230135 w 333901"/>
                <a:gd name="connsiteY11" fmla="*/ 100012 h 306388"/>
                <a:gd name="connsiteX12" fmla="*/ 237929 w 333901"/>
                <a:gd name="connsiteY12" fmla="*/ 101311 h 306388"/>
                <a:gd name="connsiteX13" fmla="*/ 236630 w 333901"/>
                <a:gd name="connsiteY13" fmla="*/ 106506 h 306388"/>
                <a:gd name="connsiteX14" fmla="*/ 244423 w 333901"/>
                <a:gd name="connsiteY14" fmla="*/ 113001 h 306388"/>
                <a:gd name="connsiteX15" fmla="*/ 249618 w 333901"/>
                <a:gd name="connsiteY15" fmla="*/ 109104 h 306388"/>
                <a:gd name="connsiteX16" fmla="*/ 253515 w 333901"/>
                <a:gd name="connsiteY16" fmla="*/ 116897 h 306388"/>
                <a:gd name="connsiteX17" fmla="*/ 249618 w 333901"/>
                <a:gd name="connsiteY17" fmla="*/ 119495 h 306388"/>
                <a:gd name="connsiteX18" fmla="*/ 250917 w 333901"/>
                <a:gd name="connsiteY18" fmla="*/ 129886 h 306388"/>
                <a:gd name="connsiteX19" fmla="*/ 256113 w 333901"/>
                <a:gd name="connsiteY19" fmla="*/ 131185 h 306388"/>
                <a:gd name="connsiteX20" fmla="*/ 254814 w 333901"/>
                <a:gd name="connsiteY20" fmla="*/ 138978 h 306388"/>
                <a:gd name="connsiteX21" fmla="*/ 248320 w 333901"/>
                <a:gd name="connsiteY21" fmla="*/ 137679 h 306388"/>
                <a:gd name="connsiteX22" fmla="*/ 243124 w 333901"/>
                <a:gd name="connsiteY22" fmla="*/ 145472 h 306388"/>
                <a:gd name="connsiteX23" fmla="*/ 247021 w 333901"/>
                <a:gd name="connsiteY23" fmla="*/ 150668 h 306388"/>
                <a:gd name="connsiteX24" fmla="*/ 239228 w 333901"/>
                <a:gd name="connsiteY24" fmla="*/ 154564 h 306388"/>
                <a:gd name="connsiteX25" fmla="*/ 235331 w 333901"/>
                <a:gd name="connsiteY25" fmla="*/ 150668 h 306388"/>
                <a:gd name="connsiteX26" fmla="*/ 226239 w 333901"/>
                <a:gd name="connsiteY26" fmla="*/ 151967 h 306388"/>
                <a:gd name="connsiteX27" fmla="*/ 224940 w 333901"/>
                <a:gd name="connsiteY27" fmla="*/ 157162 h 306388"/>
                <a:gd name="connsiteX28" fmla="*/ 217147 w 333901"/>
                <a:gd name="connsiteY28" fmla="*/ 154564 h 306388"/>
                <a:gd name="connsiteX29" fmla="*/ 218446 w 333901"/>
                <a:gd name="connsiteY29" fmla="*/ 149369 h 306388"/>
                <a:gd name="connsiteX30" fmla="*/ 210653 w 333901"/>
                <a:gd name="connsiteY30" fmla="*/ 144173 h 306388"/>
                <a:gd name="connsiteX31" fmla="*/ 205457 w 333901"/>
                <a:gd name="connsiteY31" fmla="*/ 146771 h 306388"/>
                <a:gd name="connsiteX32" fmla="*/ 201560 w 333901"/>
                <a:gd name="connsiteY32" fmla="*/ 140277 h 306388"/>
                <a:gd name="connsiteX33" fmla="*/ 205457 w 333901"/>
                <a:gd name="connsiteY33" fmla="*/ 136380 h 306388"/>
                <a:gd name="connsiteX34" fmla="*/ 204158 w 333901"/>
                <a:gd name="connsiteY34" fmla="*/ 127288 h 306388"/>
                <a:gd name="connsiteX35" fmla="*/ 198963 w 333901"/>
                <a:gd name="connsiteY35" fmla="*/ 125989 h 306388"/>
                <a:gd name="connsiteX36" fmla="*/ 200262 w 333901"/>
                <a:gd name="connsiteY36" fmla="*/ 118196 h 306388"/>
                <a:gd name="connsiteX37" fmla="*/ 206756 w 333901"/>
                <a:gd name="connsiteY37" fmla="*/ 119495 h 306388"/>
                <a:gd name="connsiteX38" fmla="*/ 211951 w 333901"/>
                <a:gd name="connsiteY38" fmla="*/ 111702 h 306388"/>
                <a:gd name="connsiteX39" fmla="*/ 208055 w 333901"/>
                <a:gd name="connsiteY39" fmla="*/ 106506 h 306388"/>
                <a:gd name="connsiteX40" fmla="*/ 215848 w 333901"/>
                <a:gd name="connsiteY40" fmla="*/ 101311 h 306388"/>
                <a:gd name="connsiteX41" fmla="*/ 219745 w 333901"/>
                <a:gd name="connsiteY41" fmla="*/ 106506 h 306388"/>
                <a:gd name="connsiteX42" fmla="*/ 228837 w 333901"/>
                <a:gd name="connsiteY42" fmla="*/ 105207 h 306388"/>
                <a:gd name="connsiteX43" fmla="*/ 230135 w 333901"/>
                <a:gd name="connsiteY43" fmla="*/ 100012 h 306388"/>
                <a:gd name="connsiteX44" fmla="*/ 274257 w 333901"/>
                <a:gd name="connsiteY44" fmla="*/ 93662 h 306388"/>
                <a:gd name="connsiteX45" fmla="*/ 275572 w 333901"/>
                <a:gd name="connsiteY45" fmla="*/ 98923 h 306388"/>
                <a:gd name="connsiteX46" fmla="*/ 283464 w 333901"/>
                <a:gd name="connsiteY46" fmla="*/ 98923 h 306388"/>
                <a:gd name="connsiteX47" fmla="*/ 284780 w 333901"/>
                <a:gd name="connsiteY47" fmla="*/ 94977 h 306388"/>
                <a:gd name="connsiteX48" fmla="*/ 291357 w 333901"/>
                <a:gd name="connsiteY48" fmla="*/ 97608 h 306388"/>
                <a:gd name="connsiteX49" fmla="*/ 290041 w 333901"/>
                <a:gd name="connsiteY49" fmla="*/ 101554 h 306388"/>
                <a:gd name="connsiteX50" fmla="*/ 293987 w 333901"/>
                <a:gd name="connsiteY50" fmla="*/ 108131 h 306388"/>
                <a:gd name="connsiteX51" fmla="*/ 299249 w 333901"/>
                <a:gd name="connsiteY51" fmla="*/ 106816 h 306388"/>
                <a:gd name="connsiteX52" fmla="*/ 300564 w 333901"/>
                <a:gd name="connsiteY52" fmla="*/ 113393 h 306388"/>
                <a:gd name="connsiteX53" fmla="*/ 296618 w 333901"/>
                <a:gd name="connsiteY53" fmla="*/ 114708 h 306388"/>
                <a:gd name="connsiteX54" fmla="*/ 296618 w 333901"/>
                <a:gd name="connsiteY54" fmla="*/ 122600 h 306388"/>
                <a:gd name="connsiteX55" fmla="*/ 300564 w 333901"/>
                <a:gd name="connsiteY55" fmla="*/ 123916 h 306388"/>
                <a:gd name="connsiteX56" fmla="*/ 296618 w 333901"/>
                <a:gd name="connsiteY56" fmla="*/ 130492 h 306388"/>
                <a:gd name="connsiteX57" fmla="*/ 292672 w 333901"/>
                <a:gd name="connsiteY57" fmla="*/ 127862 h 306388"/>
                <a:gd name="connsiteX58" fmla="*/ 287411 w 333901"/>
                <a:gd name="connsiteY58" fmla="*/ 133123 h 306388"/>
                <a:gd name="connsiteX59" fmla="*/ 288726 w 333901"/>
                <a:gd name="connsiteY59" fmla="*/ 138385 h 306388"/>
                <a:gd name="connsiteX60" fmla="*/ 282149 w 333901"/>
                <a:gd name="connsiteY60" fmla="*/ 139700 h 306388"/>
                <a:gd name="connsiteX61" fmla="*/ 280834 w 333901"/>
                <a:gd name="connsiteY61" fmla="*/ 135754 h 306388"/>
                <a:gd name="connsiteX62" fmla="*/ 272941 w 333901"/>
                <a:gd name="connsiteY62" fmla="*/ 135754 h 306388"/>
                <a:gd name="connsiteX63" fmla="*/ 271626 w 333901"/>
                <a:gd name="connsiteY63" fmla="*/ 139700 h 306388"/>
                <a:gd name="connsiteX64" fmla="*/ 265049 w 333901"/>
                <a:gd name="connsiteY64" fmla="*/ 135754 h 306388"/>
                <a:gd name="connsiteX65" fmla="*/ 266365 w 333901"/>
                <a:gd name="connsiteY65" fmla="*/ 131808 h 306388"/>
                <a:gd name="connsiteX66" fmla="*/ 261103 w 333901"/>
                <a:gd name="connsiteY66" fmla="*/ 126546 h 306388"/>
                <a:gd name="connsiteX67" fmla="*/ 257156 w 333901"/>
                <a:gd name="connsiteY67" fmla="*/ 127862 h 306388"/>
                <a:gd name="connsiteX68" fmla="*/ 254526 w 333901"/>
                <a:gd name="connsiteY68" fmla="*/ 121285 h 306388"/>
                <a:gd name="connsiteX69" fmla="*/ 259787 w 333901"/>
                <a:gd name="connsiteY69" fmla="*/ 119969 h 306388"/>
                <a:gd name="connsiteX70" fmla="*/ 259787 w 333901"/>
                <a:gd name="connsiteY70" fmla="*/ 112077 h 306388"/>
                <a:gd name="connsiteX71" fmla="*/ 255841 w 333901"/>
                <a:gd name="connsiteY71" fmla="*/ 110762 h 306388"/>
                <a:gd name="connsiteX72" fmla="*/ 258472 w 333901"/>
                <a:gd name="connsiteY72" fmla="*/ 104185 h 306388"/>
                <a:gd name="connsiteX73" fmla="*/ 262418 w 333901"/>
                <a:gd name="connsiteY73" fmla="*/ 105500 h 306388"/>
                <a:gd name="connsiteX74" fmla="*/ 268995 w 333901"/>
                <a:gd name="connsiteY74" fmla="*/ 100239 h 306388"/>
                <a:gd name="connsiteX75" fmla="*/ 267680 w 333901"/>
                <a:gd name="connsiteY75" fmla="*/ 96293 h 306388"/>
                <a:gd name="connsiteX76" fmla="*/ 274257 w 333901"/>
                <a:gd name="connsiteY76" fmla="*/ 93662 h 306388"/>
                <a:gd name="connsiteX77" fmla="*/ 155795 w 333901"/>
                <a:gd name="connsiteY77" fmla="*/ 46037 h 306388"/>
                <a:gd name="connsiteX78" fmla="*/ 146576 w 333901"/>
                <a:gd name="connsiteY78" fmla="*/ 55260 h 306388"/>
                <a:gd name="connsiteX79" fmla="*/ 146576 w 333901"/>
                <a:gd name="connsiteY79" fmla="*/ 84248 h 306388"/>
                <a:gd name="connsiteX80" fmla="*/ 183453 w 333901"/>
                <a:gd name="connsiteY80" fmla="*/ 96107 h 306388"/>
                <a:gd name="connsiteX81" fmla="*/ 190038 w 333901"/>
                <a:gd name="connsiteY81" fmla="*/ 104013 h 306388"/>
                <a:gd name="connsiteX82" fmla="*/ 259841 w 333901"/>
                <a:gd name="connsiteY82" fmla="*/ 71072 h 306388"/>
                <a:gd name="connsiteX83" fmla="*/ 262476 w 333901"/>
                <a:gd name="connsiteY83" fmla="*/ 72390 h 306388"/>
                <a:gd name="connsiteX84" fmla="*/ 261158 w 333901"/>
                <a:gd name="connsiteY84" fmla="*/ 76342 h 306388"/>
                <a:gd name="connsiteX85" fmla="*/ 191355 w 333901"/>
                <a:gd name="connsiteY85" fmla="*/ 107966 h 306388"/>
                <a:gd name="connsiteX86" fmla="*/ 190038 w 333901"/>
                <a:gd name="connsiteY86" fmla="*/ 110601 h 306388"/>
                <a:gd name="connsiteX87" fmla="*/ 179502 w 333901"/>
                <a:gd name="connsiteY87" fmla="*/ 118507 h 306388"/>
                <a:gd name="connsiteX88" fmla="*/ 175551 w 333901"/>
                <a:gd name="connsiteY88" fmla="*/ 118507 h 306388"/>
                <a:gd name="connsiteX89" fmla="*/ 146576 w 333901"/>
                <a:gd name="connsiteY89" fmla="*/ 107966 h 306388"/>
                <a:gd name="connsiteX90" fmla="*/ 146576 w 333901"/>
                <a:gd name="connsiteY90" fmla="*/ 168577 h 306388"/>
                <a:gd name="connsiteX91" fmla="*/ 155795 w 333901"/>
                <a:gd name="connsiteY91" fmla="*/ 177800 h 306388"/>
                <a:gd name="connsiteX92" fmla="*/ 315157 w 333901"/>
                <a:gd name="connsiteY92" fmla="*/ 177800 h 306388"/>
                <a:gd name="connsiteX93" fmla="*/ 324376 w 333901"/>
                <a:gd name="connsiteY93" fmla="*/ 168577 h 306388"/>
                <a:gd name="connsiteX94" fmla="*/ 324376 w 333901"/>
                <a:gd name="connsiteY94" fmla="*/ 55260 h 306388"/>
                <a:gd name="connsiteX95" fmla="*/ 315157 w 333901"/>
                <a:gd name="connsiteY95" fmla="*/ 46037 h 306388"/>
                <a:gd name="connsiteX96" fmla="*/ 155795 w 333901"/>
                <a:gd name="connsiteY96" fmla="*/ 46037 h 306388"/>
                <a:gd name="connsiteX97" fmla="*/ 235382 w 333901"/>
                <a:gd name="connsiteY97" fmla="*/ 15875 h 306388"/>
                <a:gd name="connsiteX98" fmla="*/ 241950 w 333901"/>
                <a:gd name="connsiteY98" fmla="*/ 23762 h 306388"/>
                <a:gd name="connsiteX99" fmla="*/ 241950 w 333901"/>
                <a:gd name="connsiteY99" fmla="*/ 36908 h 306388"/>
                <a:gd name="connsiteX100" fmla="*/ 315511 w 333901"/>
                <a:gd name="connsiteY100" fmla="*/ 36908 h 306388"/>
                <a:gd name="connsiteX101" fmla="*/ 333901 w 333901"/>
                <a:gd name="connsiteY101" fmla="*/ 55311 h 306388"/>
                <a:gd name="connsiteX102" fmla="*/ 333901 w 333901"/>
                <a:gd name="connsiteY102" fmla="*/ 168361 h 306388"/>
                <a:gd name="connsiteX103" fmla="*/ 315511 w 333901"/>
                <a:gd name="connsiteY103" fmla="*/ 186765 h 306388"/>
                <a:gd name="connsiteX104" fmla="*/ 281358 w 333901"/>
                <a:gd name="connsiteY104" fmla="*/ 186765 h 306388"/>
                <a:gd name="connsiteX105" fmla="*/ 310257 w 333901"/>
                <a:gd name="connsiteY105" fmla="*/ 298501 h 306388"/>
                <a:gd name="connsiteX106" fmla="*/ 306316 w 333901"/>
                <a:gd name="connsiteY106" fmla="*/ 306388 h 306388"/>
                <a:gd name="connsiteX107" fmla="*/ 303689 w 333901"/>
                <a:gd name="connsiteY107" fmla="*/ 306388 h 306388"/>
                <a:gd name="connsiteX108" fmla="*/ 297121 w 333901"/>
                <a:gd name="connsiteY108" fmla="*/ 301130 h 306388"/>
                <a:gd name="connsiteX109" fmla="*/ 266909 w 333901"/>
                <a:gd name="connsiteY109" fmla="*/ 186765 h 306388"/>
                <a:gd name="connsiteX110" fmla="*/ 241950 w 333901"/>
                <a:gd name="connsiteY110" fmla="*/ 186765 h 306388"/>
                <a:gd name="connsiteX111" fmla="*/ 241950 w 333901"/>
                <a:gd name="connsiteY111" fmla="*/ 268266 h 306388"/>
                <a:gd name="connsiteX112" fmla="*/ 235382 w 333901"/>
                <a:gd name="connsiteY112" fmla="*/ 274839 h 306388"/>
                <a:gd name="connsiteX113" fmla="*/ 228814 w 333901"/>
                <a:gd name="connsiteY113" fmla="*/ 268266 h 306388"/>
                <a:gd name="connsiteX114" fmla="*/ 228814 w 333901"/>
                <a:gd name="connsiteY114" fmla="*/ 186765 h 306388"/>
                <a:gd name="connsiteX115" fmla="*/ 205170 w 333901"/>
                <a:gd name="connsiteY115" fmla="*/ 186765 h 306388"/>
                <a:gd name="connsiteX116" fmla="*/ 173644 w 333901"/>
                <a:gd name="connsiteY116" fmla="*/ 301130 h 306388"/>
                <a:gd name="connsiteX117" fmla="*/ 167076 w 333901"/>
                <a:gd name="connsiteY117" fmla="*/ 306388 h 306388"/>
                <a:gd name="connsiteX118" fmla="*/ 165762 w 333901"/>
                <a:gd name="connsiteY118" fmla="*/ 306388 h 306388"/>
                <a:gd name="connsiteX119" fmla="*/ 160508 w 333901"/>
                <a:gd name="connsiteY119" fmla="*/ 298501 h 306388"/>
                <a:gd name="connsiteX120" fmla="*/ 190720 w 333901"/>
                <a:gd name="connsiteY120" fmla="*/ 186765 h 306388"/>
                <a:gd name="connsiteX121" fmla="*/ 156567 w 333901"/>
                <a:gd name="connsiteY121" fmla="*/ 186765 h 306388"/>
                <a:gd name="connsiteX122" fmla="*/ 136864 w 333901"/>
                <a:gd name="connsiteY122" fmla="*/ 168361 h 306388"/>
                <a:gd name="connsiteX123" fmla="*/ 136864 w 333901"/>
                <a:gd name="connsiteY123" fmla="*/ 105264 h 306388"/>
                <a:gd name="connsiteX124" fmla="*/ 119787 w 333901"/>
                <a:gd name="connsiteY124" fmla="*/ 100005 h 306388"/>
                <a:gd name="connsiteX125" fmla="*/ 119787 w 333901"/>
                <a:gd name="connsiteY125" fmla="*/ 98691 h 306388"/>
                <a:gd name="connsiteX126" fmla="*/ 110592 w 333901"/>
                <a:gd name="connsiteY126" fmla="*/ 96062 h 306388"/>
                <a:gd name="connsiteX127" fmla="*/ 110592 w 333901"/>
                <a:gd name="connsiteY127" fmla="*/ 176249 h 306388"/>
                <a:gd name="connsiteX128" fmla="*/ 119787 w 333901"/>
                <a:gd name="connsiteY128" fmla="*/ 291928 h 306388"/>
                <a:gd name="connsiteX129" fmla="*/ 106651 w 333901"/>
                <a:gd name="connsiteY129" fmla="*/ 306388 h 306388"/>
                <a:gd name="connsiteX130" fmla="*/ 105338 w 333901"/>
                <a:gd name="connsiteY130" fmla="*/ 306388 h 306388"/>
                <a:gd name="connsiteX131" fmla="*/ 90888 w 333901"/>
                <a:gd name="connsiteY131" fmla="*/ 293243 h 306388"/>
                <a:gd name="connsiteX132" fmla="*/ 83007 w 333901"/>
                <a:gd name="connsiteY132" fmla="*/ 189394 h 306388"/>
                <a:gd name="connsiteX133" fmla="*/ 77753 w 333901"/>
                <a:gd name="connsiteY133" fmla="*/ 190709 h 306388"/>
                <a:gd name="connsiteX134" fmla="*/ 71185 w 333901"/>
                <a:gd name="connsiteY134" fmla="*/ 189394 h 306388"/>
                <a:gd name="connsiteX135" fmla="*/ 63303 w 333901"/>
                <a:gd name="connsiteY135" fmla="*/ 293243 h 306388"/>
                <a:gd name="connsiteX136" fmla="*/ 48854 w 333901"/>
                <a:gd name="connsiteY136" fmla="*/ 306388 h 306388"/>
                <a:gd name="connsiteX137" fmla="*/ 47540 w 333901"/>
                <a:gd name="connsiteY137" fmla="*/ 306388 h 306388"/>
                <a:gd name="connsiteX138" fmla="*/ 35718 w 333901"/>
                <a:gd name="connsiteY138" fmla="*/ 291928 h 306388"/>
                <a:gd name="connsiteX139" fmla="*/ 44913 w 333901"/>
                <a:gd name="connsiteY139" fmla="*/ 176249 h 306388"/>
                <a:gd name="connsiteX140" fmla="*/ 44913 w 333901"/>
                <a:gd name="connsiteY140" fmla="*/ 96062 h 306388"/>
                <a:gd name="connsiteX141" fmla="*/ 40972 w 333901"/>
                <a:gd name="connsiteY141" fmla="*/ 97376 h 306388"/>
                <a:gd name="connsiteX142" fmla="*/ 23896 w 333901"/>
                <a:gd name="connsiteY142" fmla="*/ 174934 h 306388"/>
                <a:gd name="connsiteX143" fmla="*/ 12074 w 333901"/>
                <a:gd name="connsiteY143" fmla="*/ 184136 h 306388"/>
                <a:gd name="connsiteX144" fmla="*/ 9446 w 333901"/>
                <a:gd name="connsiteY144" fmla="*/ 184136 h 306388"/>
                <a:gd name="connsiteX145" fmla="*/ 251 w 333901"/>
                <a:gd name="connsiteY145" fmla="*/ 169676 h 306388"/>
                <a:gd name="connsiteX146" fmla="*/ 18641 w 333901"/>
                <a:gd name="connsiteY146" fmla="*/ 85546 h 306388"/>
                <a:gd name="connsiteX147" fmla="*/ 19955 w 333901"/>
                <a:gd name="connsiteY147" fmla="*/ 84231 h 306388"/>
                <a:gd name="connsiteX148" fmla="*/ 21269 w 333901"/>
                <a:gd name="connsiteY148" fmla="*/ 82916 h 306388"/>
                <a:gd name="connsiteX149" fmla="*/ 22582 w 333901"/>
                <a:gd name="connsiteY149" fmla="*/ 80287 h 306388"/>
                <a:gd name="connsiteX150" fmla="*/ 23896 w 333901"/>
                <a:gd name="connsiteY150" fmla="*/ 78973 h 306388"/>
                <a:gd name="connsiteX151" fmla="*/ 25209 w 333901"/>
                <a:gd name="connsiteY151" fmla="*/ 77658 h 306388"/>
                <a:gd name="connsiteX152" fmla="*/ 26523 w 333901"/>
                <a:gd name="connsiteY152" fmla="*/ 77658 h 306388"/>
                <a:gd name="connsiteX153" fmla="*/ 72498 w 333901"/>
                <a:gd name="connsiteY153" fmla="*/ 67142 h 306388"/>
                <a:gd name="connsiteX154" fmla="*/ 76439 w 333901"/>
                <a:gd name="connsiteY154" fmla="*/ 72400 h 306388"/>
                <a:gd name="connsiteX155" fmla="*/ 68558 w 333901"/>
                <a:gd name="connsiteY155" fmla="*/ 134183 h 306388"/>
                <a:gd name="connsiteX156" fmla="*/ 77753 w 333901"/>
                <a:gd name="connsiteY156" fmla="*/ 149958 h 306388"/>
                <a:gd name="connsiteX157" fmla="*/ 86948 w 333901"/>
                <a:gd name="connsiteY157" fmla="*/ 134183 h 306388"/>
                <a:gd name="connsiteX158" fmla="*/ 79066 w 333901"/>
                <a:gd name="connsiteY158" fmla="*/ 72400 h 306388"/>
                <a:gd name="connsiteX159" fmla="*/ 81693 w 333901"/>
                <a:gd name="connsiteY159" fmla="*/ 67142 h 306388"/>
                <a:gd name="connsiteX160" fmla="*/ 127669 w 333901"/>
                <a:gd name="connsiteY160" fmla="*/ 77658 h 306388"/>
                <a:gd name="connsiteX161" fmla="*/ 136864 w 333901"/>
                <a:gd name="connsiteY161" fmla="*/ 80287 h 306388"/>
                <a:gd name="connsiteX162" fmla="*/ 136864 w 333901"/>
                <a:gd name="connsiteY162" fmla="*/ 55311 h 306388"/>
                <a:gd name="connsiteX163" fmla="*/ 156567 w 333901"/>
                <a:gd name="connsiteY163" fmla="*/ 36908 h 306388"/>
                <a:gd name="connsiteX164" fmla="*/ 228814 w 333901"/>
                <a:gd name="connsiteY164" fmla="*/ 36908 h 306388"/>
                <a:gd name="connsiteX165" fmla="*/ 228814 w 333901"/>
                <a:gd name="connsiteY165" fmla="*/ 23762 h 306388"/>
                <a:gd name="connsiteX166" fmla="*/ 235382 w 333901"/>
                <a:gd name="connsiteY166" fmla="*/ 15875 h 306388"/>
                <a:gd name="connsiteX167" fmla="*/ 76726 w 333901"/>
                <a:gd name="connsiteY167" fmla="*/ 0 h 306388"/>
                <a:gd name="connsiteX168" fmla="*/ 106889 w 333901"/>
                <a:gd name="connsiteY168" fmla="*/ 31750 h 306388"/>
                <a:gd name="connsiteX169" fmla="*/ 76726 w 333901"/>
                <a:gd name="connsiteY169" fmla="*/ 63500 h 306388"/>
                <a:gd name="connsiteX170" fmla="*/ 46563 w 333901"/>
                <a:gd name="connsiteY170" fmla="*/ 31750 h 306388"/>
                <a:gd name="connsiteX171" fmla="*/ 76726 w 333901"/>
                <a:gd name="connsiteY171" fmla="*/ 0 h 306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333901" h="306388">
                  <a:moveTo>
                    <a:pt x="231110" y="112258"/>
                  </a:moveTo>
                  <a:cubicBezTo>
                    <a:pt x="226858" y="111238"/>
                    <a:pt x="222095" y="111578"/>
                    <a:pt x="218013" y="113619"/>
                  </a:cubicBezTo>
                  <a:cubicBezTo>
                    <a:pt x="211209" y="119062"/>
                    <a:pt x="208488" y="129948"/>
                    <a:pt x="213931" y="136751"/>
                  </a:cubicBezTo>
                  <a:cubicBezTo>
                    <a:pt x="218013" y="144916"/>
                    <a:pt x="228898" y="147637"/>
                    <a:pt x="235702" y="142194"/>
                  </a:cubicBezTo>
                  <a:cubicBezTo>
                    <a:pt x="243866" y="138112"/>
                    <a:pt x="246588" y="127226"/>
                    <a:pt x="241145" y="119062"/>
                  </a:cubicBezTo>
                  <a:cubicBezTo>
                    <a:pt x="239104" y="115660"/>
                    <a:pt x="235362" y="113279"/>
                    <a:pt x="231110" y="112258"/>
                  </a:cubicBezTo>
                  <a:close/>
                  <a:moveTo>
                    <a:pt x="273432" y="104342"/>
                  </a:moveTo>
                  <a:cubicBezTo>
                    <a:pt x="266576" y="105713"/>
                    <a:pt x="262463" y="113939"/>
                    <a:pt x="265205" y="120795"/>
                  </a:cubicBezTo>
                  <a:cubicBezTo>
                    <a:pt x="266576" y="127650"/>
                    <a:pt x="274803" y="131763"/>
                    <a:pt x="281658" y="129021"/>
                  </a:cubicBezTo>
                  <a:cubicBezTo>
                    <a:pt x="288513" y="126279"/>
                    <a:pt x="292626" y="119424"/>
                    <a:pt x="289884" y="112568"/>
                  </a:cubicBezTo>
                  <a:cubicBezTo>
                    <a:pt x="287142" y="105713"/>
                    <a:pt x="280287" y="101600"/>
                    <a:pt x="273432" y="104342"/>
                  </a:cubicBezTo>
                  <a:close/>
                  <a:moveTo>
                    <a:pt x="230135" y="100012"/>
                  </a:moveTo>
                  <a:cubicBezTo>
                    <a:pt x="230135" y="100012"/>
                    <a:pt x="230135" y="100012"/>
                    <a:pt x="237929" y="101311"/>
                  </a:cubicBezTo>
                  <a:cubicBezTo>
                    <a:pt x="237929" y="101311"/>
                    <a:pt x="237929" y="101311"/>
                    <a:pt x="236630" y="106506"/>
                  </a:cubicBezTo>
                  <a:cubicBezTo>
                    <a:pt x="239228" y="107805"/>
                    <a:pt x="241825" y="110403"/>
                    <a:pt x="244423" y="113001"/>
                  </a:cubicBezTo>
                  <a:cubicBezTo>
                    <a:pt x="244423" y="113001"/>
                    <a:pt x="244423" y="113001"/>
                    <a:pt x="249618" y="109104"/>
                  </a:cubicBezTo>
                  <a:cubicBezTo>
                    <a:pt x="249618" y="109104"/>
                    <a:pt x="249618" y="109104"/>
                    <a:pt x="253515" y="116897"/>
                  </a:cubicBezTo>
                  <a:cubicBezTo>
                    <a:pt x="253515" y="116897"/>
                    <a:pt x="253515" y="116897"/>
                    <a:pt x="249618" y="119495"/>
                  </a:cubicBezTo>
                  <a:cubicBezTo>
                    <a:pt x="250917" y="123392"/>
                    <a:pt x="250917" y="125989"/>
                    <a:pt x="250917" y="129886"/>
                  </a:cubicBezTo>
                  <a:cubicBezTo>
                    <a:pt x="250917" y="129886"/>
                    <a:pt x="250917" y="129886"/>
                    <a:pt x="256113" y="131185"/>
                  </a:cubicBezTo>
                  <a:cubicBezTo>
                    <a:pt x="256113" y="131185"/>
                    <a:pt x="256113" y="131185"/>
                    <a:pt x="254814" y="138978"/>
                  </a:cubicBezTo>
                  <a:cubicBezTo>
                    <a:pt x="254814" y="138978"/>
                    <a:pt x="254814" y="138978"/>
                    <a:pt x="248320" y="137679"/>
                  </a:cubicBezTo>
                  <a:cubicBezTo>
                    <a:pt x="247021" y="140277"/>
                    <a:pt x="245722" y="142875"/>
                    <a:pt x="243124" y="145472"/>
                  </a:cubicBezTo>
                  <a:cubicBezTo>
                    <a:pt x="243124" y="145472"/>
                    <a:pt x="243124" y="145472"/>
                    <a:pt x="247021" y="150668"/>
                  </a:cubicBezTo>
                  <a:cubicBezTo>
                    <a:pt x="247021" y="150668"/>
                    <a:pt x="247021" y="150668"/>
                    <a:pt x="239228" y="154564"/>
                  </a:cubicBezTo>
                  <a:cubicBezTo>
                    <a:pt x="239228" y="154564"/>
                    <a:pt x="239228" y="154564"/>
                    <a:pt x="235331" y="150668"/>
                  </a:cubicBezTo>
                  <a:cubicBezTo>
                    <a:pt x="232733" y="150668"/>
                    <a:pt x="230135" y="151967"/>
                    <a:pt x="226239" y="151967"/>
                  </a:cubicBezTo>
                  <a:cubicBezTo>
                    <a:pt x="226239" y="151967"/>
                    <a:pt x="226239" y="151967"/>
                    <a:pt x="224940" y="157162"/>
                  </a:cubicBezTo>
                  <a:cubicBezTo>
                    <a:pt x="224940" y="157162"/>
                    <a:pt x="224940" y="157162"/>
                    <a:pt x="217147" y="154564"/>
                  </a:cubicBezTo>
                  <a:cubicBezTo>
                    <a:pt x="217147" y="154564"/>
                    <a:pt x="217147" y="154564"/>
                    <a:pt x="218446" y="149369"/>
                  </a:cubicBezTo>
                  <a:cubicBezTo>
                    <a:pt x="215848" y="148070"/>
                    <a:pt x="213250" y="146771"/>
                    <a:pt x="210653" y="144173"/>
                  </a:cubicBezTo>
                  <a:cubicBezTo>
                    <a:pt x="210653" y="144173"/>
                    <a:pt x="210653" y="144173"/>
                    <a:pt x="205457" y="146771"/>
                  </a:cubicBezTo>
                  <a:cubicBezTo>
                    <a:pt x="205457" y="146771"/>
                    <a:pt x="205457" y="146771"/>
                    <a:pt x="201560" y="140277"/>
                  </a:cubicBezTo>
                  <a:cubicBezTo>
                    <a:pt x="201560" y="140277"/>
                    <a:pt x="201560" y="140277"/>
                    <a:pt x="205457" y="136380"/>
                  </a:cubicBezTo>
                  <a:cubicBezTo>
                    <a:pt x="204158" y="133782"/>
                    <a:pt x="204158" y="131185"/>
                    <a:pt x="204158" y="127288"/>
                  </a:cubicBezTo>
                  <a:cubicBezTo>
                    <a:pt x="204158" y="127288"/>
                    <a:pt x="204158" y="127288"/>
                    <a:pt x="198963" y="125989"/>
                  </a:cubicBezTo>
                  <a:cubicBezTo>
                    <a:pt x="198963" y="125989"/>
                    <a:pt x="198963" y="125989"/>
                    <a:pt x="200262" y="118196"/>
                  </a:cubicBezTo>
                  <a:cubicBezTo>
                    <a:pt x="200262" y="118196"/>
                    <a:pt x="200262" y="118196"/>
                    <a:pt x="206756" y="119495"/>
                  </a:cubicBezTo>
                  <a:cubicBezTo>
                    <a:pt x="208055" y="115598"/>
                    <a:pt x="209354" y="113001"/>
                    <a:pt x="211951" y="111702"/>
                  </a:cubicBezTo>
                  <a:cubicBezTo>
                    <a:pt x="211951" y="111702"/>
                    <a:pt x="211951" y="111702"/>
                    <a:pt x="208055" y="106506"/>
                  </a:cubicBezTo>
                  <a:cubicBezTo>
                    <a:pt x="208055" y="106506"/>
                    <a:pt x="208055" y="106506"/>
                    <a:pt x="215848" y="101311"/>
                  </a:cubicBezTo>
                  <a:cubicBezTo>
                    <a:pt x="215848" y="101311"/>
                    <a:pt x="215848" y="101311"/>
                    <a:pt x="219745" y="106506"/>
                  </a:cubicBezTo>
                  <a:cubicBezTo>
                    <a:pt x="222342" y="105207"/>
                    <a:pt x="224940" y="105207"/>
                    <a:pt x="228837" y="105207"/>
                  </a:cubicBezTo>
                  <a:cubicBezTo>
                    <a:pt x="228837" y="105207"/>
                    <a:pt x="228837" y="105207"/>
                    <a:pt x="230135" y="100012"/>
                  </a:cubicBezTo>
                  <a:close/>
                  <a:moveTo>
                    <a:pt x="274257" y="93662"/>
                  </a:moveTo>
                  <a:cubicBezTo>
                    <a:pt x="274257" y="93662"/>
                    <a:pt x="274257" y="93662"/>
                    <a:pt x="275572" y="98923"/>
                  </a:cubicBezTo>
                  <a:cubicBezTo>
                    <a:pt x="278203" y="97608"/>
                    <a:pt x="280834" y="98923"/>
                    <a:pt x="283464" y="98923"/>
                  </a:cubicBezTo>
                  <a:cubicBezTo>
                    <a:pt x="283464" y="98923"/>
                    <a:pt x="283464" y="98923"/>
                    <a:pt x="284780" y="94977"/>
                  </a:cubicBezTo>
                  <a:cubicBezTo>
                    <a:pt x="284780" y="94977"/>
                    <a:pt x="284780" y="94977"/>
                    <a:pt x="291357" y="97608"/>
                  </a:cubicBezTo>
                  <a:cubicBezTo>
                    <a:pt x="291357" y="97608"/>
                    <a:pt x="291357" y="97608"/>
                    <a:pt x="290041" y="101554"/>
                  </a:cubicBezTo>
                  <a:cubicBezTo>
                    <a:pt x="291357" y="104185"/>
                    <a:pt x="292672" y="105500"/>
                    <a:pt x="293987" y="108131"/>
                  </a:cubicBezTo>
                  <a:cubicBezTo>
                    <a:pt x="293987" y="108131"/>
                    <a:pt x="293987" y="108131"/>
                    <a:pt x="299249" y="106816"/>
                  </a:cubicBezTo>
                  <a:lnTo>
                    <a:pt x="300564" y="113393"/>
                  </a:lnTo>
                  <a:cubicBezTo>
                    <a:pt x="300564" y="113393"/>
                    <a:pt x="300564" y="113393"/>
                    <a:pt x="296618" y="114708"/>
                  </a:cubicBezTo>
                  <a:cubicBezTo>
                    <a:pt x="296618" y="117339"/>
                    <a:pt x="296618" y="119969"/>
                    <a:pt x="296618" y="122600"/>
                  </a:cubicBezTo>
                  <a:cubicBezTo>
                    <a:pt x="296618" y="122600"/>
                    <a:pt x="296618" y="122600"/>
                    <a:pt x="300564" y="123916"/>
                  </a:cubicBezTo>
                  <a:cubicBezTo>
                    <a:pt x="300564" y="123916"/>
                    <a:pt x="300564" y="123916"/>
                    <a:pt x="296618" y="130492"/>
                  </a:cubicBezTo>
                  <a:cubicBezTo>
                    <a:pt x="296618" y="130492"/>
                    <a:pt x="296618" y="130492"/>
                    <a:pt x="292672" y="127862"/>
                  </a:cubicBezTo>
                  <a:cubicBezTo>
                    <a:pt x="291357" y="130492"/>
                    <a:pt x="290041" y="131808"/>
                    <a:pt x="287411" y="133123"/>
                  </a:cubicBezTo>
                  <a:cubicBezTo>
                    <a:pt x="287411" y="133123"/>
                    <a:pt x="287411" y="133123"/>
                    <a:pt x="288726" y="138385"/>
                  </a:cubicBezTo>
                  <a:cubicBezTo>
                    <a:pt x="288726" y="138385"/>
                    <a:pt x="288726" y="138385"/>
                    <a:pt x="282149" y="139700"/>
                  </a:cubicBezTo>
                  <a:cubicBezTo>
                    <a:pt x="282149" y="139700"/>
                    <a:pt x="282149" y="139700"/>
                    <a:pt x="280834" y="135754"/>
                  </a:cubicBezTo>
                  <a:cubicBezTo>
                    <a:pt x="278203" y="135754"/>
                    <a:pt x="275572" y="135754"/>
                    <a:pt x="272941" y="135754"/>
                  </a:cubicBezTo>
                  <a:cubicBezTo>
                    <a:pt x="272941" y="135754"/>
                    <a:pt x="272941" y="135754"/>
                    <a:pt x="271626" y="139700"/>
                  </a:cubicBezTo>
                  <a:cubicBezTo>
                    <a:pt x="271626" y="139700"/>
                    <a:pt x="271626" y="139700"/>
                    <a:pt x="265049" y="135754"/>
                  </a:cubicBezTo>
                  <a:cubicBezTo>
                    <a:pt x="265049" y="135754"/>
                    <a:pt x="265049" y="135754"/>
                    <a:pt x="266365" y="131808"/>
                  </a:cubicBezTo>
                  <a:cubicBezTo>
                    <a:pt x="265049" y="130492"/>
                    <a:pt x="262418" y="129177"/>
                    <a:pt x="261103" y="126546"/>
                  </a:cubicBezTo>
                  <a:cubicBezTo>
                    <a:pt x="261103" y="126546"/>
                    <a:pt x="261103" y="126546"/>
                    <a:pt x="257156" y="127862"/>
                  </a:cubicBezTo>
                  <a:cubicBezTo>
                    <a:pt x="257156" y="127862"/>
                    <a:pt x="257156" y="127862"/>
                    <a:pt x="254526" y="121285"/>
                  </a:cubicBezTo>
                  <a:cubicBezTo>
                    <a:pt x="254526" y="121285"/>
                    <a:pt x="254526" y="121285"/>
                    <a:pt x="259787" y="119969"/>
                  </a:cubicBezTo>
                  <a:cubicBezTo>
                    <a:pt x="258472" y="117339"/>
                    <a:pt x="259787" y="114708"/>
                    <a:pt x="259787" y="112077"/>
                  </a:cubicBezTo>
                  <a:cubicBezTo>
                    <a:pt x="259787" y="112077"/>
                    <a:pt x="259787" y="112077"/>
                    <a:pt x="255841" y="110762"/>
                  </a:cubicBezTo>
                  <a:cubicBezTo>
                    <a:pt x="255841" y="110762"/>
                    <a:pt x="255841" y="110762"/>
                    <a:pt x="258472" y="104185"/>
                  </a:cubicBezTo>
                  <a:cubicBezTo>
                    <a:pt x="258472" y="104185"/>
                    <a:pt x="258472" y="104185"/>
                    <a:pt x="262418" y="105500"/>
                  </a:cubicBezTo>
                  <a:cubicBezTo>
                    <a:pt x="265049" y="104185"/>
                    <a:pt x="266365" y="101554"/>
                    <a:pt x="268995" y="100239"/>
                  </a:cubicBezTo>
                  <a:cubicBezTo>
                    <a:pt x="268995" y="100239"/>
                    <a:pt x="268995" y="100239"/>
                    <a:pt x="267680" y="96293"/>
                  </a:cubicBezTo>
                  <a:cubicBezTo>
                    <a:pt x="267680" y="96293"/>
                    <a:pt x="267680" y="96293"/>
                    <a:pt x="274257" y="93662"/>
                  </a:cubicBezTo>
                  <a:close/>
                  <a:moveTo>
                    <a:pt x="155795" y="46037"/>
                  </a:moveTo>
                  <a:cubicBezTo>
                    <a:pt x="150527" y="46037"/>
                    <a:pt x="146576" y="51308"/>
                    <a:pt x="146576" y="55260"/>
                  </a:cubicBezTo>
                  <a:cubicBezTo>
                    <a:pt x="146576" y="55260"/>
                    <a:pt x="146576" y="55260"/>
                    <a:pt x="146576" y="84248"/>
                  </a:cubicBezTo>
                  <a:cubicBezTo>
                    <a:pt x="146576" y="84248"/>
                    <a:pt x="146576" y="84248"/>
                    <a:pt x="183453" y="96107"/>
                  </a:cubicBezTo>
                  <a:cubicBezTo>
                    <a:pt x="186087" y="97425"/>
                    <a:pt x="188721" y="100060"/>
                    <a:pt x="190038" y="104013"/>
                  </a:cubicBezTo>
                  <a:cubicBezTo>
                    <a:pt x="190038" y="104013"/>
                    <a:pt x="190038" y="104013"/>
                    <a:pt x="259841" y="71072"/>
                  </a:cubicBezTo>
                  <a:cubicBezTo>
                    <a:pt x="259841" y="71072"/>
                    <a:pt x="261158" y="71072"/>
                    <a:pt x="262476" y="72390"/>
                  </a:cubicBezTo>
                  <a:cubicBezTo>
                    <a:pt x="262476" y="73707"/>
                    <a:pt x="262476" y="75025"/>
                    <a:pt x="261158" y="76342"/>
                  </a:cubicBezTo>
                  <a:cubicBezTo>
                    <a:pt x="261158" y="76342"/>
                    <a:pt x="261158" y="76342"/>
                    <a:pt x="191355" y="107966"/>
                  </a:cubicBezTo>
                  <a:cubicBezTo>
                    <a:pt x="191355" y="109283"/>
                    <a:pt x="191355" y="110601"/>
                    <a:pt x="190038" y="110601"/>
                  </a:cubicBezTo>
                  <a:cubicBezTo>
                    <a:pt x="188721" y="115871"/>
                    <a:pt x="184770" y="118507"/>
                    <a:pt x="179502" y="118507"/>
                  </a:cubicBezTo>
                  <a:cubicBezTo>
                    <a:pt x="178185" y="118507"/>
                    <a:pt x="176868" y="118507"/>
                    <a:pt x="175551" y="118507"/>
                  </a:cubicBezTo>
                  <a:cubicBezTo>
                    <a:pt x="175551" y="118507"/>
                    <a:pt x="175551" y="118507"/>
                    <a:pt x="146576" y="107966"/>
                  </a:cubicBezTo>
                  <a:cubicBezTo>
                    <a:pt x="146576" y="107966"/>
                    <a:pt x="146576" y="107966"/>
                    <a:pt x="146576" y="168577"/>
                  </a:cubicBezTo>
                  <a:cubicBezTo>
                    <a:pt x="146576" y="173847"/>
                    <a:pt x="150527" y="177800"/>
                    <a:pt x="155795" y="177800"/>
                  </a:cubicBezTo>
                  <a:cubicBezTo>
                    <a:pt x="155795" y="177800"/>
                    <a:pt x="155795" y="177800"/>
                    <a:pt x="315157" y="177800"/>
                  </a:cubicBezTo>
                  <a:cubicBezTo>
                    <a:pt x="320425" y="177800"/>
                    <a:pt x="324376" y="173847"/>
                    <a:pt x="324376" y="168577"/>
                  </a:cubicBezTo>
                  <a:cubicBezTo>
                    <a:pt x="324376" y="168577"/>
                    <a:pt x="324376" y="168577"/>
                    <a:pt x="324376" y="55260"/>
                  </a:cubicBezTo>
                  <a:cubicBezTo>
                    <a:pt x="324376" y="51308"/>
                    <a:pt x="320425" y="46037"/>
                    <a:pt x="315157" y="46037"/>
                  </a:cubicBezTo>
                  <a:cubicBezTo>
                    <a:pt x="315157" y="46037"/>
                    <a:pt x="315157" y="46037"/>
                    <a:pt x="155795" y="46037"/>
                  </a:cubicBezTo>
                  <a:close/>
                  <a:moveTo>
                    <a:pt x="235382" y="15875"/>
                  </a:moveTo>
                  <a:cubicBezTo>
                    <a:pt x="239323" y="15875"/>
                    <a:pt x="241950" y="19819"/>
                    <a:pt x="241950" y="23762"/>
                  </a:cubicBezTo>
                  <a:cubicBezTo>
                    <a:pt x="241950" y="23762"/>
                    <a:pt x="241950" y="23762"/>
                    <a:pt x="241950" y="36908"/>
                  </a:cubicBezTo>
                  <a:cubicBezTo>
                    <a:pt x="241950" y="36908"/>
                    <a:pt x="241950" y="36908"/>
                    <a:pt x="315511" y="36908"/>
                  </a:cubicBezTo>
                  <a:cubicBezTo>
                    <a:pt x="324706" y="36908"/>
                    <a:pt x="333901" y="46109"/>
                    <a:pt x="333901" y="55311"/>
                  </a:cubicBezTo>
                  <a:cubicBezTo>
                    <a:pt x="333901" y="55311"/>
                    <a:pt x="333901" y="55311"/>
                    <a:pt x="333901" y="168361"/>
                  </a:cubicBezTo>
                  <a:cubicBezTo>
                    <a:pt x="333901" y="178878"/>
                    <a:pt x="324706" y="186765"/>
                    <a:pt x="315511" y="186765"/>
                  </a:cubicBezTo>
                  <a:cubicBezTo>
                    <a:pt x="315511" y="186765"/>
                    <a:pt x="315511" y="186765"/>
                    <a:pt x="281358" y="186765"/>
                  </a:cubicBezTo>
                  <a:cubicBezTo>
                    <a:pt x="281358" y="186765"/>
                    <a:pt x="281358" y="186765"/>
                    <a:pt x="310257" y="298501"/>
                  </a:cubicBezTo>
                  <a:cubicBezTo>
                    <a:pt x="311570" y="302444"/>
                    <a:pt x="308943" y="305073"/>
                    <a:pt x="306316" y="306388"/>
                  </a:cubicBezTo>
                  <a:cubicBezTo>
                    <a:pt x="305002" y="306388"/>
                    <a:pt x="305002" y="306388"/>
                    <a:pt x="303689" y="306388"/>
                  </a:cubicBezTo>
                  <a:cubicBezTo>
                    <a:pt x="301062" y="306388"/>
                    <a:pt x="298435" y="305073"/>
                    <a:pt x="297121" y="301130"/>
                  </a:cubicBezTo>
                  <a:cubicBezTo>
                    <a:pt x="297121" y="301130"/>
                    <a:pt x="297121" y="301130"/>
                    <a:pt x="266909" y="186765"/>
                  </a:cubicBezTo>
                  <a:cubicBezTo>
                    <a:pt x="266909" y="186765"/>
                    <a:pt x="266909" y="186765"/>
                    <a:pt x="241950" y="186765"/>
                  </a:cubicBezTo>
                  <a:cubicBezTo>
                    <a:pt x="241950" y="186765"/>
                    <a:pt x="241950" y="186765"/>
                    <a:pt x="241950" y="268266"/>
                  </a:cubicBezTo>
                  <a:cubicBezTo>
                    <a:pt x="241950" y="272210"/>
                    <a:pt x="239323" y="274839"/>
                    <a:pt x="235382" y="274839"/>
                  </a:cubicBezTo>
                  <a:cubicBezTo>
                    <a:pt x="231441" y="274839"/>
                    <a:pt x="228814" y="272210"/>
                    <a:pt x="228814" y="268266"/>
                  </a:cubicBezTo>
                  <a:cubicBezTo>
                    <a:pt x="228814" y="268266"/>
                    <a:pt x="228814" y="268266"/>
                    <a:pt x="228814" y="186765"/>
                  </a:cubicBezTo>
                  <a:cubicBezTo>
                    <a:pt x="228814" y="186765"/>
                    <a:pt x="228814" y="186765"/>
                    <a:pt x="205170" y="186765"/>
                  </a:cubicBezTo>
                  <a:cubicBezTo>
                    <a:pt x="205170" y="186765"/>
                    <a:pt x="205170" y="186765"/>
                    <a:pt x="173644" y="301130"/>
                  </a:cubicBezTo>
                  <a:cubicBezTo>
                    <a:pt x="173644" y="305073"/>
                    <a:pt x="169703" y="306388"/>
                    <a:pt x="167076" y="306388"/>
                  </a:cubicBezTo>
                  <a:cubicBezTo>
                    <a:pt x="167076" y="306388"/>
                    <a:pt x="165762" y="306388"/>
                    <a:pt x="165762" y="306388"/>
                  </a:cubicBezTo>
                  <a:cubicBezTo>
                    <a:pt x="161822" y="305073"/>
                    <a:pt x="159195" y="302444"/>
                    <a:pt x="160508" y="298501"/>
                  </a:cubicBezTo>
                  <a:cubicBezTo>
                    <a:pt x="160508" y="298501"/>
                    <a:pt x="160508" y="298501"/>
                    <a:pt x="190720" y="186765"/>
                  </a:cubicBezTo>
                  <a:cubicBezTo>
                    <a:pt x="190720" y="186765"/>
                    <a:pt x="190720" y="186765"/>
                    <a:pt x="156567" y="186765"/>
                  </a:cubicBezTo>
                  <a:cubicBezTo>
                    <a:pt x="146059" y="186765"/>
                    <a:pt x="136864" y="178878"/>
                    <a:pt x="136864" y="168361"/>
                  </a:cubicBezTo>
                  <a:cubicBezTo>
                    <a:pt x="136864" y="168361"/>
                    <a:pt x="136864" y="168361"/>
                    <a:pt x="136864" y="105264"/>
                  </a:cubicBezTo>
                  <a:cubicBezTo>
                    <a:pt x="136864" y="105264"/>
                    <a:pt x="136864" y="105264"/>
                    <a:pt x="119787" y="100005"/>
                  </a:cubicBezTo>
                  <a:cubicBezTo>
                    <a:pt x="119787" y="100005"/>
                    <a:pt x="119787" y="98691"/>
                    <a:pt x="119787" y="98691"/>
                  </a:cubicBezTo>
                  <a:cubicBezTo>
                    <a:pt x="119787" y="98691"/>
                    <a:pt x="115846" y="97376"/>
                    <a:pt x="110592" y="96062"/>
                  </a:cubicBezTo>
                  <a:cubicBezTo>
                    <a:pt x="110592" y="96062"/>
                    <a:pt x="110592" y="96062"/>
                    <a:pt x="110592" y="176249"/>
                  </a:cubicBezTo>
                  <a:cubicBezTo>
                    <a:pt x="110592" y="176249"/>
                    <a:pt x="110592" y="176249"/>
                    <a:pt x="119787" y="291928"/>
                  </a:cubicBezTo>
                  <a:cubicBezTo>
                    <a:pt x="119787" y="299815"/>
                    <a:pt x="114533" y="306388"/>
                    <a:pt x="106651" y="306388"/>
                  </a:cubicBezTo>
                  <a:cubicBezTo>
                    <a:pt x="106651" y="306388"/>
                    <a:pt x="105338" y="306388"/>
                    <a:pt x="105338" y="306388"/>
                  </a:cubicBezTo>
                  <a:cubicBezTo>
                    <a:pt x="97456" y="306388"/>
                    <a:pt x="92202" y="301130"/>
                    <a:pt x="90888" y="293243"/>
                  </a:cubicBezTo>
                  <a:cubicBezTo>
                    <a:pt x="90888" y="293243"/>
                    <a:pt x="90888" y="293243"/>
                    <a:pt x="83007" y="189394"/>
                  </a:cubicBezTo>
                  <a:cubicBezTo>
                    <a:pt x="81693" y="190709"/>
                    <a:pt x="79066" y="190709"/>
                    <a:pt x="77753" y="190709"/>
                  </a:cubicBezTo>
                  <a:cubicBezTo>
                    <a:pt x="75125" y="190709"/>
                    <a:pt x="73812" y="190709"/>
                    <a:pt x="71185" y="189394"/>
                  </a:cubicBezTo>
                  <a:cubicBezTo>
                    <a:pt x="71185" y="189394"/>
                    <a:pt x="71185" y="189394"/>
                    <a:pt x="63303" y="293243"/>
                  </a:cubicBezTo>
                  <a:cubicBezTo>
                    <a:pt x="63303" y="301130"/>
                    <a:pt x="56735" y="306388"/>
                    <a:pt x="48854" y="306388"/>
                  </a:cubicBezTo>
                  <a:cubicBezTo>
                    <a:pt x="48854" y="306388"/>
                    <a:pt x="48854" y="306388"/>
                    <a:pt x="47540" y="306388"/>
                  </a:cubicBezTo>
                  <a:cubicBezTo>
                    <a:pt x="40972" y="306388"/>
                    <a:pt x="34404" y="299815"/>
                    <a:pt x="35718" y="291928"/>
                  </a:cubicBezTo>
                  <a:cubicBezTo>
                    <a:pt x="35718" y="291928"/>
                    <a:pt x="35718" y="291928"/>
                    <a:pt x="44913" y="176249"/>
                  </a:cubicBezTo>
                  <a:cubicBezTo>
                    <a:pt x="44913" y="176249"/>
                    <a:pt x="44913" y="176249"/>
                    <a:pt x="44913" y="96062"/>
                  </a:cubicBezTo>
                  <a:cubicBezTo>
                    <a:pt x="43599" y="96062"/>
                    <a:pt x="42286" y="97376"/>
                    <a:pt x="40972" y="97376"/>
                  </a:cubicBezTo>
                  <a:cubicBezTo>
                    <a:pt x="40972" y="97376"/>
                    <a:pt x="40972" y="97376"/>
                    <a:pt x="23896" y="174934"/>
                  </a:cubicBezTo>
                  <a:cubicBezTo>
                    <a:pt x="22582" y="180192"/>
                    <a:pt x="17328" y="184136"/>
                    <a:pt x="12074" y="184136"/>
                  </a:cubicBezTo>
                  <a:cubicBezTo>
                    <a:pt x="10760" y="184136"/>
                    <a:pt x="10760" y="184136"/>
                    <a:pt x="9446" y="184136"/>
                  </a:cubicBezTo>
                  <a:cubicBezTo>
                    <a:pt x="2878" y="182821"/>
                    <a:pt x="-1062" y="176249"/>
                    <a:pt x="251" y="169676"/>
                  </a:cubicBezTo>
                  <a:cubicBezTo>
                    <a:pt x="251" y="169676"/>
                    <a:pt x="251" y="169676"/>
                    <a:pt x="18641" y="85546"/>
                  </a:cubicBezTo>
                  <a:cubicBezTo>
                    <a:pt x="19955" y="85546"/>
                    <a:pt x="19955" y="85546"/>
                    <a:pt x="19955" y="84231"/>
                  </a:cubicBezTo>
                  <a:cubicBezTo>
                    <a:pt x="19955" y="84231"/>
                    <a:pt x="19955" y="82916"/>
                    <a:pt x="21269" y="82916"/>
                  </a:cubicBezTo>
                  <a:cubicBezTo>
                    <a:pt x="21269" y="81602"/>
                    <a:pt x="21269" y="81602"/>
                    <a:pt x="22582" y="80287"/>
                  </a:cubicBezTo>
                  <a:cubicBezTo>
                    <a:pt x="22582" y="80287"/>
                    <a:pt x="22582" y="80287"/>
                    <a:pt x="23896" y="78973"/>
                  </a:cubicBezTo>
                  <a:cubicBezTo>
                    <a:pt x="23896" y="78973"/>
                    <a:pt x="25209" y="77658"/>
                    <a:pt x="25209" y="77658"/>
                  </a:cubicBezTo>
                  <a:cubicBezTo>
                    <a:pt x="26523" y="77658"/>
                    <a:pt x="26523" y="77658"/>
                    <a:pt x="26523" y="77658"/>
                  </a:cubicBezTo>
                  <a:cubicBezTo>
                    <a:pt x="27837" y="76344"/>
                    <a:pt x="51481" y="68457"/>
                    <a:pt x="72498" y="67142"/>
                  </a:cubicBezTo>
                  <a:cubicBezTo>
                    <a:pt x="72498" y="67142"/>
                    <a:pt x="72498" y="67142"/>
                    <a:pt x="76439" y="72400"/>
                  </a:cubicBezTo>
                  <a:cubicBezTo>
                    <a:pt x="76439" y="72400"/>
                    <a:pt x="76439" y="72400"/>
                    <a:pt x="68558" y="134183"/>
                  </a:cubicBezTo>
                  <a:cubicBezTo>
                    <a:pt x="68558" y="134183"/>
                    <a:pt x="68558" y="134183"/>
                    <a:pt x="77753" y="149958"/>
                  </a:cubicBezTo>
                  <a:cubicBezTo>
                    <a:pt x="77753" y="149958"/>
                    <a:pt x="77753" y="149958"/>
                    <a:pt x="86948" y="134183"/>
                  </a:cubicBezTo>
                  <a:cubicBezTo>
                    <a:pt x="86948" y="134183"/>
                    <a:pt x="86948" y="134183"/>
                    <a:pt x="79066" y="72400"/>
                  </a:cubicBezTo>
                  <a:cubicBezTo>
                    <a:pt x="79066" y="72400"/>
                    <a:pt x="79066" y="72400"/>
                    <a:pt x="81693" y="67142"/>
                  </a:cubicBezTo>
                  <a:cubicBezTo>
                    <a:pt x="102711" y="68457"/>
                    <a:pt x="125041" y="76344"/>
                    <a:pt x="127669" y="77658"/>
                  </a:cubicBezTo>
                  <a:cubicBezTo>
                    <a:pt x="127669" y="77658"/>
                    <a:pt x="127669" y="77658"/>
                    <a:pt x="136864" y="80287"/>
                  </a:cubicBezTo>
                  <a:cubicBezTo>
                    <a:pt x="136864" y="80287"/>
                    <a:pt x="136864" y="80287"/>
                    <a:pt x="136864" y="55311"/>
                  </a:cubicBezTo>
                  <a:cubicBezTo>
                    <a:pt x="136864" y="46109"/>
                    <a:pt x="146059" y="36908"/>
                    <a:pt x="156567" y="36908"/>
                  </a:cubicBezTo>
                  <a:cubicBezTo>
                    <a:pt x="156567" y="36908"/>
                    <a:pt x="156567" y="36908"/>
                    <a:pt x="228814" y="36908"/>
                  </a:cubicBezTo>
                  <a:cubicBezTo>
                    <a:pt x="228814" y="36908"/>
                    <a:pt x="228814" y="36908"/>
                    <a:pt x="228814" y="23762"/>
                  </a:cubicBezTo>
                  <a:cubicBezTo>
                    <a:pt x="228814" y="19819"/>
                    <a:pt x="231441" y="15875"/>
                    <a:pt x="235382" y="15875"/>
                  </a:cubicBezTo>
                  <a:close/>
                  <a:moveTo>
                    <a:pt x="76726" y="0"/>
                  </a:moveTo>
                  <a:cubicBezTo>
                    <a:pt x="93385" y="0"/>
                    <a:pt x="106889" y="14215"/>
                    <a:pt x="106889" y="31750"/>
                  </a:cubicBezTo>
                  <a:cubicBezTo>
                    <a:pt x="106889" y="49285"/>
                    <a:pt x="93385" y="63500"/>
                    <a:pt x="76726" y="63500"/>
                  </a:cubicBezTo>
                  <a:cubicBezTo>
                    <a:pt x="60067" y="63500"/>
                    <a:pt x="46563" y="49285"/>
                    <a:pt x="46563" y="31750"/>
                  </a:cubicBezTo>
                  <a:cubicBezTo>
                    <a:pt x="46563" y="14215"/>
                    <a:pt x="60067" y="0"/>
                    <a:pt x="767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99FB7A08-CE46-483C-BFB1-4BD42268DDD3}"/>
                </a:ext>
              </a:extLst>
            </p:cNvPr>
            <p:cNvGrpSpPr/>
            <p:nvPr/>
          </p:nvGrpSpPr>
          <p:grpSpPr>
            <a:xfrm>
              <a:off x="1041559" y="3856293"/>
              <a:ext cx="1994208" cy="977191"/>
              <a:chOff x="1041559" y="3856293"/>
              <a:chExt cx="1994208" cy="977191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xmlns="" id="{E368D40E-3D53-4A2C-BA37-2F33C607C885}"/>
                  </a:ext>
                </a:extLst>
              </p:cNvPr>
              <p:cNvSpPr txBox="1"/>
              <p:nvPr/>
            </p:nvSpPr>
            <p:spPr>
              <a:xfrm>
                <a:off x="1453236" y="3856293"/>
                <a:ext cx="121058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</a:rPr>
                  <a:t>添加标题</a:t>
                </a: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xmlns="" id="{92A8B67A-AC90-44A7-A3C1-C2B90D057884}"/>
                  </a:ext>
                </a:extLst>
              </p:cNvPr>
              <p:cNvSpPr/>
              <p:nvPr/>
            </p:nvSpPr>
            <p:spPr>
              <a:xfrm>
                <a:off x="1041559" y="4256403"/>
                <a:ext cx="1994208" cy="5770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50" dirty="0" smtClean="0">
                    <a:solidFill>
                      <a:schemeClr val="bg1"/>
                    </a:solidFill>
                  </a:rPr>
                  <a:t>点击添加文字是</a:t>
                </a:r>
                <a:r>
                  <a:rPr lang="zh-CN" altLang="en-US" sz="1050" dirty="0">
                    <a:solidFill>
                      <a:schemeClr val="bg1"/>
                    </a:solidFill>
                  </a:rPr>
                  <a:t>一家</a:t>
                </a:r>
                <a:r>
                  <a:rPr lang="zh-CN" altLang="en-US" sz="1050" dirty="0" smtClean="0">
                    <a:solidFill>
                      <a:schemeClr val="bg1"/>
                    </a:solidFill>
                  </a:rPr>
                  <a:t>专业点击添加文字</a:t>
                </a:r>
                <a:endParaRPr lang="zh-CN" altLang="en-US" sz="105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2DEB862D-7470-4115-B387-51006F7DD3AC}"/>
              </a:ext>
            </a:extLst>
          </p:cNvPr>
          <p:cNvGrpSpPr/>
          <p:nvPr/>
        </p:nvGrpSpPr>
        <p:grpSpPr>
          <a:xfrm>
            <a:off x="6509547" y="1737223"/>
            <a:ext cx="2351314" cy="3661333"/>
            <a:chOff x="6509547" y="2114594"/>
            <a:chExt cx="2351314" cy="366133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FBAEEF01-3278-483A-95FD-9A3893999CCA}"/>
                </a:ext>
              </a:extLst>
            </p:cNvPr>
            <p:cNvSpPr/>
            <p:nvPr/>
          </p:nvSpPr>
          <p:spPr>
            <a:xfrm>
              <a:off x="6509547" y="2114594"/>
              <a:ext cx="2351314" cy="3661333"/>
            </a:xfrm>
            <a:prstGeom prst="rect">
              <a:avLst/>
            </a:prstGeom>
            <a:solidFill>
              <a:srgbClr val="52B2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acher-question-to-the-class_43076">
              <a:extLst>
                <a:ext uri="{FF2B5EF4-FFF2-40B4-BE49-F238E27FC236}">
                  <a16:creationId xmlns:a16="http://schemas.microsoft.com/office/drawing/2014/main" xmlns="" id="{13FFC432-7592-401A-BE3E-E0BAE58EA45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380361" y="2730861"/>
              <a:ext cx="609685" cy="606751"/>
            </a:xfrm>
            <a:custGeom>
              <a:avLst/>
              <a:gdLst>
                <a:gd name="connsiteX0" fmla="*/ 246063 w 330201"/>
                <a:gd name="connsiteY0" fmla="*/ 296862 h 328612"/>
                <a:gd name="connsiteX1" fmla="*/ 252413 w 330201"/>
                <a:gd name="connsiteY1" fmla="*/ 303212 h 328612"/>
                <a:gd name="connsiteX2" fmla="*/ 258763 w 330201"/>
                <a:gd name="connsiteY2" fmla="*/ 296862 h 328612"/>
                <a:gd name="connsiteX3" fmla="*/ 271463 w 330201"/>
                <a:gd name="connsiteY3" fmla="*/ 300037 h 328612"/>
                <a:gd name="connsiteX4" fmla="*/ 273050 w 330201"/>
                <a:gd name="connsiteY4" fmla="*/ 327025 h 328612"/>
                <a:gd name="connsiteX5" fmla="*/ 231775 w 330201"/>
                <a:gd name="connsiteY5" fmla="*/ 327025 h 328612"/>
                <a:gd name="connsiteX6" fmla="*/ 231775 w 330201"/>
                <a:gd name="connsiteY6" fmla="*/ 300037 h 328612"/>
                <a:gd name="connsiteX7" fmla="*/ 188913 w 330201"/>
                <a:gd name="connsiteY7" fmla="*/ 296862 h 328612"/>
                <a:gd name="connsiteX8" fmla="*/ 195263 w 330201"/>
                <a:gd name="connsiteY8" fmla="*/ 303212 h 328612"/>
                <a:gd name="connsiteX9" fmla="*/ 200025 w 330201"/>
                <a:gd name="connsiteY9" fmla="*/ 296862 h 328612"/>
                <a:gd name="connsiteX10" fmla="*/ 212726 w 330201"/>
                <a:gd name="connsiteY10" fmla="*/ 300037 h 328612"/>
                <a:gd name="connsiteX11" fmla="*/ 214313 w 330201"/>
                <a:gd name="connsiteY11" fmla="*/ 327025 h 328612"/>
                <a:gd name="connsiteX12" fmla="*/ 174625 w 330201"/>
                <a:gd name="connsiteY12" fmla="*/ 327025 h 328612"/>
                <a:gd name="connsiteX13" fmla="*/ 174625 w 330201"/>
                <a:gd name="connsiteY13" fmla="*/ 300037 h 328612"/>
                <a:gd name="connsiteX14" fmla="*/ 130176 w 330201"/>
                <a:gd name="connsiteY14" fmla="*/ 296862 h 328612"/>
                <a:gd name="connsiteX15" fmla="*/ 134938 w 330201"/>
                <a:gd name="connsiteY15" fmla="*/ 303212 h 328612"/>
                <a:gd name="connsiteX16" fmla="*/ 141288 w 330201"/>
                <a:gd name="connsiteY16" fmla="*/ 296862 h 328612"/>
                <a:gd name="connsiteX17" fmla="*/ 153989 w 330201"/>
                <a:gd name="connsiteY17" fmla="*/ 300037 h 328612"/>
                <a:gd name="connsiteX18" fmla="*/ 155576 w 330201"/>
                <a:gd name="connsiteY18" fmla="*/ 327025 h 328612"/>
                <a:gd name="connsiteX19" fmla="*/ 115888 w 330201"/>
                <a:gd name="connsiteY19" fmla="*/ 327025 h 328612"/>
                <a:gd name="connsiteX20" fmla="*/ 115888 w 330201"/>
                <a:gd name="connsiteY20" fmla="*/ 300037 h 328612"/>
                <a:gd name="connsiteX21" fmla="*/ 73026 w 330201"/>
                <a:gd name="connsiteY21" fmla="*/ 296862 h 328612"/>
                <a:gd name="connsiteX22" fmla="*/ 77788 w 330201"/>
                <a:gd name="connsiteY22" fmla="*/ 303212 h 328612"/>
                <a:gd name="connsiteX23" fmla="*/ 84138 w 330201"/>
                <a:gd name="connsiteY23" fmla="*/ 296862 h 328612"/>
                <a:gd name="connsiteX24" fmla="*/ 98426 w 330201"/>
                <a:gd name="connsiteY24" fmla="*/ 300037 h 328612"/>
                <a:gd name="connsiteX25" fmla="*/ 98426 w 330201"/>
                <a:gd name="connsiteY25" fmla="*/ 328612 h 328612"/>
                <a:gd name="connsiteX26" fmla="*/ 58738 w 330201"/>
                <a:gd name="connsiteY26" fmla="*/ 328612 h 328612"/>
                <a:gd name="connsiteX27" fmla="*/ 58738 w 330201"/>
                <a:gd name="connsiteY27" fmla="*/ 300037 h 328612"/>
                <a:gd name="connsiteX28" fmla="*/ 14288 w 330201"/>
                <a:gd name="connsiteY28" fmla="*/ 296862 h 328612"/>
                <a:gd name="connsiteX29" fmla="*/ 20638 w 330201"/>
                <a:gd name="connsiteY29" fmla="*/ 303212 h 328612"/>
                <a:gd name="connsiteX30" fmla="*/ 25400 w 330201"/>
                <a:gd name="connsiteY30" fmla="*/ 296862 h 328612"/>
                <a:gd name="connsiteX31" fmla="*/ 38101 w 330201"/>
                <a:gd name="connsiteY31" fmla="*/ 300037 h 328612"/>
                <a:gd name="connsiteX32" fmla="*/ 39688 w 330201"/>
                <a:gd name="connsiteY32" fmla="*/ 328612 h 328612"/>
                <a:gd name="connsiteX33" fmla="*/ 0 w 330201"/>
                <a:gd name="connsiteY33" fmla="*/ 328612 h 328612"/>
                <a:gd name="connsiteX34" fmla="*/ 0 w 330201"/>
                <a:gd name="connsiteY34" fmla="*/ 300037 h 328612"/>
                <a:gd name="connsiteX35" fmla="*/ 304801 w 330201"/>
                <a:gd name="connsiteY35" fmla="*/ 295275 h 328612"/>
                <a:gd name="connsiteX36" fmla="*/ 311151 w 330201"/>
                <a:gd name="connsiteY36" fmla="*/ 301625 h 328612"/>
                <a:gd name="connsiteX37" fmla="*/ 315913 w 330201"/>
                <a:gd name="connsiteY37" fmla="*/ 295275 h 328612"/>
                <a:gd name="connsiteX38" fmla="*/ 328614 w 330201"/>
                <a:gd name="connsiteY38" fmla="*/ 298450 h 328612"/>
                <a:gd name="connsiteX39" fmla="*/ 330201 w 330201"/>
                <a:gd name="connsiteY39" fmla="*/ 327025 h 328612"/>
                <a:gd name="connsiteX40" fmla="*/ 290513 w 330201"/>
                <a:gd name="connsiteY40" fmla="*/ 327025 h 328612"/>
                <a:gd name="connsiteX41" fmla="*/ 290513 w 330201"/>
                <a:gd name="connsiteY41" fmla="*/ 298450 h 328612"/>
                <a:gd name="connsiteX42" fmla="*/ 94673 w 330201"/>
                <a:gd name="connsiteY42" fmla="*/ 269875 h 328612"/>
                <a:gd name="connsiteX43" fmla="*/ 102466 w 330201"/>
                <a:gd name="connsiteY43" fmla="*/ 269875 h 328612"/>
                <a:gd name="connsiteX44" fmla="*/ 106363 w 330201"/>
                <a:gd name="connsiteY44" fmla="*/ 275105 h 328612"/>
                <a:gd name="connsiteX45" fmla="*/ 110259 w 330201"/>
                <a:gd name="connsiteY45" fmla="*/ 269875 h 328612"/>
                <a:gd name="connsiteX46" fmla="*/ 119351 w 330201"/>
                <a:gd name="connsiteY46" fmla="*/ 269875 h 328612"/>
                <a:gd name="connsiteX47" fmla="*/ 116753 w 330201"/>
                <a:gd name="connsiteY47" fmla="*/ 279027 h 328612"/>
                <a:gd name="connsiteX48" fmla="*/ 120650 w 330201"/>
                <a:gd name="connsiteY48" fmla="*/ 292100 h 328612"/>
                <a:gd name="connsiteX49" fmla="*/ 92075 w 330201"/>
                <a:gd name="connsiteY49" fmla="*/ 292100 h 328612"/>
                <a:gd name="connsiteX50" fmla="*/ 95972 w 330201"/>
                <a:gd name="connsiteY50" fmla="*/ 279027 h 328612"/>
                <a:gd name="connsiteX51" fmla="*/ 94673 w 330201"/>
                <a:gd name="connsiteY51" fmla="*/ 269875 h 328612"/>
                <a:gd name="connsiteX52" fmla="*/ 37272 w 330201"/>
                <a:gd name="connsiteY52" fmla="*/ 269875 h 328612"/>
                <a:gd name="connsiteX53" fmla="*/ 43830 w 330201"/>
                <a:gd name="connsiteY53" fmla="*/ 269875 h 328612"/>
                <a:gd name="connsiteX54" fmla="*/ 49075 w 330201"/>
                <a:gd name="connsiteY54" fmla="*/ 275105 h 328612"/>
                <a:gd name="connsiteX55" fmla="*/ 53010 w 330201"/>
                <a:gd name="connsiteY55" fmla="*/ 269875 h 328612"/>
                <a:gd name="connsiteX56" fmla="*/ 60878 w 330201"/>
                <a:gd name="connsiteY56" fmla="*/ 269875 h 328612"/>
                <a:gd name="connsiteX57" fmla="*/ 59567 w 330201"/>
                <a:gd name="connsiteY57" fmla="*/ 279027 h 328612"/>
                <a:gd name="connsiteX58" fmla="*/ 63501 w 330201"/>
                <a:gd name="connsiteY58" fmla="*/ 292100 h 328612"/>
                <a:gd name="connsiteX59" fmla="*/ 33338 w 330201"/>
                <a:gd name="connsiteY59" fmla="*/ 292100 h 328612"/>
                <a:gd name="connsiteX60" fmla="*/ 38584 w 330201"/>
                <a:gd name="connsiteY60" fmla="*/ 279027 h 328612"/>
                <a:gd name="connsiteX61" fmla="*/ 37272 w 330201"/>
                <a:gd name="connsiteY61" fmla="*/ 269875 h 328612"/>
                <a:gd name="connsiteX62" fmla="*/ 269154 w 330201"/>
                <a:gd name="connsiteY62" fmla="*/ 268287 h 328612"/>
                <a:gd name="connsiteX63" fmla="*/ 276514 w 330201"/>
                <a:gd name="connsiteY63" fmla="*/ 268287 h 328612"/>
                <a:gd name="connsiteX64" fmla="*/ 280194 w 330201"/>
                <a:gd name="connsiteY64" fmla="*/ 273517 h 328612"/>
                <a:gd name="connsiteX65" fmla="*/ 283874 w 330201"/>
                <a:gd name="connsiteY65" fmla="*/ 268287 h 328612"/>
                <a:gd name="connsiteX66" fmla="*/ 292461 w 330201"/>
                <a:gd name="connsiteY66" fmla="*/ 268287 h 328612"/>
                <a:gd name="connsiteX67" fmla="*/ 290008 w 330201"/>
                <a:gd name="connsiteY67" fmla="*/ 277439 h 328612"/>
                <a:gd name="connsiteX68" fmla="*/ 293688 w 330201"/>
                <a:gd name="connsiteY68" fmla="*/ 290512 h 328612"/>
                <a:gd name="connsiteX69" fmla="*/ 266700 w 330201"/>
                <a:gd name="connsiteY69" fmla="*/ 290512 h 328612"/>
                <a:gd name="connsiteX70" fmla="*/ 271607 w 330201"/>
                <a:gd name="connsiteY70" fmla="*/ 277439 h 328612"/>
                <a:gd name="connsiteX71" fmla="*/ 269154 w 330201"/>
                <a:gd name="connsiteY71" fmla="*/ 268287 h 328612"/>
                <a:gd name="connsiteX72" fmla="*/ 211897 w 330201"/>
                <a:gd name="connsiteY72" fmla="*/ 268287 h 328612"/>
                <a:gd name="connsiteX73" fmla="*/ 218455 w 330201"/>
                <a:gd name="connsiteY73" fmla="*/ 268287 h 328612"/>
                <a:gd name="connsiteX74" fmla="*/ 222389 w 330201"/>
                <a:gd name="connsiteY74" fmla="*/ 273579 h 328612"/>
                <a:gd name="connsiteX75" fmla="*/ 227635 w 330201"/>
                <a:gd name="connsiteY75" fmla="*/ 268287 h 328612"/>
                <a:gd name="connsiteX76" fmla="*/ 235503 w 330201"/>
                <a:gd name="connsiteY76" fmla="*/ 268287 h 328612"/>
                <a:gd name="connsiteX77" fmla="*/ 234192 w 330201"/>
                <a:gd name="connsiteY77" fmla="*/ 277548 h 328612"/>
                <a:gd name="connsiteX78" fmla="*/ 238126 w 330201"/>
                <a:gd name="connsiteY78" fmla="*/ 290777 h 328612"/>
                <a:gd name="connsiteX79" fmla="*/ 238126 w 330201"/>
                <a:gd name="connsiteY79" fmla="*/ 292100 h 328612"/>
                <a:gd name="connsiteX80" fmla="*/ 207963 w 330201"/>
                <a:gd name="connsiteY80" fmla="*/ 292100 h 328612"/>
                <a:gd name="connsiteX81" fmla="*/ 213209 w 330201"/>
                <a:gd name="connsiteY81" fmla="*/ 277548 h 328612"/>
                <a:gd name="connsiteX82" fmla="*/ 211897 w 330201"/>
                <a:gd name="connsiteY82" fmla="*/ 268287 h 328612"/>
                <a:gd name="connsiteX83" fmla="*/ 151823 w 330201"/>
                <a:gd name="connsiteY83" fmla="*/ 268287 h 328612"/>
                <a:gd name="connsiteX84" fmla="*/ 159616 w 330201"/>
                <a:gd name="connsiteY84" fmla="*/ 268287 h 328612"/>
                <a:gd name="connsiteX85" fmla="*/ 163513 w 330201"/>
                <a:gd name="connsiteY85" fmla="*/ 273579 h 328612"/>
                <a:gd name="connsiteX86" fmla="*/ 167409 w 330201"/>
                <a:gd name="connsiteY86" fmla="*/ 268287 h 328612"/>
                <a:gd name="connsiteX87" fmla="*/ 176501 w 330201"/>
                <a:gd name="connsiteY87" fmla="*/ 268287 h 328612"/>
                <a:gd name="connsiteX88" fmla="*/ 173903 w 330201"/>
                <a:gd name="connsiteY88" fmla="*/ 277548 h 328612"/>
                <a:gd name="connsiteX89" fmla="*/ 177800 w 330201"/>
                <a:gd name="connsiteY89" fmla="*/ 290777 h 328612"/>
                <a:gd name="connsiteX90" fmla="*/ 177800 w 330201"/>
                <a:gd name="connsiteY90" fmla="*/ 292100 h 328612"/>
                <a:gd name="connsiteX91" fmla="*/ 149225 w 330201"/>
                <a:gd name="connsiteY91" fmla="*/ 292100 h 328612"/>
                <a:gd name="connsiteX92" fmla="*/ 154421 w 330201"/>
                <a:gd name="connsiteY92" fmla="*/ 277548 h 328612"/>
                <a:gd name="connsiteX93" fmla="*/ 151823 w 330201"/>
                <a:gd name="connsiteY93" fmla="*/ 268287 h 328612"/>
                <a:gd name="connsiteX94" fmla="*/ 252413 w 330201"/>
                <a:gd name="connsiteY94" fmla="*/ 261937 h 328612"/>
                <a:gd name="connsiteX95" fmla="*/ 268288 w 330201"/>
                <a:gd name="connsiteY95" fmla="*/ 277812 h 328612"/>
                <a:gd name="connsiteX96" fmla="*/ 252413 w 330201"/>
                <a:gd name="connsiteY96" fmla="*/ 293687 h 328612"/>
                <a:gd name="connsiteX97" fmla="*/ 236538 w 330201"/>
                <a:gd name="connsiteY97" fmla="*/ 277812 h 328612"/>
                <a:gd name="connsiteX98" fmla="*/ 252413 w 330201"/>
                <a:gd name="connsiteY98" fmla="*/ 261937 h 328612"/>
                <a:gd name="connsiteX99" fmla="*/ 193675 w 330201"/>
                <a:gd name="connsiteY99" fmla="*/ 261937 h 328612"/>
                <a:gd name="connsiteX100" fmla="*/ 209550 w 330201"/>
                <a:gd name="connsiteY100" fmla="*/ 277812 h 328612"/>
                <a:gd name="connsiteX101" fmla="*/ 193675 w 330201"/>
                <a:gd name="connsiteY101" fmla="*/ 293687 h 328612"/>
                <a:gd name="connsiteX102" fmla="*/ 177800 w 330201"/>
                <a:gd name="connsiteY102" fmla="*/ 277812 h 328612"/>
                <a:gd name="connsiteX103" fmla="*/ 193675 w 330201"/>
                <a:gd name="connsiteY103" fmla="*/ 261937 h 328612"/>
                <a:gd name="connsiteX104" fmla="*/ 135732 w 330201"/>
                <a:gd name="connsiteY104" fmla="*/ 261937 h 328612"/>
                <a:gd name="connsiteX105" fmla="*/ 152401 w 330201"/>
                <a:gd name="connsiteY105" fmla="*/ 277812 h 328612"/>
                <a:gd name="connsiteX106" fmla="*/ 135732 w 330201"/>
                <a:gd name="connsiteY106" fmla="*/ 293687 h 328612"/>
                <a:gd name="connsiteX107" fmla="*/ 119063 w 330201"/>
                <a:gd name="connsiteY107" fmla="*/ 277812 h 328612"/>
                <a:gd name="connsiteX108" fmla="*/ 135732 w 330201"/>
                <a:gd name="connsiteY108" fmla="*/ 261937 h 328612"/>
                <a:gd name="connsiteX109" fmla="*/ 78582 w 330201"/>
                <a:gd name="connsiteY109" fmla="*/ 261937 h 328612"/>
                <a:gd name="connsiteX110" fmla="*/ 93664 w 330201"/>
                <a:gd name="connsiteY110" fmla="*/ 277812 h 328612"/>
                <a:gd name="connsiteX111" fmla="*/ 78582 w 330201"/>
                <a:gd name="connsiteY111" fmla="*/ 293687 h 328612"/>
                <a:gd name="connsiteX112" fmla="*/ 63500 w 330201"/>
                <a:gd name="connsiteY112" fmla="*/ 277812 h 328612"/>
                <a:gd name="connsiteX113" fmla="*/ 78582 w 330201"/>
                <a:gd name="connsiteY113" fmla="*/ 261937 h 328612"/>
                <a:gd name="connsiteX114" fmla="*/ 19050 w 330201"/>
                <a:gd name="connsiteY114" fmla="*/ 261937 h 328612"/>
                <a:gd name="connsiteX115" fmla="*/ 34925 w 330201"/>
                <a:gd name="connsiteY115" fmla="*/ 277812 h 328612"/>
                <a:gd name="connsiteX116" fmla="*/ 19050 w 330201"/>
                <a:gd name="connsiteY116" fmla="*/ 293687 h 328612"/>
                <a:gd name="connsiteX117" fmla="*/ 3175 w 330201"/>
                <a:gd name="connsiteY117" fmla="*/ 277812 h 328612"/>
                <a:gd name="connsiteX118" fmla="*/ 19050 w 330201"/>
                <a:gd name="connsiteY118" fmla="*/ 261937 h 328612"/>
                <a:gd name="connsiteX119" fmla="*/ 310357 w 330201"/>
                <a:gd name="connsiteY119" fmla="*/ 260350 h 328612"/>
                <a:gd name="connsiteX120" fmla="*/ 327026 w 330201"/>
                <a:gd name="connsiteY120" fmla="*/ 277019 h 328612"/>
                <a:gd name="connsiteX121" fmla="*/ 310357 w 330201"/>
                <a:gd name="connsiteY121" fmla="*/ 293688 h 328612"/>
                <a:gd name="connsiteX122" fmla="*/ 293688 w 330201"/>
                <a:gd name="connsiteY122" fmla="*/ 277019 h 328612"/>
                <a:gd name="connsiteX123" fmla="*/ 310357 w 330201"/>
                <a:gd name="connsiteY123" fmla="*/ 260350 h 328612"/>
                <a:gd name="connsiteX124" fmla="*/ 221457 w 330201"/>
                <a:gd name="connsiteY124" fmla="*/ 244475 h 328612"/>
                <a:gd name="connsiteX125" fmla="*/ 233364 w 330201"/>
                <a:gd name="connsiteY125" fmla="*/ 255588 h 328612"/>
                <a:gd name="connsiteX126" fmla="*/ 221457 w 330201"/>
                <a:gd name="connsiteY126" fmla="*/ 266701 h 328612"/>
                <a:gd name="connsiteX127" fmla="*/ 209550 w 330201"/>
                <a:gd name="connsiteY127" fmla="*/ 255588 h 328612"/>
                <a:gd name="connsiteX128" fmla="*/ 221457 w 330201"/>
                <a:gd name="connsiteY128" fmla="*/ 244475 h 328612"/>
                <a:gd name="connsiteX129" fmla="*/ 163513 w 330201"/>
                <a:gd name="connsiteY129" fmla="*/ 244475 h 328612"/>
                <a:gd name="connsiteX130" fmla="*/ 174626 w 330201"/>
                <a:gd name="connsiteY130" fmla="*/ 255588 h 328612"/>
                <a:gd name="connsiteX131" fmla="*/ 163513 w 330201"/>
                <a:gd name="connsiteY131" fmla="*/ 266701 h 328612"/>
                <a:gd name="connsiteX132" fmla="*/ 152400 w 330201"/>
                <a:gd name="connsiteY132" fmla="*/ 255588 h 328612"/>
                <a:gd name="connsiteX133" fmla="*/ 163513 w 330201"/>
                <a:gd name="connsiteY133" fmla="*/ 244475 h 328612"/>
                <a:gd name="connsiteX134" fmla="*/ 107157 w 330201"/>
                <a:gd name="connsiteY134" fmla="*/ 244475 h 328612"/>
                <a:gd name="connsiteX135" fmla="*/ 119064 w 330201"/>
                <a:gd name="connsiteY135" fmla="*/ 255588 h 328612"/>
                <a:gd name="connsiteX136" fmla="*/ 107157 w 330201"/>
                <a:gd name="connsiteY136" fmla="*/ 266701 h 328612"/>
                <a:gd name="connsiteX137" fmla="*/ 95250 w 330201"/>
                <a:gd name="connsiteY137" fmla="*/ 255588 h 328612"/>
                <a:gd name="connsiteX138" fmla="*/ 107157 w 330201"/>
                <a:gd name="connsiteY138" fmla="*/ 244475 h 328612"/>
                <a:gd name="connsiteX139" fmla="*/ 46832 w 330201"/>
                <a:gd name="connsiteY139" fmla="*/ 244475 h 328612"/>
                <a:gd name="connsiteX140" fmla="*/ 58739 w 330201"/>
                <a:gd name="connsiteY140" fmla="*/ 255588 h 328612"/>
                <a:gd name="connsiteX141" fmla="*/ 46832 w 330201"/>
                <a:gd name="connsiteY141" fmla="*/ 266701 h 328612"/>
                <a:gd name="connsiteX142" fmla="*/ 34925 w 330201"/>
                <a:gd name="connsiteY142" fmla="*/ 255588 h 328612"/>
                <a:gd name="connsiteX143" fmla="*/ 46832 w 330201"/>
                <a:gd name="connsiteY143" fmla="*/ 244475 h 328612"/>
                <a:gd name="connsiteX144" fmla="*/ 280195 w 330201"/>
                <a:gd name="connsiteY144" fmla="*/ 242887 h 328612"/>
                <a:gd name="connsiteX145" fmla="*/ 292102 w 330201"/>
                <a:gd name="connsiteY145" fmla="*/ 254794 h 328612"/>
                <a:gd name="connsiteX146" fmla="*/ 280195 w 330201"/>
                <a:gd name="connsiteY146" fmla="*/ 266701 h 328612"/>
                <a:gd name="connsiteX147" fmla="*/ 268288 w 330201"/>
                <a:gd name="connsiteY147" fmla="*/ 254794 h 328612"/>
                <a:gd name="connsiteX148" fmla="*/ 280195 w 330201"/>
                <a:gd name="connsiteY148" fmla="*/ 242887 h 328612"/>
                <a:gd name="connsiteX149" fmla="*/ 303213 w 330201"/>
                <a:gd name="connsiteY149" fmla="*/ 231775 h 328612"/>
                <a:gd name="connsiteX150" fmla="*/ 314326 w 330201"/>
                <a:gd name="connsiteY150" fmla="*/ 242888 h 328612"/>
                <a:gd name="connsiteX151" fmla="*/ 303213 w 330201"/>
                <a:gd name="connsiteY151" fmla="*/ 254001 h 328612"/>
                <a:gd name="connsiteX152" fmla="*/ 292100 w 330201"/>
                <a:gd name="connsiteY152" fmla="*/ 242888 h 328612"/>
                <a:gd name="connsiteX153" fmla="*/ 303213 w 330201"/>
                <a:gd name="connsiteY153" fmla="*/ 231775 h 328612"/>
                <a:gd name="connsiteX154" fmla="*/ 252413 w 330201"/>
                <a:gd name="connsiteY154" fmla="*/ 231775 h 328612"/>
                <a:gd name="connsiteX155" fmla="*/ 263526 w 330201"/>
                <a:gd name="connsiteY155" fmla="*/ 242888 h 328612"/>
                <a:gd name="connsiteX156" fmla="*/ 252413 w 330201"/>
                <a:gd name="connsiteY156" fmla="*/ 254001 h 328612"/>
                <a:gd name="connsiteX157" fmla="*/ 241300 w 330201"/>
                <a:gd name="connsiteY157" fmla="*/ 242888 h 328612"/>
                <a:gd name="connsiteX158" fmla="*/ 252413 w 330201"/>
                <a:gd name="connsiteY158" fmla="*/ 231775 h 328612"/>
                <a:gd name="connsiteX159" fmla="*/ 195263 w 330201"/>
                <a:gd name="connsiteY159" fmla="*/ 231775 h 328612"/>
                <a:gd name="connsiteX160" fmla="*/ 206376 w 330201"/>
                <a:gd name="connsiteY160" fmla="*/ 242888 h 328612"/>
                <a:gd name="connsiteX161" fmla="*/ 195263 w 330201"/>
                <a:gd name="connsiteY161" fmla="*/ 254001 h 328612"/>
                <a:gd name="connsiteX162" fmla="*/ 184150 w 330201"/>
                <a:gd name="connsiteY162" fmla="*/ 242888 h 328612"/>
                <a:gd name="connsiteX163" fmla="*/ 195263 w 330201"/>
                <a:gd name="connsiteY163" fmla="*/ 231775 h 328612"/>
                <a:gd name="connsiteX164" fmla="*/ 136526 w 330201"/>
                <a:gd name="connsiteY164" fmla="*/ 231775 h 328612"/>
                <a:gd name="connsiteX165" fmla="*/ 147639 w 330201"/>
                <a:gd name="connsiteY165" fmla="*/ 242888 h 328612"/>
                <a:gd name="connsiteX166" fmla="*/ 136526 w 330201"/>
                <a:gd name="connsiteY166" fmla="*/ 254001 h 328612"/>
                <a:gd name="connsiteX167" fmla="*/ 125413 w 330201"/>
                <a:gd name="connsiteY167" fmla="*/ 242888 h 328612"/>
                <a:gd name="connsiteX168" fmla="*/ 136526 w 330201"/>
                <a:gd name="connsiteY168" fmla="*/ 231775 h 328612"/>
                <a:gd name="connsiteX169" fmla="*/ 77788 w 330201"/>
                <a:gd name="connsiteY169" fmla="*/ 230187 h 328612"/>
                <a:gd name="connsiteX170" fmla="*/ 88901 w 330201"/>
                <a:gd name="connsiteY170" fmla="*/ 241300 h 328612"/>
                <a:gd name="connsiteX171" fmla="*/ 77788 w 330201"/>
                <a:gd name="connsiteY171" fmla="*/ 252413 h 328612"/>
                <a:gd name="connsiteX172" fmla="*/ 66675 w 330201"/>
                <a:gd name="connsiteY172" fmla="*/ 241300 h 328612"/>
                <a:gd name="connsiteX173" fmla="*/ 77788 w 330201"/>
                <a:gd name="connsiteY173" fmla="*/ 230187 h 328612"/>
                <a:gd name="connsiteX174" fmla="*/ 19051 w 330201"/>
                <a:gd name="connsiteY174" fmla="*/ 230187 h 328612"/>
                <a:gd name="connsiteX175" fmla="*/ 30164 w 330201"/>
                <a:gd name="connsiteY175" fmla="*/ 241300 h 328612"/>
                <a:gd name="connsiteX176" fmla="*/ 19051 w 330201"/>
                <a:gd name="connsiteY176" fmla="*/ 252413 h 328612"/>
                <a:gd name="connsiteX177" fmla="*/ 7938 w 330201"/>
                <a:gd name="connsiteY177" fmla="*/ 241300 h 328612"/>
                <a:gd name="connsiteX178" fmla="*/ 19051 w 330201"/>
                <a:gd name="connsiteY178" fmla="*/ 230187 h 328612"/>
                <a:gd name="connsiteX179" fmla="*/ 266700 w 330201"/>
                <a:gd name="connsiteY179" fmla="*/ 163512 h 328612"/>
                <a:gd name="connsiteX180" fmla="*/ 307975 w 330201"/>
                <a:gd name="connsiteY180" fmla="*/ 163512 h 328612"/>
                <a:gd name="connsiteX181" fmla="*/ 307975 w 330201"/>
                <a:gd name="connsiteY181" fmla="*/ 179387 h 328612"/>
                <a:gd name="connsiteX182" fmla="*/ 266700 w 330201"/>
                <a:gd name="connsiteY182" fmla="*/ 179387 h 328612"/>
                <a:gd name="connsiteX183" fmla="*/ 154724 w 330201"/>
                <a:gd name="connsiteY183" fmla="*/ 138112 h 328612"/>
                <a:gd name="connsiteX184" fmla="*/ 163668 w 330201"/>
                <a:gd name="connsiteY184" fmla="*/ 145878 h 328612"/>
                <a:gd name="connsiteX185" fmla="*/ 172612 w 330201"/>
                <a:gd name="connsiteY185" fmla="*/ 138112 h 328612"/>
                <a:gd name="connsiteX186" fmla="*/ 184112 w 330201"/>
                <a:gd name="connsiteY186" fmla="*/ 140701 h 328612"/>
                <a:gd name="connsiteX187" fmla="*/ 185390 w 330201"/>
                <a:gd name="connsiteY187" fmla="*/ 170473 h 328612"/>
                <a:gd name="connsiteX188" fmla="*/ 179001 w 330201"/>
                <a:gd name="connsiteY188" fmla="*/ 170473 h 328612"/>
                <a:gd name="connsiteX189" fmla="*/ 179001 w 330201"/>
                <a:gd name="connsiteY189" fmla="*/ 178239 h 328612"/>
                <a:gd name="connsiteX190" fmla="*/ 177724 w 330201"/>
                <a:gd name="connsiteY190" fmla="*/ 178239 h 328612"/>
                <a:gd name="connsiteX191" fmla="*/ 177724 w 330201"/>
                <a:gd name="connsiteY191" fmla="*/ 184711 h 328612"/>
                <a:gd name="connsiteX192" fmla="*/ 181557 w 330201"/>
                <a:gd name="connsiteY192" fmla="*/ 197656 h 328612"/>
                <a:gd name="connsiteX193" fmla="*/ 177724 w 330201"/>
                <a:gd name="connsiteY193" fmla="*/ 214483 h 328612"/>
                <a:gd name="connsiteX194" fmla="*/ 179001 w 330201"/>
                <a:gd name="connsiteY194" fmla="*/ 214483 h 328612"/>
                <a:gd name="connsiteX195" fmla="*/ 186668 w 330201"/>
                <a:gd name="connsiteY195" fmla="*/ 215778 h 328612"/>
                <a:gd name="connsiteX196" fmla="*/ 186668 w 330201"/>
                <a:gd name="connsiteY196" fmla="*/ 222250 h 328612"/>
                <a:gd name="connsiteX197" fmla="*/ 166224 w 330201"/>
                <a:gd name="connsiteY197" fmla="*/ 222250 h 328612"/>
                <a:gd name="connsiteX198" fmla="*/ 166224 w 330201"/>
                <a:gd name="connsiteY198" fmla="*/ 214483 h 328612"/>
                <a:gd name="connsiteX199" fmla="*/ 170057 w 330201"/>
                <a:gd name="connsiteY199" fmla="*/ 197656 h 328612"/>
                <a:gd name="connsiteX200" fmla="*/ 166224 w 330201"/>
                <a:gd name="connsiteY200" fmla="*/ 184711 h 328612"/>
                <a:gd name="connsiteX201" fmla="*/ 162390 w 330201"/>
                <a:gd name="connsiteY201" fmla="*/ 184711 h 328612"/>
                <a:gd name="connsiteX202" fmla="*/ 162390 w 330201"/>
                <a:gd name="connsiteY202" fmla="*/ 222250 h 328612"/>
                <a:gd name="connsiteX203" fmla="*/ 141946 w 330201"/>
                <a:gd name="connsiteY203" fmla="*/ 222250 h 328612"/>
                <a:gd name="connsiteX204" fmla="*/ 141946 w 330201"/>
                <a:gd name="connsiteY204" fmla="*/ 215778 h 328612"/>
                <a:gd name="connsiteX205" fmla="*/ 148335 w 330201"/>
                <a:gd name="connsiteY205" fmla="*/ 214483 h 328612"/>
                <a:gd name="connsiteX206" fmla="*/ 149613 w 330201"/>
                <a:gd name="connsiteY206" fmla="*/ 214483 h 328612"/>
                <a:gd name="connsiteX207" fmla="*/ 149613 w 330201"/>
                <a:gd name="connsiteY207" fmla="*/ 178239 h 328612"/>
                <a:gd name="connsiteX208" fmla="*/ 148335 w 330201"/>
                <a:gd name="connsiteY208" fmla="*/ 171767 h 328612"/>
                <a:gd name="connsiteX209" fmla="*/ 143224 w 330201"/>
                <a:gd name="connsiteY209" fmla="*/ 171767 h 328612"/>
                <a:gd name="connsiteX210" fmla="*/ 144502 w 330201"/>
                <a:gd name="connsiteY210" fmla="*/ 140701 h 328612"/>
                <a:gd name="connsiteX211" fmla="*/ 154724 w 330201"/>
                <a:gd name="connsiteY211" fmla="*/ 138112 h 328612"/>
                <a:gd name="connsiteX212" fmla="*/ 36513 w 330201"/>
                <a:gd name="connsiteY212" fmla="*/ 128587 h 328612"/>
                <a:gd name="connsiteX213" fmla="*/ 42863 w 330201"/>
                <a:gd name="connsiteY213" fmla="*/ 136524 h 328612"/>
                <a:gd name="connsiteX214" fmla="*/ 50801 w 330201"/>
                <a:gd name="connsiteY214" fmla="*/ 128587 h 328612"/>
                <a:gd name="connsiteX215" fmla="*/ 66676 w 330201"/>
                <a:gd name="connsiteY215" fmla="*/ 131762 h 328612"/>
                <a:gd name="connsiteX216" fmla="*/ 66676 w 330201"/>
                <a:gd name="connsiteY216" fmla="*/ 163512 h 328612"/>
                <a:gd name="connsiteX217" fmla="*/ 60326 w 330201"/>
                <a:gd name="connsiteY217" fmla="*/ 163512 h 328612"/>
                <a:gd name="connsiteX218" fmla="*/ 60326 w 330201"/>
                <a:gd name="connsiteY218" fmla="*/ 171449 h 328612"/>
                <a:gd name="connsiteX219" fmla="*/ 58738 w 330201"/>
                <a:gd name="connsiteY219" fmla="*/ 171449 h 328612"/>
                <a:gd name="connsiteX220" fmla="*/ 58738 w 330201"/>
                <a:gd name="connsiteY220" fmla="*/ 209550 h 328612"/>
                <a:gd name="connsiteX221" fmla="*/ 60326 w 330201"/>
                <a:gd name="connsiteY221" fmla="*/ 209550 h 328612"/>
                <a:gd name="connsiteX222" fmla="*/ 68263 w 330201"/>
                <a:gd name="connsiteY222" fmla="*/ 212725 h 328612"/>
                <a:gd name="connsiteX223" fmla="*/ 68263 w 330201"/>
                <a:gd name="connsiteY223" fmla="*/ 219075 h 328612"/>
                <a:gd name="connsiteX224" fmla="*/ 61913 w 330201"/>
                <a:gd name="connsiteY224" fmla="*/ 219075 h 328612"/>
                <a:gd name="connsiteX225" fmla="*/ 55563 w 330201"/>
                <a:gd name="connsiteY225" fmla="*/ 217487 h 328612"/>
                <a:gd name="connsiteX226" fmla="*/ 55563 w 330201"/>
                <a:gd name="connsiteY226" fmla="*/ 219075 h 328612"/>
                <a:gd name="connsiteX227" fmla="*/ 46038 w 330201"/>
                <a:gd name="connsiteY227" fmla="*/ 219075 h 328612"/>
                <a:gd name="connsiteX228" fmla="*/ 46038 w 330201"/>
                <a:gd name="connsiteY228" fmla="*/ 177800 h 328612"/>
                <a:gd name="connsiteX229" fmla="*/ 41276 w 330201"/>
                <a:gd name="connsiteY229" fmla="*/ 177800 h 328612"/>
                <a:gd name="connsiteX230" fmla="*/ 41276 w 330201"/>
                <a:gd name="connsiteY230" fmla="*/ 219075 h 328612"/>
                <a:gd name="connsiteX231" fmla="*/ 34926 w 330201"/>
                <a:gd name="connsiteY231" fmla="*/ 219075 h 328612"/>
                <a:gd name="connsiteX232" fmla="*/ 33338 w 330201"/>
                <a:gd name="connsiteY232" fmla="*/ 217487 h 328612"/>
                <a:gd name="connsiteX233" fmla="*/ 26988 w 330201"/>
                <a:gd name="connsiteY233" fmla="*/ 219075 h 328612"/>
                <a:gd name="connsiteX234" fmla="*/ 20638 w 330201"/>
                <a:gd name="connsiteY234" fmla="*/ 219075 h 328612"/>
                <a:gd name="connsiteX235" fmla="*/ 20638 w 330201"/>
                <a:gd name="connsiteY235" fmla="*/ 212725 h 328612"/>
                <a:gd name="connsiteX236" fmla="*/ 26988 w 330201"/>
                <a:gd name="connsiteY236" fmla="*/ 209550 h 328612"/>
                <a:gd name="connsiteX237" fmla="*/ 28575 w 330201"/>
                <a:gd name="connsiteY237" fmla="*/ 209550 h 328612"/>
                <a:gd name="connsiteX238" fmla="*/ 28575 w 330201"/>
                <a:gd name="connsiteY238" fmla="*/ 171449 h 328612"/>
                <a:gd name="connsiteX239" fmla="*/ 26988 w 330201"/>
                <a:gd name="connsiteY239" fmla="*/ 171449 h 328612"/>
                <a:gd name="connsiteX240" fmla="*/ 26988 w 330201"/>
                <a:gd name="connsiteY240" fmla="*/ 163512 h 328612"/>
                <a:gd name="connsiteX241" fmla="*/ 20638 w 330201"/>
                <a:gd name="connsiteY241" fmla="*/ 163512 h 328612"/>
                <a:gd name="connsiteX242" fmla="*/ 22225 w 330201"/>
                <a:gd name="connsiteY242" fmla="*/ 131762 h 328612"/>
                <a:gd name="connsiteX243" fmla="*/ 79375 w 330201"/>
                <a:gd name="connsiteY243" fmla="*/ 98425 h 328612"/>
                <a:gd name="connsiteX244" fmla="*/ 90488 w 330201"/>
                <a:gd name="connsiteY244" fmla="*/ 98425 h 328612"/>
                <a:gd name="connsiteX245" fmla="*/ 90488 w 330201"/>
                <a:gd name="connsiteY245" fmla="*/ 187325 h 328612"/>
                <a:gd name="connsiteX246" fmla="*/ 144463 w 330201"/>
                <a:gd name="connsiteY246" fmla="*/ 187325 h 328612"/>
                <a:gd name="connsiteX247" fmla="*/ 144463 w 330201"/>
                <a:gd name="connsiteY247" fmla="*/ 196850 h 328612"/>
                <a:gd name="connsiteX248" fmla="*/ 79375 w 330201"/>
                <a:gd name="connsiteY248" fmla="*/ 196850 h 328612"/>
                <a:gd name="connsiteX249" fmla="*/ 155678 w 330201"/>
                <a:gd name="connsiteY249" fmla="*/ 95250 h 328612"/>
                <a:gd name="connsiteX250" fmla="*/ 160799 w 330201"/>
                <a:gd name="connsiteY250" fmla="*/ 101651 h 328612"/>
                <a:gd name="connsiteX251" fmla="*/ 167200 w 330201"/>
                <a:gd name="connsiteY251" fmla="*/ 95250 h 328612"/>
                <a:gd name="connsiteX252" fmla="*/ 171041 w 330201"/>
                <a:gd name="connsiteY252" fmla="*/ 101651 h 328612"/>
                <a:gd name="connsiteX253" fmla="*/ 178722 w 330201"/>
                <a:gd name="connsiteY253" fmla="*/ 100371 h 328612"/>
                <a:gd name="connsiteX254" fmla="*/ 177442 w 330201"/>
                <a:gd name="connsiteY254" fmla="*/ 105492 h 328612"/>
                <a:gd name="connsiteX255" fmla="*/ 182563 w 330201"/>
                <a:gd name="connsiteY255" fmla="*/ 108052 h 328612"/>
                <a:gd name="connsiteX256" fmla="*/ 180003 w 330201"/>
                <a:gd name="connsiteY256" fmla="*/ 113173 h 328612"/>
                <a:gd name="connsiteX257" fmla="*/ 180003 w 330201"/>
                <a:gd name="connsiteY257" fmla="*/ 118294 h 328612"/>
                <a:gd name="connsiteX258" fmla="*/ 163359 w 330201"/>
                <a:gd name="connsiteY258" fmla="*/ 134938 h 328612"/>
                <a:gd name="connsiteX259" fmla="*/ 146716 w 330201"/>
                <a:gd name="connsiteY259" fmla="*/ 118294 h 328612"/>
                <a:gd name="connsiteX260" fmla="*/ 146716 w 330201"/>
                <a:gd name="connsiteY260" fmla="*/ 115734 h 328612"/>
                <a:gd name="connsiteX261" fmla="*/ 147996 w 330201"/>
                <a:gd name="connsiteY261" fmla="*/ 113173 h 328612"/>
                <a:gd name="connsiteX262" fmla="*/ 142875 w 330201"/>
                <a:gd name="connsiteY262" fmla="*/ 109333 h 328612"/>
                <a:gd name="connsiteX263" fmla="*/ 149276 w 330201"/>
                <a:gd name="connsiteY263" fmla="*/ 106772 h 328612"/>
                <a:gd name="connsiteX264" fmla="*/ 145436 w 330201"/>
                <a:gd name="connsiteY264" fmla="*/ 100371 h 328612"/>
                <a:gd name="connsiteX265" fmla="*/ 153117 w 330201"/>
                <a:gd name="connsiteY265" fmla="*/ 102931 h 328612"/>
                <a:gd name="connsiteX266" fmla="*/ 155678 w 330201"/>
                <a:gd name="connsiteY266" fmla="*/ 95250 h 328612"/>
                <a:gd name="connsiteX267" fmla="*/ 44450 w 330201"/>
                <a:gd name="connsiteY267" fmla="*/ 88900 h 328612"/>
                <a:gd name="connsiteX268" fmla="*/ 63500 w 330201"/>
                <a:gd name="connsiteY268" fmla="*/ 107157 h 328612"/>
                <a:gd name="connsiteX269" fmla="*/ 44450 w 330201"/>
                <a:gd name="connsiteY269" fmla="*/ 125414 h 328612"/>
                <a:gd name="connsiteX270" fmla="*/ 25400 w 330201"/>
                <a:gd name="connsiteY270" fmla="*/ 107157 h 328612"/>
                <a:gd name="connsiteX271" fmla="*/ 44450 w 330201"/>
                <a:gd name="connsiteY271" fmla="*/ 88900 h 328612"/>
                <a:gd name="connsiteX272" fmla="*/ 109538 w 330201"/>
                <a:gd name="connsiteY272" fmla="*/ 52387 h 328612"/>
                <a:gd name="connsiteX273" fmla="*/ 109538 w 330201"/>
                <a:gd name="connsiteY273" fmla="*/ 68262 h 328612"/>
                <a:gd name="connsiteX274" fmla="*/ 125413 w 330201"/>
                <a:gd name="connsiteY274" fmla="*/ 68262 h 328612"/>
                <a:gd name="connsiteX275" fmla="*/ 125413 w 330201"/>
                <a:gd name="connsiteY275" fmla="*/ 52387 h 328612"/>
                <a:gd name="connsiteX276" fmla="*/ 185738 w 330201"/>
                <a:gd name="connsiteY276" fmla="*/ 33337 h 328612"/>
                <a:gd name="connsiteX277" fmla="*/ 325438 w 330201"/>
                <a:gd name="connsiteY277" fmla="*/ 33337 h 328612"/>
                <a:gd name="connsiteX278" fmla="*/ 325438 w 330201"/>
                <a:gd name="connsiteY278" fmla="*/ 196850 h 328612"/>
                <a:gd name="connsiteX279" fmla="*/ 189619 w 330201"/>
                <a:gd name="connsiteY279" fmla="*/ 196850 h 328612"/>
                <a:gd name="connsiteX280" fmla="*/ 188325 w 330201"/>
                <a:gd name="connsiteY280" fmla="*/ 190412 h 328612"/>
                <a:gd name="connsiteX281" fmla="*/ 187032 w 330201"/>
                <a:gd name="connsiteY281" fmla="*/ 186550 h 328612"/>
                <a:gd name="connsiteX282" fmla="*/ 315090 w 330201"/>
                <a:gd name="connsiteY282" fmla="*/ 186550 h 328612"/>
                <a:gd name="connsiteX283" fmla="*/ 315090 w 330201"/>
                <a:gd name="connsiteY283" fmla="*/ 43637 h 328612"/>
                <a:gd name="connsiteX284" fmla="*/ 188325 w 330201"/>
                <a:gd name="connsiteY284" fmla="*/ 43637 h 328612"/>
                <a:gd name="connsiteX285" fmla="*/ 185738 w 330201"/>
                <a:gd name="connsiteY285" fmla="*/ 33337 h 328612"/>
                <a:gd name="connsiteX286" fmla="*/ 119063 w 330201"/>
                <a:gd name="connsiteY286" fmla="*/ 14287 h 328612"/>
                <a:gd name="connsiteX287" fmla="*/ 110034 w 330201"/>
                <a:gd name="connsiteY287" fmla="*/ 15580 h 328612"/>
                <a:gd name="connsiteX288" fmla="*/ 103584 w 330201"/>
                <a:gd name="connsiteY288" fmla="*/ 20754 h 328612"/>
                <a:gd name="connsiteX289" fmla="*/ 101005 w 330201"/>
                <a:gd name="connsiteY289" fmla="*/ 25928 h 328612"/>
                <a:gd name="connsiteX290" fmla="*/ 98425 w 330201"/>
                <a:gd name="connsiteY290" fmla="*/ 33690 h 328612"/>
                <a:gd name="connsiteX291" fmla="*/ 113903 w 330201"/>
                <a:gd name="connsiteY291" fmla="*/ 33690 h 328612"/>
                <a:gd name="connsiteX292" fmla="*/ 115193 w 330201"/>
                <a:gd name="connsiteY292" fmla="*/ 28515 h 328612"/>
                <a:gd name="connsiteX293" fmla="*/ 119063 w 330201"/>
                <a:gd name="connsiteY293" fmla="*/ 27222 h 328612"/>
                <a:gd name="connsiteX294" fmla="*/ 122932 w 330201"/>
                <a:gd name="connsiteY294" fmla="*/ 31102 h 328612"/>
                <a:gd name="connsiteX295" fmla="*/ 122932 w 330201"/>
                <a:gd name="connsiteY295" fmla="*/ 32396 h 328612"/>
                <a:gd name="connsiteX296" fmla="*/ 120352 w 330201"/>
                <a:gd name="connsiteY296" fmla="*/ 33690 h 328612"/>
                <a:gd name="connsiteX297" fmla="*/ 119063 w 330201"/>
                <a:gd name="connsiteY297" fmla="*/ 34983 h 328612"/>
                <a:gd name="connsiteX298" fmla="*/ 116483 w 330201"/>
                <a:gd name="connsiteY298" fmla="*/ 36277 h 328612"/>
                <a:gd name="connsiteX299" fmla="*/ 113903 w 330201"/>
                <a:gd name="connsiteY299" fmla="*/ 38864 h 328612"/>
                <a:gd name="connsiteX300" fmla="*/ 111324 w 330201"/>
                <a:gd name="connsiteY300" fmla="*/ 42744 h 328612"/>
                <a:gd name="connsiteX301" fmla="*/ 111324 w 330201"/>
                <a:gd name="connsiteY301" fmla="*/ 46625 h 328612"/>
                <a:gd name="connsiteX302" fmla="*/ 111324 w 330201"/>
                <a:gd name="connsiteY302" fmla="*/ 49212 h 328612"/>
                <a:gd name="connsiteX303" fmla="*/ 125512 w 330201"/>
                <a:gd name="connsiteY303" fmla="*/ 49212 h 328612"/>
                <a:gd name="connsiteX304" fmla="*/ 125512 w 330201"/>
                <a:gd name="connsiteY304" fmla="*/ 46625 h 328612"/>
                <a:gd name="connsiteX305" fmla="*/ 125512 w 330201"/>
                <a:gd name="connsiteY305" fmla="*/ 45331 h 328612"/>
                <a:gd name="connsiteX306" fmla="*/ 126802 w 330201"/>
                <a:gd name="connsiteY306" fmla="*/ 44038 h 328612"/>
                <a:gd name="connsiteX307" fmla="*/ 129381 w 330201"/>
                <a:gd name="connsiteY307" fmla="*/ 42744 h 328612"/>
                <a:gd name="connsiteX308" fmla="*/ 133251 w 330201"/>
                <a:gd name="connsiteY308" fmla="*/ 41451 h 328612"/>
                <a:gd name="connsiteX309" fmla="*/ 135831 w 330201"/>
                <a:gd name="connsiteY309" fmla="*/ 38864 h 328612"/>
                <a:gd name="connsiteX310" fmla="*/ 138410 w 330201"/>
                <a:gd name="connsiteY310" fmla="*/ 34983 h 328612"/>
                <a:gd name="connsiteX311" fmla="*/ 139700 w 330201"/>
                <a:gd name="connsiteY311" fmla="*/ 29809 h 328612"/>
                <a:gd name="connsiteX312" fmla="*/ 138410 w 330201"/>
                <a:gd name="connsiteY312" fmla="*/ 24635 h 328612"/>
                <a:gd name="connsiteX313" fmla="*/ 134541 w 330201"/>
                <a:gd name="connsiteY313" fmla="*/ 19461 h 328612"/>
                <a:gd name="connsiteX314" fmla="*/ 128091 w 330201"/>
                <a:gd name="connsiteY314" fmla="*/ 15580 h 328612"/>
                <a:gd name="connsiteX315" fmla="*/ 119063 w 330201"/>
                <a:gd name="connsiteY315" fmla="*/ 14287 h 328612"/>
                <a:gd name="connsiteX316" fmla="*/ 118916 w 330201"/>
                <a:gd name="connsiteY316" fmla="*/ 0 h 328612"/>
                <a:gd name="connsiteX317" fmla="*/ 180976 w 330201"/>
                <a:gd name="connsiteY317" fmla="*/ 42737 h 328612"/>
                <a:gd name="connsiteX318" fmla="*/ 131845 w 330201"/>
                <a:gd name="connsiteY318" fmla="*/ 85474 h 328612"/>
                <a:gd name="connsiteX319" fmla="*/ 71078 w 330201"/>
                <a:gd name="connsiteY319" fmla="*/ 98425 h 328612"/>
                <a:gd name="connsiteX320" fmla="*/ 81421 w 330201"/>
                <a:gd name="connsiteY320" fmla="*/ 77704 h 328612"/>
                <a:gd name="connsiteX321" fmla="*/ 55563 w 330201"/>
                <a:gd name="connsiteY321" fmla="*/ 42737 h 328612"/>
                <a:gd name="connsiteX322" fmla="*/ 118916 w 330201"/>
                <a:gd name="connsiteY322" fmla="*/ 0 h 328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</a:cxnLst>
              <a:rect l="l" t="t" r="r" b="b"/>
              <a:pathLst>
                <a:path w="330201" h="328612">
                  <a:moveTo>
                    <a:pt x="246063" y="296862"/>
                  </a:moveTo>
                  <a:lnTo>
                    <a:pt x="252413" y="303212"/>
                  </a:lnTo>
                  <a:lnTo>
                    <a:pt x="258763" y="296862"/>
                  </a:lnTo>
                  <a:lnTo>
                    <a:pt x="271463" y="300037"/>
                  </a:lnTo>
                  <a:lnTo>
                    <a:pt x="273050" y="327025"/>
                  </a:lnTo>
                  <a:lnTo>
                    <a:pt x="231775" y="327025"/>
                  </a:lnTo>
                  <a:lnTo>
                    <a:pt x="231775" y="300037"/>
                  </a:lnTo>
                  <a:close/>
                  <a:moveTo>
                    <a:pt x="188913" y="296862"/>
                  </a:moveTo>
                  <a:lnTo>
                    <a:pt x="195263" y="303212"/>
                  </a:lnTo>
                  <a:lnTo>
                    <a:pt x="200025" y="296862"/>
                  </a:lnTo>
                  <a:lnTo>
                    <a:pt x="212726" y="300037"/>
                  </a:lnTo>
                  <a:lnTo>
                    <a:pt x="214313" y="327025"/>
                  </a:lnTo>
                  <a:lnTo>
                    <a:pt x="174625" y="327025"/>
                  </a:lnTo>
                  <a:lnTo>
                    <a:pt x="174625" y="300037"/>
                  </a:lnTo>
                  <a:close/>
                  <a:moveTo>
                    <a:pt x="130176" y="296862"/>
                  </a:moveTo>
                  <a:lnTo>
                    <a:pt x="134938" y="303212"/>
                  </a:lnTo>
                  <a:lnTo>
                    <a:pt x="141288" y="296862"/>
                  </a:lnTo>
                  <a:lnTo>
                    <a:pt x="153989" y="300037"/>
                  </a:lnTo>
                  <a:lnTo>
                    <a:pt x="155576" y="327025"/>
                  </a:lnTo>
                  <a:lnTo>
                    <a:pt x="115888" y="327025"/>
                  </a:lnTo>
                  <a:lnTo>
                    <a:pt x="115888" y="300037"/>
                  </a:lnTo>
                  <a:close/>
                  <a:moveTo>
                    <a:pt x="73026" y="296862"/>
                  </a:moveTo>
                  <a:lnTo>
                    <a:pt x="77788" y="303212"/>
                  </a:lnTo>
                  <a:lnTo>
                    <a:pt x="84138" y="296862"/>
                  </a:lnTo>
                  <a:lnTo>
                    <a:pt x="98426" y="300037"/>
                  </a:lnTo>
                  <a:lnTo>
                    <a:pt x="98426" y="328612"/>
                  </a:lnTo>
                  <a:lnTo>
                    <a:pt x="58738" y="328612"/>
                  </a:lnTo>
                  <a:lnTo>
                    <a:pt x="58738" y="300037"/>
                  </a:lnTo>
                  <a:close/>
                  <a:moveTo>
                    <a:pt x="14288" y="296862"/>
                  </a:moveTo>
                  <a:lnTo>
                    <a:pt x="20638" y="303212"/>
                  </a:lnTo>
                  <a:lnTo>
                    <a:pt x="25400" y="296862"/>
                  </a:lnTo>
                  <a:lnTo>
                    <a:pt x="38101" y="300037"/>
                  </a:lnTo>
                  <a:lnTo>
                    <a:pt x="39688" y="328612"/>
                  </a:lnTo>
                  <a:lnTo>
                    <a:pt x="0" y="328612"/>
                  </a:lnTo>
                  <a:lnTo>
                    <a:pt x="0" y="300037"/>
                  </a:lnTo>
                  <a:close/>
                  <a:moveTo>
                    <a:pt x="304801" y="295275"/>
                  </a:moveTo>
                  <a:lnTo>
                    <a:pt x="311151" y="301625"/>
                  </a:lnTo>
                  <a:lnTo>
                    <a:pt x="315913" y="295275"/>
                  </a:lnTo>
                  <a:lnTo>
                    <a:pt x="328614" y="298450"/>
                  </a:lnTo>
                  <a:lnTo>
                    <a:pt x="330201" y="327025"/>
                  </a:lnTo>
                  <a:lnTo>
                    <a:pt x="290513" y="327025"/>
                  </a:lnTo>
                  <a:lnTo>
                    <a:pt x="290513" y="298450"/>
                  </a:lnTo>
                  <a:close/>
                  <a:moveTo>
                    <a:pt x="94673" y="269875"/>
                  </a:moveTo>
                  <a:cubicBezTo>
                    <a:pt x="94673" y="269875"/>
                    <a:pt x="94673" y="269875"/>
                    <a:pt x="102466" y="269875"/>
                  </a:cubicBezTo>
                  <a:cubicBezTo>
                    <a:pt x="102466" y="269875"/>
                    <a:pt x="102466" y="269875"/>
                    <a:pt x="106363" y="275105"/>
                  </a:cubicBezTo>
                  <a:cubicBezTo>
                    <a:pt x="106363" y="275105"/>
                    <a:pt x="106363" y="275105"/>
                    <a:pt x="110259" y="269875"/>
                  </a:cubicBezTo>
                  <a:cubicBezTo>
                    <a:pt x="110259" y="269875"/>
                    <a:pt x="110259" y="269875"/>
                    <a:pt x="119351" y="269875"/>
                  </a:cubicBezTo>
                  <a:cubicBezTo>
                    <a:pt x="118052" y="272490"/>
                    <a:pt x="116753" y="275105"/>
                    <a:pt x="116753" y="279027"/>
                  </a:cubicBezTo>
                  <a:cubicBezTo>
                    <a:pt x="116753" y="282949"/>
                    <a:pt x="118052" y="288178"/>
                    <a:pt x="120650" y="292100"/>
                  </a:cubicBezTo>
                  <a:cubicBezTo>
                    <a:pt x="120650" y="292100"/>
                    <a:pt x="120650" y="292100"/>
                    <a:pt x="92075" y="292100"/>
                  </a:cubicBezTo>
                  <a:cubicBezTo>
                    <a:pt x="94673" y="288178"/>
                    <a:pt x="95972" y="284256"/>
                    <a:pt x="95972" y="279027"/>
                  </a:cubicBezTo>
                  <a:cubicBezTo>
                    <a:pt x="95972" y="275105"/>
                    <a:pt x="95972" y="272490"/>
                    <a:pt x="94673" y="269875"/>
                  </a:cubicBezTo>
                  <a:close/>
                  <a:moveTo>
                    <a:pt x="37272" y="269875"/>
                  </a:moveTo>
                  <a:cubicBezTo>
                    <a:pt x="37272" y="269875"/>
                    <a:pt x="37272" y="269875"/>
                    <a:pt x="43830" y="269875"/>
                  </a:cubicBezTo>
                  <a:cubicBezTo>
                    <a:pt x="43830" y="269875"/>
                    <a:pt x="43830" y="269875"/>
                    <a:pt x="49075" y="275105"/>
                  </a:cubicBezTo>
                  <a:cubicBezTo>
                    <a:pt x="49075" y="275105"/>
                    <a:pt x="49075" y="275105"/>
                    <a:pt x="53010" y="269875"/>
                  </a:cubicBezTo>
                  <a:cubicBezTo>
                    <a:pt x="53010" y="269875"/>
                    <a:pt x="53010" y="269875"/>
                    <a:pt x="60878" y="269875"/>
                  </a:cubicBezTo>
                  <a:cubicBezTo>
                    <a:pt x="60878" y="272490"/>
                    <a:pt x="59567" y="275105"/>
                    <a:pt x="59567" y="279027"/>
                  </a:cubicBezTo>
                  <a:cubicBezTo>
                    <a:pt x="59567" y="282949"/>
                    <a:pt x="60878" y="288178"/>
                    <a:pt x="63501" y="292100"/>
                  </a:cubicBezTo>
                  <a:cubicBezTo>
                    <a:pt x="63501" y="292100"/>
                    <a:pt x="63501" y="292100"/>
                    <a:pt x="33338" y="292100"/>
                  </a:cubicBezTo>
                  <a:cubicBezTo>
                    <a:pt x="37272" y="288178"/>
                    <a:pt x="38584" y="284256"/>
                    <a:pt x="38584" y="279027"/>
                  </a:cubicBezTo>
                  <a:cubicBezTo>
                    <a:pt x="38584" y="275105"/>
                    <a:pt x="38584" y="272490"/>
                    <a:pt x="37272" y="269875"/>
                  </a:cubicBezTo>
                  <a:close/>
                  <a:moveTo>
                    <a:pt x="269154" y="268287"/>
                  </a:moveTo>
                  <a:cubicBezTo>
                    <a:pt x="269154" y="268287"/>
                    <a:pt x="269154" y="268287"/>
                    <a:pt x="276514" y="268287"/>
                  </a:cubicBezTo>
                  <a:cubicBezTo>
                    <a:pt x="276514" y="268287"/>
                    <a:pt x="276514" y="268287"/>
                    <a:pt x="280194" y="273517"/>
                  </a:cubicBezTo>
                  <a:cubicBezTo>
                    <a:pt x="280194" y="273517"/>
                    <a:pt x="280194" y="273517"/>
                    <a:pt x="283874" y="268287"/>
                  </a:cubicBezTo>
                  <a:cubicBezTo>
                    <a:pt x="283874" y="268287"/>
                    <a:pt x="283874" y="268287"/>
                    <a:pt x="292461" y="268287"/>
                  </a:cubicBezTo>
                  <a:cubicBezTo>
                    <a:pt x="291235" y="270902"/>
                    <a:pt x="290008" y="273517"/>
                    <a:pt x="290008" y="277439"/>
                  </a:cubicBezTo>
                  <a:cubicBezTo>
                    <a:pt x="290008" y="281361"/>
                    <a:pt x="292461" y="286590"/>
                    <a:pt x="293688" y="290512"/>
                  </a:cubicBezTo>
                  <a:cubicBezTo>
                    <a:pt x="293688" y="290512"/>
                    <a:pt x="293688" y="290512"/>
                    <a:pt x="266700" y="290512"/>
                  </a:cubicBezTo>
                  <a:cubicBezTo>
                    <a:pt x="269154" y="286590"/>
                    <a:pt x="271607" y="282668"/>
                    <a:pt x="271607" y="277439"/>
                  </a:cubicBezTo>
                  <a:cubicBezTo>
                    <a:pt x="271607" y="273517"/>
                    <a:pt x="270380" y="270902"/>
                    <a:pt x="269154" y="268287"/>
                  </a:cubicBezTo>
                  <a:close/>
                  <a:moveTo>
                    <a:pt x="211897" y="268287"/>
                  </a:moveTo>
                  <a:cubicBezTo>
                    <a:pt x="211897" y="268287"/>
                    <a:pt x="211897" y="268287"/>
                    <a:pt x="218455" y="268287"/>
                  </a:cubicBezTo>
                  <a:cubicBezTo>
                    <a:pt x="218455" y="268287"/>
                    <a:pt x="218455" y="268287"/>
                    <a:pt x="222389" y="273579"/>
                  </a:cubicBezTo>
                  <a:cubicBezTo>
                    <a:pt x="222389" y="273579"/>
                    <a:pt x="222389" y="273579"/>
                    <a:pt x="227635" y="268287"/>
                  </a:cubicBezTo>
                  <a:cubicBezTo>
                    <a:pt x="227635" y="268287"/>
                    <a:pt x="227635" y="268287"/>
                    <a:pt x="235503" y="268287"/>
                  </a:cubicBezTo>
                  <a:cubicBezTo>
                    <a:pt x="234192" y="272256"/>
                    <a:pt x="234192" y="274902"/>
                    <a:pt x="234192" y="277548"/>
                  </a:cubicBezTo>
                  <a:cubicBezTo>
                    <a:pt x="234192" y="282840"/>
                    <a:pt x="235503" y="286808"/>
                    <a:pt x="238126" y="290777"/>
                  </a:cubicBezTo>
                  <a:lnTo>
                    <a:pt x="238126" y="292100"/>
                  </a:lnTo>
                  <a:cubicBezTo>
                    <a:pt x="238126" y="292100"/>
                    <a:pt x="238126" y="292100"/>
                    <a:pt x="207963" y="292100"/>
                  </a:cubicBezTo>
                  <a:cubicBezTo>
                    <a:pt x="211897" y="288131"/>
                    <a:pt x="213209" y="282840"/>
                    <a:pt x="213209" y="277548"/>
                  </a:cubicBezTo>
                  <a:cubicBezTo>
                    <a:pt x="213209" y="274902"/>
                    <a:pt x="211897" y="272256"/>
                    <a:pt x="211897" y="268287"/>
                  </a:cubicBezTo>
                  <a:close/>
                  <a:moveTo>
                    <a:pt x="151823" y="268287"/>
                  </a:moveTo>
                  <a:cubicBezTo>
                    <a:pt x="151823" y="268287"/>
                    <a:pt x="151823" y="268287"/>
                    <a:pt x="159616" y="268287"/>
                  </a:cubicBezTo>
                  <a:cubicBezTo>
                    <a:pt x="159616" y="268287"/>
                    <a:pt x="159616" y="268287"/>
                    <a:pt x="163513" y="273579"/>
                  </a:cubicBezTo>
                  <a:cubicBezTo>
                    <a:pt x="163513" y="273579"/>
                    <a:pt x="163513" y="273579"/>
                    <a:pt x="167409" y="268287"/>
                  </a:cubicBezTo>
                  <a:cubicBezTo>
                    <a:pt x="167409" y="268287"/>
                    <a:pt x="167409" y="268287"/>
                    <a:pt x="176501" y="268287"/>
                  </a:cubicBezTo>
                  <a:cubicBezTo>
                    <a:pt x="175202" y="272256"/>
                    <a:pt x="173903" y="274902"/>
                    <a:pt x="173903" y="277548"/>
                  </a:cubicBezTo>
                  <a:cubicBezTo>
                    <a:pt x="173903" y="282840"/>
                    <a:pt x="176501" y="286808"/>
                    <a:pt x="177800" y="290777"/>
                  </a:cubicBezTo>
                  <a:lnTo>
                    <a:pt x="177800" y="292100"/>
                  </a:lnTo>
                  <a:cubicBezTo>
                    <a:pt x="177800" y="292100"/>
                    <a:pt x="177800" y="292100"/>
                    <a:pt x="149225" y="292100"/>
                  </a:cubicBezTo>
                  <a:cubicBezTo>
                    <a:pt x="151823" y="288131"/>
                    <a:pt x="154421" y="282840"/>
                    <a:pt x="154421" y="277548"/>
                  </a:cubicBezTo>
                  <a:cubicBezTo>
                    <a:pt x="154421" y="274902"/>
                    <a:pt x="153122" y="272256"/>
                    <a:pt x="151823" y="268287"/>
                  </a:cubicBezTo>
                  <a:close/>
                  <a:moveTo>
                    <a:pt x="252413" y="261937"/>
                  </a:moveTo>
                  <a:cubicBezTo>
                    <a:pt x="261181" y="261937"/>
                    <a:pt x="268288" y="269044"/>
                    <a:pt x="268288" y="277812"/>
                  </a:cubicBezTo>
                  <a:cubicBezTo>
                    <a:pt x="268288" y="286580"/>
                    <a:pt x="261181" y="293687"/>
                    <a:pt x="252413" y="293687"/>
                  </a:cubicBezTo>
                  <a:cubicBezTo>
                    <a:pt x="243645" y="293687"/>
                    <a:pt x="236538" y="286580"/>
                    <a:pt x="236538" y="277812"/>
                  </a:cubicBezTo>
                  <a:cubicBezTo>
                    <a:pt x="236538" y="269044"/>
                    <a:pt x="243645" y="261937"/>
                    <a:pt x="252413" y="261937"/>
                  </a:cubicBezTo>
                  <a:close/>
                  <a:moveTo>
                    <a:pt x="193675" y="261937"/>
                  </a:moveTo>
                  <a:cubicBezTo>
                    <a:pt x="202443" y="261937"/>
                    <a:pt x="209550" y="269044"/>
                    <a:pt x="209550" y="277812"/>
                  </a:cubicBezTo>
                  <a:cubicBezTo>
                    <a:pt x="209550" y="286580"/>
                    <a:pt x="202443" y="293687"/>
                    <a:pt x="193675" y="293687"/>
                  </a:cubicBezTo>
                  <a:cubicBezTo>
                    <a:pt x="184907" y="293687"/>
                    <a:pt x="177800" y="286580"/>
                    <a:pt x="177800" y="277812"/>
                  </a:cubicBezTo>
                  <a:cubicBezTo>
                    <a:pt x="177800" y="269044"/>
                    <a:pt x="184907" y="261937"/>
                    <a:pt x="193675" y="261937"/>
                  </a:cubicBezTo>
                  <a:close/>
                  <a:moveTo>
                    <a:pt x="135732" y="261937"/>
                  </a:moveTo>
                  <a:cubicBezTo>
                    <a:pt x="144938" y="261937"/>
                    <a:pt x="152401" y="269044"/>
                    <a:pt x="152401" y="277812"/>
                  </a:cubicBezTo>
                  <a:cubicBezTo>
                    <a:pt x="152401" y="286580"/>
                    <a:pt x="144938" y="293687"/>
                    <a:pt x="135732" y="293687"/>
                  </a:cubicBezTo>
                  <a:cubicBezTo>
                    <a:pt x="126526" y="293687"/>
                    <a:pt x="119063" y="286580"/>
                    <a:pt x="119063" y="277812"/>
                  </a:cubicBezTo>
                  <a:cubicBezTo>
                    <a:pt x="119063" y="269044"/>
                    <a:pt x="126526" y="261937"/>
                    <a:pt x="135732" y="261937"/>
                  </a:cubicBezTo>
                  <a:close/>
                  <a:moveTo>
                    <a:pt x="78582" y="261937"/>
                  </a:moveTo>
                  <a:cubicBezTo>
                    <a:pt x="86912" y="261937"/>
                    <a:pt x="93664" y="269044"/>
                    <a:pt x="93664" y="277812"/>
                  </a:cubicBezTo>
                  <a:cubicBezTo>
                    <a:pt x="93664" y="286580"/>
                    <a:pt x="86912" y="293687"/>
                    <a:pt x="78582" y="293687"/>
                  </a:cubicBezTo>
                  <a:cubicBezTo>
                    <a:pt x="70252" y="293687"/>
                    <a:pt x="63500" y="286580"/>
                    <a:pt x="63500" y="277812"/>
                  </a:cubicBezTo>
                  <a:cubicBezTo>
                    <a:pt x="63500" y="269044"/>
                    <a:pt x="70252" y="261937"/>
                    <a:pt x="78582" y="261937"/>
                  </a:cubicBezTo>
                  <a:close/>
                  <a:moveTo>
                    <a:pt x="19050" y="261937"/>
                  </a:moveTo>
                  <a:cubicBezTo>
                    <a:pt x="27818" y="261937"/>
                    <a:pt x="34925" y="269044"/>
                    <a:pt x="34925" y="277812"/>
                  </a:cubicBezTo>
                  <a:cubicBezTo>
                    <a:pt x="34925" y="286580"/>
                    <a:pt x="27818" y="293687"/>
                    <a:pt x="19050" y="293687"/>
                  </a:cubicBezTo>
                  <a:cubicBezTo>
                    <a:pt x="10282" y="293687"/>
                    <a:pt x="3175" y="286580"/>
                    <a:pt x="3175" y="277812"/>
                  </a:cubicBezTo>
                  <a:cubicBezTo>
                    <a:pt x="3175" y="269044"/>
                    <a:pt x="10282" y="261937"/>
                    <a:pt x="19050" y="261937"/>
                  </a:cubicBezTo>
                  <a:close/>
                  <a:moveTo>
                    <a:pt x="310357" y="260350"/>
                  </a:moveTo>
                  <a:cubicBezTo>
                    <a:pt x="319563" y="260350"/>
                    <a:pt x="327026" y="267813"/>
                    <a:pt x="327026" y="277019"/>
                  </a:cubicBezTo>
                  <a:cubicBezTo>
                    <a:pt x="327026" y="286225"/>
                    <a:pt x="319563" y="293688"/>
                    <a:pt x="310357" y="293688"/>
                  </a:cubicBezTo>
                  <a:cubicBezTo>
                    <a:pt x="301151" y="293688"/>
                    <a:pt x="293688" y="286225"/>
                    <a:pt x="293688" y="277019"/>
                  </a:cubicBezTo>
                  <a:cubicBezTo>
                    <a:pt x="293688" y="267813"/>
                    <a:pt x="301151" y="260350"/>
                    <a:pt x="310357" y="260350"/>
                  </a:cubicBezTo>
                  <a:close/>
                  <a:moveTo>
                    <a:pt x="221457" y="244475"/>
                  </a:moveTo>
                  <a:cubicBezTo>
                    <a:pt x="228033" y="244475"/>
                    <a:pt x="233364" y="249450"/>
                    <a:pt x="233364" y="255588"/>
                  </a:cubicBezTo>
                  <a:cubicBezTo>
                    <a:pt x="233364" y="261726"/>
                    <a:pt x="228033" y="266701"/>
                    <a:pt x="221457" y="266701"/>
                  </a:cubicBezTo>
                  <a:cubicBezTo>
                    <a:pt x="214881" y="266701"/>
                    <a:pt x="209550" y="261726"/>
                    <a:pt x="209550" y="255588"/>
                  </a:cubicBezTo>
                  <a:cubicBezTo>
                    <a:pt x="209550" y="249450"/>
                    <a:pt x="214881" y="244475"/>
                    <a:pt x="221457" y="244475"/>
                  </a:cubicBezTo>
                  <a:close/>
                  <a:moveTo>
                    <a:pt x="163513" y="244475"/>
                  </a:moveTo>
                  <a:cubicBezTo>
                    <a:pt x="169651" y="244475"/>
                    <a:pt x="174626" y="249450"/>
                    <a:pt x="174626" y="255588"/>
                  </a:cubicBezTo>
                  <a:cubicBezTo>
                    <a:pt x="174626" y="261726"/>
                    <a:pt x="169651" y="266701"/>
                    <a:pt x="163513" y="266701"/>
                  </a:cubicBezTo>
                  <a:cubicBezTo>
                    <a:pt x="157375" y="266701"/>
                    <a:pt x="152400" y="261726"/>
                    <a:pt x="152400" y="255588"/>
                  </a:cubicBezTo>
                  <a:cubicBezTo>
                    <a:pt x="152400" y="249450"/>
                    <a:pt x="157375" y="244475"/>
                    <a:pt x="163513" y="244475"/>
                  </a:cubicBezTo>
                  <a:close/>
                  <a:moveTo>
                    <a:pt x="107157" y="244475"/>
                  </a:moveTo>
                  <a:cubicBezTo>
                    <a:pt x="113733" y="244475"/>
                    <a:pt x="119064" y="249450"/>
                    <a:pt x="119064" y="255588"/>
                  </a:cubicBezTo>
                  <a:cubicBezTo>
                    <a:pt x="119064" y="261726"/>
                    <a:pt x="113733" y="266701"/>
                    <a:pt x="107157" y="266701"/>
                  </a:cubicBezTo>
                  <a:cubicBezTo>
                    <a:pt x="100581" y="266701"/>
                    <a:pt x="95250" y="261726"/>
                    <a:pt x="95250" y="255588"/>
                  </a:cubicBezTo>
                  <a:cubicBezTo>
                    <a:pt x="95250" y="249450"/>
                    <a:pt x="100581" y="244475"/>
                    <a:pt x="107157" y="244475"/>
                  </a:cubicBezTo>
                  <a:close/>
                  <a:moveTo>
                    <a:pt x="46832" y="244475"/>
                  </a:moveTo>
                  <a:cubicBezTo>
                    <a:pt x="53408" y="244475"/>
                    <a:pt x="58739" y="249450"/>
                    <a:pt x="58739" y="255588"/>
                  </a:cubicBezTo>
                  <a:cubicBezTo>
                    <a:pt x="58739" y="261726"/>
                    <a:pt x="53408" y="266701"/>
                    <a:pt x="46832" y="266701"/>
                  </a:cubicBezTo>
                  <a:cubicBezTo>
                    <a:pt x="40256" y="266701"/>
                    <a:pt x="34925" y="261726"/>
                    <a:pt x="34925" y="255588"/>
                  </a:cubicBezTo>
                  <a:cubicBezTo>
                    <a:pt x="34925" y="249450"/>
                    <a:pt x="40256" y="244475"/>
                    <a:pt x="46832" y="244475"/>
                  </a:cubicBezTo>
                  <a:close/>
                  <a:moveTo>
                    <a:pt x="280195" y="242887"/>
                  </a:moveTo>
                  <a:cubicBezTo>
                    <a:pt x="286771" y="242887"/>
                    <a:pt x="292102" y="248218"/>
                    <a:pt x="292102" y="254794"/>
                  </a:cubicBezTo>
                  <a:cubicBezTo>
                    <a:pt x="292102" y="261370"/>
                    <a:pt x="286771" y="266701"/>
                    <a:pt x="280195" y="266701"/>
                  </a:cubicBezTo>
                  <a:cubicBezTo>
                    <a:pt x="273619" y="266701"/>
                    <a:pt x="268288" y="261370"/>
                    <a:pt x="268288" y="254794"/>
                  </a:cubicBezTo>
                  <a:cubicBezTo>
                    <a:pt x="268288" y="248218"/>
                    <a:pt x="273619" y="242887"/>
                    <a:pt x="280195" y="242887"/>
                  </a:cubicBezTo>
                  <a:close/>
                  <a:moveTo>
                    <a:pt x="303213" y="231775"/>
                  </a:moveTo>
                  <a:cubicBezTo>
                    <a:pt x="309351" y="231775"/>
                    <a:pt x="314326" y="236750"/>
                    <a:pt x="314326" y="242888"/>
                  </a:cubicBezTo>
                  <a:cubicBezTo>
                    <a:pt x="314326" y="249026"/>
                    <a:pt x="309351" y="254001"/>
                    <a:pt x="303213" y="254001"/>
                  </a:cubicBezTo>
                  <a:cubicBezTo>
                    <a:pt x="297075" y="254001"/>
                    <a:pt x="292100" y="249026"/>
                    <a:pt x="292100" y="242888"/>
                  </a:cubicBezTo>
                  <a:cubicBezTo>
                    <a:pt x="292100" y="236750"/>
                    <a:pt x="297075" y="231775"/>
                    <a:pt x="303213" y="231775"/>
                  </a:cubicBezTo>
                  <a:close/>
                  <a:moveTo>
                    <a:pt x="252413" y="231775"/>
                  </a:moveTo>
                  <a:cubicBezTo>
                    <a:pt x="258551" y="231775"/>
                    <a:pt x="263526" y="236750"/>
                    <a:pt x="263526" y="242888"/>
                  </a:cubicBezTo>
                  <a:cubicBezTo>
                    <a:pt x="263526" y="249026"/>
                    <a:pt x="258551" y="254001"/>
                    <a:pt x="252413" y="254001"/>
                  </a:cubicBezTo>
                  <a:cubicBezTo>
                    <a:pt x="246275" y="254001"/>
                    <a:pt x="241300" y="249026"/>
                    <a:pt x="241300" y="242888"/>
                  </a:cubicBezTo>
                  <a:cubicBezTo>
                    <a:pt x="241300" y="236750"/>
                    <a:pt x="246275" y="231775"/>
                    <a:pt x="252413" y="231775"/>
                  </a:cubicBezTo>
                  <a:close/>
                  <a:moveTo>
                    <a:pt x="195263" y="231775"/>
                  </a:moveTo>
                  <a:cubicBezTo>
                    <a:pt x="201401" y="231775"/>
                    <a:pt x="206376" y="236750"/>
                    <a:pt x="206376" y="242888"/>
                  </a:cubicBezTo>
                  <a:cubicBezTo>
                    <a:pt x="206376" y="249026"/>
                    <a:pt x="201401" y="254001"/>
                    <a:pt x="195263" y="254001"/>
                  </a:cubicBezTo>
                  <a:cubicBezTo>
                    <a:pt x="189125" y="254001"/>
                    <a:pt x="184150" y="249026"/>
                    <a:pt x="184150" y="242888"/>
                  </a:cubicBezTo>
                  <a:cubicBezTo>
                    <a:pt x="184150" y="236750"/>
                    <a:pt x="189125" y="231775"/>
                    <a:pt x="195263" y="231775"/>
                  </a:cubicBezTo>
                  <a:close/>
                  <a:moveTo>
                    <a:pt x="136526" y="231775"/>
                  </a:moveTo>
                  <a:cubicBezTo>
                    <a:pt x="142664" y="231775"/>
                    <a:pt x="147639" y="236750"/>
                    <a:pt x="147639" y="242888"/>
                  </a:cubicBezTo>
                  <a:cubicBezTo>
                    <a:pt x="147639" y="249026"/>
                    <a:pt x="142664" y="254001"/>
                    <a:pt x="136526" y="254001"/>
                  </a:cubicBezTo>
                  <a:cubicBezTo>
                    <a:pt x="130388" y="254001"/>
                    <a:pt x="125413" y="249026"/>
                    <a:pt x="125413" y="242888"/>
                  </a:cubicBezTo>
                  <a:cubicBezTo>
                    <a:pt x="125413" y="236750"/>
                    <a:pt x="130388" y="231775"/>
                    <a:pt x="136526" y="231775"/>
                  </a:cubicBezTo>
                  <a:close/>
                  <a:moveTo>
                    <a:pt x="77788" y="230187"/>
                  </a:moveTo>
                  <a:cubicBezTo>
                    <a:pt x="83926" y="230187"/>
                    <a:pt x="88901" y="235162"/>
                    <a:pt x="88901" y="241300"/>
                  </a:cubicBezTo>
                  <a:cubicBezTo>
                    <a:pt x="88901" y="247438"/>
                    <a:pt x="83926" y="252413"/>
                    <a:pt x="77788" y="252413"/>
                  </a:cubicBezTo>
                  <a:cubicBezTo>
                    <a:pt x="71650" y="252413"/>
                    <a:pt x="66675" y="247438"/>
                    <a:pt x="66675" y="241300"/>
                  </a:cubicBezTo>
                  <a:cubicBezTo>
                    <a:pt x="66675" y="235162"/>
                    <a:pt x="71650" y="230187"/>
                    <a:pt x="77788" y="230187"/>
                  </a:cubicBezTo>
                  <a:close/>
                  <a:moveTo>
                    <a:pt x="19051" y="230187"/>
                  </a:moveTo>
                  <a:cubicBezTo>
                    <a:pt x="25189" y="230187"/>
                    <a:pt x="30164" y="235162"/>
                    <a:pt x="30164" y="241300"/>
                  </a:cubicBezTo>
                  <a:cubicBezTo>
                    <a:pt x="30164" y="247438"/>
                    <a:pt x="25189" y="252413"/>
                    <a:pt x="19051" y="252413"/>
                  </a:cubicBezTo>
                  <a:cubicBezTo>
                    <a:pt x="12913" y="252413"/>
                    <a:pt x="7938" y="247438"/>
                    <a:pt x="7938" y="241300"/>
                  </a:cubicBezTo>
                  <a:cubicBezTo>
                    <a:pt x="7938" y="235162"/>
                    <a:pt x="12913" y="230187"/>
                    <a:pt x="19051" y="230187"/>
                  </a:cubicBezTo>
                  <a:close/>
                  <a:moveTo>
                    <a:pt x="266700" y="163512"/>
                  </a:moveTo>
                  <a:lnTo>
                    <a:pt x="307975" y="163512"/>
                  </a:lnTo>
                  <a:lnTo>
                    <a:pt x="307975" y="179387"/>
                  </a:lnTo>
                  <a:lnTo>
                    <a:pt x="266700" y="179387"/>
                  </a:lnTo>
                  <a:close/>
                  <a:moveTo>
                    <a:pt x="154724" y="138112"/>
                  </a:moveTo>
                  <a:cubicBezTo>
                    <a:pt x="154724" y="138112"/>
                    <a:pt x="157279" y="145878"/>
                    <a:pt x="163668" y="145878"/>
                  </a:cubicBezTo>
                  <a:cubicBezTo>
                    <a:pt x="170057" y="145878"/>
                    <a:pt x="172612" y="138112"/>
                    <a:pt x="172612" y="138112"/>
                  </a:cubicBezTo>
                  <a:cubicBezTo>
                    <a:pt x="172612" y="138112"/>
                    <a:pt x="172612" y="138112"/>
                    <a:pt x="184112" y="140701"/>
                  </a:cubicBezTo>
                  <a:cubicBezTo>
                    <a:pt x="184112" y="140701"/>
                    <a:pt x="184112" y="140701"/>
                    <a:pt x="185390" y="170473"/>
                  </a:cubicBezTo>
                  <a:cubicBezTo>
                    <a:pt x="185390" y="170473"/>
                    <a:pt x="185390" y="170473"/>
                    <a:pt x="179001" y="170473"/>
                  </a:cubicBezTo>
                  <a:cubicBezTo>
                    <a:pt x="179001" y="170473"/>
                    <a:pt x="179001" y="170473"/>
                    <a:pt x="179001" y="178239"/>
                  </a:cubicBezTo>
                  <a:cubicBezTo>
                    <a:pt x="179001" y="178239"/>
                    <a:pt x="179001" y="178239"/>
                    <a:pt x="177724" y="178239"/>
                  </a:cubicBezTo>
                  <a:cubicBezTo>
                    <a:pt x="177724" y="178239"/>
                    <a:pt x="177724" y="178239"/>
                    <a:pt x="177724" y="184711"/>
                  </a:cubicBezTo>
                  <a:cubicBezTo>
                    <a:pt x="177724" y="184711"/>
                    <a:pt x="177724" y="184711"/>
                    <a:pt x="181557" y="197656"/>
                  </a:cubicBezTo>
                  <a:cubicBezTo>
                    <a:pt x="181557" y="197656"/>
                    <a:pt x="181557" y="197656"/>
                    <a:pt x="177724" y="214483"/>
                  </a:cubicBezTo>
                  <a:cubicBezTo>
                    <a:pt x="177724" y="214483"/>
                    <a:pt x="177724" y="214483"/>
                    <a:pt x="179001" y="214483"/>
                  </a:cubicBezTo>
                  <a:cubicBezTo>
                    <a:pt x="179001" y="214483"/>
                    <a:pt x="181557" y="215778"/>
                    <a:pt x="186668" y="215778"/>
                  </a:cubicBezTo>
                  <a:cubicBezTo>
                    <a:pt x="190501" y="217072"/>
                    <a:pt x="186668" y="222250"/>
                    <a:pt x="186668" y="222250"/>
                  </a:cubicBezTo>
                  <a:cubicBezTo>
                    <a:pt x="186668" y="222250"/>
                    <a:pt x="186668" y="222250"/>
                    <a:pt x="166224" y="222250"/>
                  </a:cubicBezTo>
                  <a:cubicBezTo>
                    <a:pt x="166224" y="222250"/>
                    <a:pt x="166224" y="222250"/>
                    <a:pt x="166224" y="214483"/>
                  </a:cubicBezTo>
                  <a:cubicBezTo>
                    <a:pt x="166224" y="214483"/>
                    <a:pt x="166224" y="214483"/>
                    <a:pt x="170057" y="197656"/>
                  </a:cubicBezTo>
                  <a:cubicBezTo>
                    <a:pt x="170057" y="197656"/>
                    <a:pt x="170057" y="197656"/>
                    <a:pt x="166224" y="184711"/>
                  </a:cubicBezTo>
                  <a:cubicBezTo>
                    <a:pt x="166224" y="184711"/>
                    <a:pt x="166224" y="184711"/>
                    <a:pt x="162390" y="184711"/>
                  </a:cubicBezTo>
                  <a:cubicBezTo>
                    <a:pt x="162390" y="184711"/>
                    <a:pt x="162390" y="184711"/>
                    <a:pt x="162390" y="222250"/>
                  </a:cubicBezTo>
                  <a:cubicBezTo>
                    <a:pt x="162390" y="222250"/>
                    <a:pt x="162390" y="222250"/>
                    <a:pt x="141946" y="222250"/>
                  </a:cubicBezTo>
                  <a:cubicBezTo>
                    <a:pt x="141946" y="222250"/>
                    <a:pt x="138113" y="217072"/>
                    <a:pt x="141946" y="215778"/>
                  </a:cubicBezTo>
                  <a:cubicBezTo>
                    <a:pt x="147057" y="214483"/>
                    <a:pt x="148335" y="214483"/>
                    <a:pt x="148335" y="214483"/>
                  </a:cubicBezTo>
                  <a:cubicBezTo>
                    <a:pt x="148335" y="214483"/>
                    <a:pt x="148335" y="214483"/>
                    <a:pt x="149613" y="214483"/>
                  </a:cubicBezTo>
                  <a:cubicBezTo>
                    <a:pt x="149613" y="214483"/>
                    <a:pt x="149613" y="214483"/>
                    <a:pt x="149613" y="178239"/>
                  </a:cubicBezTo>
                  <a:cubicBezTo>
                    <a:pt x="149613" y="178239"/>
                    <a:pt x="149613" y="178239"/>
                    <a:pt x="148335" y="171767"/>
                  </a:cubicBezTo>
                  <a:cubicBezTo>
                    <a:pt x="148335" y="171767"/>
                    <a:pt x="148335" y="171767"/>
                    <a:pt x="143224" y="171767"/>
                  </a:cubicBezTo>
                  <a:cubicBezTo>
                    <a:pt x="143224" y="171767"/>
                    <a:pt x="143224" y="171767"/>
                    <a:pt x="144502" y="140701"/>
                  </a:cubicBezTo>
                  <a:cubicBezTo>
                    <a:pt x="144502" y="140701"/>
                    <a:pt x="144502" y="140701"/>
                    <a:pt x="154724" y="138112"/>
                  </a:cubicBezTo>
                  <a:close/>
                  <a:moveTo>
                    <a:pt x="36513" y="128587"/>
                  </a:moveTo>
                  <a:lnTo>
                    <a:pt x="42863" y="136524"/>
                  </a:lnTo>
                  <a:lnTo>
                    <a:pt x="50801" y="128587"/>
                  </a:lnTo>
                  <a:lnTo>
                    <a:pt x="66676" y="131762"/>
                  </a:lnTo>
                  <a:lnTo>
                    <a:pt x="66676" y="163512"/>
                  </a:lnTo>
                  <a:lnTo>
                    <a:pt x="60326" y="163512"/>
                  </a:lnTo>
                  <a:lnTo>
                    <a:pt x="60326" y="171449"/>
                  </a:lnTo>
                  <a:lnTo>
                    <a:pt x="58738" y="171449"/>
                  </a:lnTo>
                  <a:lnTo>
                    <a:pt x="58738" y="209550"/>
                  </a:lnTo>
                  <a:lnTo>
                    <a:pt x="60326" y="209550"/>
                  </a:lnTo>
                  <a:lnTo>
                    <a:pt x="68263" y="212725"/>
                  </a:lnTo>
                  <a:lnTo>
                    <a:pt x="68263" y="219075"/>
                  </a:lnTo>
                  <a:lnTo>
                    <a:pt x="61913" y="219075"/>
                  </a:lnTo>
                  <a:lnTo>
                    <a:pt x="55563" y="217487"/>
                  </a:lnTo>
                  <a:lnTo>
                    <a:pt x="55563" y="219075"/>
                  </a:lnTo>
                  <a:lnTo>
                    <a:pt x="46038" y="219075"/>
                  </a:lnTo>
                  <a:lnTo>
                    <a:pt x="46038" y="177800"/>
                  </a:lnTo>
                  <a:lnTo>
                    <a:pt x="41276" y="177800"/>
                  </a:lnTo>
                  <a:lnTo>
                    <a:pt x="41276" y="219075"/>
                  </a:lnTo>
                  <a:lnTo>
                    <a:pt x="34926" y="219075"/>
                  </a:lnTo>
                  <a:lnTo>
                    <a:pt x="33338" y="217487"/>
                  </a:lnTo>
                  <a:lnTo>
                    <a:pt x="26988" y="219075"/>
                  </a:lnTo>
                  <a:lnTo>
                    <a:pt x="20638" y="219075"/>
                  </a:lnTo>
                  <a:lnTo>
                    <a:pt x="20638" y="212725"/>
                  </a:lnTo>
                  <a:lnTo>
                    <a:pt x="26988" y="209550"/>
                  </a:lnTo>
                  <a:lnTo>
                    <a:pt x="28575" y="209550"/>
                  </a:lnTo>
                  <a:lnTo>
                    <a:pt x="28575" y="171449"/>
                  </a:lnTo>
                  <a:lnTo>
                    <a:pt x="26988" y="171449"/>
                  </a:lnTo>
                  <a:lnTo>
                    <a:pt x="26988" y="163512"/>
                  </a:lnTo>
                  <a:lnTo>
                    <a:pt x="20638" y="163512"/>
                  </a:lnTo>
                  <a:lnTo>
                    <a:pt x="22225" y="131762"/>
                  </a:lnTo>
                  <a:close/>
                  <a:moveTo>
                    <a:pt x="79375" y="98425"/>
                  </a:moveTo>
                  <a:lnTo>
                    <a:pt x="90488" y="98425"/>
                  </a:lnTo>
                  <a:lnTo>
                    <a:pt x="90488" y="187325"/>
                  </a:lnTo>
                  <a:lnTo>
                    <a:pt x="144463" y="187325"/>
                  </a:lnTo>
                  <a:lnTo>
                    <a:pt x="144463" y="196850"/>
                  </a:lnTo>
                  <a:lnTo>
                    <a:pt x="79375" y="196850"/>
                  </a:lnTo>
                  <a:close/>
                  <a:moveTo>
                    <a:pt x="155678" y="95250"/>
                  </a:moveTo>
                  <a:cubicBezTo>
                    <a:pt x="155678" y="95250"/>
                    <a:pt x="155678" y="95250"/>
                    <a:pt x="160799" y="101651"/>
                  </a:cubicBezTo>
                  <a:cubicBezTo>
                    <a:pt x="160799" y="101651"/>
                    <a:pt x="160799" y="101651"/>
                    <a:pt x="167200" y="95250"/>
                  </a:cubicBezTo>
                  <a:cubicBezTo>
                    <a:pt x="167200" y="95250"/>
                    <a:pt x="167200" y="95250"/>
                    <a:pt x="171041" y="101651"/>
                  </a:cubicBezTo>
                  <a:cubicBezTo>
                    <a:pt x="171041" y="101651"/>
                    <a:pt x="171041" y="101651"/>
                    <a:pt x="178722" y="100371"/>
                  </a:cubicBezTo>
                  <a:cubicBezTo>
                    <a:pt x="178722" y="100371"/>
                    <a:pt x="178722" y="100371"/>
                    <a:pt x="177442" y="105492"/>
                  </a:cubicBezTo>
                  <a:lnTo>
                    <a:pt x="182563" y="108052"/>
                  </a:lnTo>
                  <a:cubicBezTo>
                    <a:pt x="182563" y="108052"/>
                    <a:pt x="182563" y="108052"/>
                    <a:pt x="180003" y="113173"/>
                  </a:cubicBezTo>
                  <a:cubicBezTo>
                    <a:pt x="180003" y="114454"/>
                    <a:pt x="180003" y="115734"/>
                    <a:pt x="180003" y="118294"/>
                  </a:cubicBezTo>
                  <a:cubicBezTo>
                    <a:pt x="180003" y="127256"/>
                    <a:pt x="173601" y="134938"/>
                    <a:pt x="163359" y="134938"/>
                  </a:cubicBezTo>
                  <a:cubicBezTo>
                    <a:pt x="154397" y="134938"/>
                    <a:pt x="146716" y="127256"/>
                    <a:pt x="146716" y="118294"/>
                  </a:cubicBezTo>
                  <a:cubicBezTo>
                    <a:pt x="146716" y="117014"/>
                    <a:pt x="146716" y="115734"/>
                    <a:pt x="146716" y="115734"/>
                  </a:cubicBezTo>
                  <a:cubicBezTo>
                    <a:pt x="146716" y="114454"/>
                    <a:pt x="147996" y="114454"/>
                    <a:pt x="147996" y="113173"/>
                  </a:cubicBezTo>
                  <a:cubicBezTo>
                    <a:pt x="147996" y="113173"/>
                    <a:pt x="147996" y="113173"/>
                    <a:pt x="142875" y="109333"/>
                  </a:cubicBezTo>
                  <a:cubicBezTo>
                    <a:pt x="142875" y="109333"/>
                    <a:pt x="142875" y="109333"/>
                    <a:pt x="149276" y="106772"/>
                  </a:cubicBezTo>
                  <a:cubicBezTo>
                    <a:pt x="149276" y="106772"/>
                    <a:pt x="149276" y="106772"/>
                    <a:pt x="145436" y="100371"/>
                  </a:cubicBezTo>
                  <a:cubicBezTo>
                    <a:pt x="145436" y="100371"/>
                    <a:pt x="145436" y="100371"/>
                    <a:pt x="153117" y="102931"/>
                  </a:cubicBezTo>
                  <a:cubicBezTo>
                    <a:pt x="153117" y="102931"/>
                    <a:pt x="153117" y="102931"/>
                    <a:pt x="155678" y="95250"/>
                  </a:cubicBezTo>
                  <a:close/>
                  <a:moveTo>
                    <a:pt x="44450" y="88900"/>
                  </a:moveTo>
                  <a:cubicBezTo>
                    <a:pt x="54971" y="88900"/>
                    <a:pt x="63500" y="97074"/>
                    <a:pt x="63500" y="107157"/>
                  </a:cubicBezTo>
                  <a:cubicBezTo>
                    <a:pt x="63500" y="117240"/>
                    <a:pt x="54971" y="125414"/>
                    <a:pt x="44450" y="125414"/>
                  </a:cubicBezTo>
                  <a:cubicBezTo>
                    <a:pt x="33929" y="125414"/>
                    <a:pt x="25400" y="117240"/>
                    <a:pt x="25400" y="107157"/>
                  </a:cubicBezTo>
                  <a:cubicBezTo>
                    <a:pt x="25400" y="97074"/>
                    <a:pt x="33929" y="88900"/>
                    <a:pt x="44450" y="88900"/>
                  </a:cubicBezTo>
                  <a:close/>
                  <a:moveTo>
                    <a:pt x="109538" y="52387"/>
                  </a:moveTo>
                  <a:lnTo>
                    <a:pt x="109538" y="68262"/>
                  </a:lnTo>
                  <a:lnTo>
                    <a:pt x="125413" y="68262"/>
                  </a:lnTo>
                  <a:lnTo>
                    <a:pt x="125413" y="52387"/>
                  </a:lnTo>
                  <a:close/>
                  <a:moveTo>
                    <a:pt x="185738" y="33337"/>
                  </a:moveTo>
                  <a:cubicBezTo>
                    <a:pt x="185738" y="33337"/>
                    <a:pt x="185738" y="33337"/>
                    <a:pt x="325438" y="33337"/>
                  </a:cubicBezTo>
                  <a:cubicBezTo>
                    <a:pt x="325438" y="33337"/>
                    <a:pt x="325438" y="33337"/>
                    <a:pt x="325438" y="196850"/>
                  </a:cubicBezTo>
                  <a:cubicBezTo>
                    <a:pt x="325438" y="196850"/>
                    <a:pt x="325438" y="196850"/>
                    <a:pt x="189619" y="196850"/>
                  </a:cubicBezTo>
                  <a:cubicBezTo>
                    <a:pt x="189619" y="196850"/>
                    <a:pt x="189619" y="196850"/>
                    <a:pt x="188325" y="190412"/>
                  </a:cubicBezTo>
                  <a:cubicBezTo>
                    <a:pt x="188325" y="190412"/>
                    <a:pt x="188325" y="190412"/>
                    <a:pt x="187032" y="186550"/>
                  </a:cubicBezTo>
                  <a:cubicBezTo>
                    <a:pt x="187032" y="186550"/>
                    <a:pt x="187032" y="186550"/>
                    <a:pt x="315090" y="186550"/>
                  </a:cubicBezTo>
                  <a:cubicBezTo>
                    <a:pt x="315090" y="186550"/>
                    <a:pt x="315090" y="186550"/>
                    <a:pt x="315090" y="43637"/>
                  </a:cubicBezTo>
                  <a:lnTo>
                    <a:pt x="188325" y="43637"/>
                  </a:lnTo>
                  <a:cubicBezTo>
                    <a:pt x="187032" y="39774"/>
                    <a:pt x="188325" y="37199"/>
                    <a:pt x="185738" y="33337"/>
                  </a:cubicBezTo>
                  <a:close/>
                  <a:moveTo>
                    <a:pt x="119063" y="14287"/>
                  </a:moveTo>
                  <a:cubicBezTo>
                    <a:pt x="116483" y="14287"/>
                    <a:pt x="112613" y="14287"/>
                    <a:pt x="110034" y="15580"/>
                  </a:cubicBezTo>
                  <a:cubicBezTo>
                    <a:pt x="107454" y="16874"/>
                    <a:pt x="106164" y="18167"/>
                    <a:pt x="103584" y="20754"/>
                  </a:cubicBezTo>
                  <a:cubicBezTo>
                    <a:pt x="102295" y="22048"/>
                    <a:pt x="101005" y="24635"/>
                    <a:pt x="101005" y="25928"/>
                  </a:cubicBezTo>
                  <a:cubicBezTo>
                    <a:pt x="99715" y="28515"/>
                    <a:pt x="99715" y="31102"/>
                    <a:pt x="98425" y="33690"/>
                  </a:cubicBezTo>
                  <a:cubicBezTo>
                    <a:pt x="98425" y="33690"/>
                    <a:pt x="98425" y="33690"/>
                    <a:pt x="113903" y="33690"/>
                  </a:cubicBezTo>
                  <a:cubicBezTo>
                    <a:pt x="113903" y="31102"/>
                    <a:pt x="115193" y="29809"/>
                    <a:pt x="115193" y="28515"/>
                  </a:cubicBezTo>
                  <a:cubicBezTo>
                    <a:pt x="116483" y="27222"/>
                    <a:pt x="117773" y="27222"/>
                    <a:pt x="119063" y="27222"/>
                  </a:cubicBezTo>
                  <a:cubicBezTo>
                    <a:pt x="121642" y="27222"/>
                    <a:pt x="122932" y="28515"/>
                    <a:pt x="122932" y="31102"/>
                  </a:cubicBezTo>
                  <a:cubicBezTo>
                    <a:pt x="122932" y="31102"/>
                    <a:pt x="122932" y="32396"/>
                    <a:pt x="122932" y="32396"/>
                  </a:cubicBezTo>
                  <a:cubicBezTo>
                    <a:pt x="121642" y="33690"/>
                    <a:pt x="121642" y="33690"/>
                    <a:pt x="120352" y="33690"/>
                  </a:cubicBezTo>
                  <a:cubicBezTo>
                    <a:pt x="120352" y="34983"/>
                    <a:pt x="119063" y="34983"/>
                    <a:pt x="119063" y="34983"/>
                  </a:cubicBezTo>
                  <a:cubicBezTo>
                    <a:pt x="117773" y="36277"/>
                    <a:pt x="117773" y="36277"/>
                    <a:pt x="116483" y="36277"/>
                  </a:cubicBezTo>
                  <a:cubicBezTo>
                    <a:pt x="115193" y="37570"/>
                    <a:pt x="113903" y="37570"/>
                    <a:pt x="113903" y="38864"/>
                  </a:cubicBezTo>
                  <a:cubicBezTo>
                    <a:pt x="112613" y="40157"/>
                    <a:pt x="112613" y="41451"/>
                    <a:pt x="111324" y="42744"/>
                  </a:cubicBezTo>
                  <a:cubicBezTo>
                    <a:pt x="111324" y="44038"/>
                    <a:pt x="111324" y="45331"/>
                    <a:pt x="111324" y="46625"/>
                  </a:cubicBezTo>
                  <a:cubicBezTo>
                    <a:pt x="111324" y="47918"/>
                    <a:pt x="111324" y="49212"/>
                    <a:pt x="111324" y="49212"/>
                  </a:cubicBezTo>
                  <a:cubicBezTo>
                    <a:pt x="111324" y="49212"/>
                    <a:pt x="111324" y="49212"/>
                    <a:pt x="125512" y="49212"/>
                  </a:cubicBezTo>
                  <a:cubicBezTo>
                    <a:pt x="125512" y="47918"/>
                    <a:pt x="125512" y="47918"/>
                    <a:pt x="125512" y="46625"/>
                  </a:cubicBezTo>
                  <a:cubicBezTo>
                    <a:pt x="125512" y="46625"/>
                    <a:pt x="125512" y="46625"/>
                    <a:pt x="125512" y="45331"/>
                  </a:cubicBezTo>
                  <a:cubicBezTo>
                    <a:pt x="126802" y="45331"/>
                    <a:pt x="126802" y="44038"/>
                    <a:pt x="126802" y="44038"/>
                  </a:cubicBezTo>
                  <a:cubicBezTo>
                    <a:pt x="128091" y="44038"/>
                    <a:pt x="128091" y="42744"/>
                    <a:pt x="129381" y="42744"/>
                  </a:cubicBezTo>
                  <a:cubicBezTo>
                    <a:pt x="130671" y="41451"/>
                    <a:pt x="131961" y="41451"/>
                    <a:pt x="133251" y="41451"/>
                  </a:cubicBezTo>
                  <a:cubicBezTo>
                    <a:pt x="134541" y="40157"/>
                    <a:pt x="134541" y="38864"/>
                    <a:pt x="135831" y="38864"/>
                  </a:cubicBezTo>
                  <a:cubicBezTo>
                    <a:pt x="137120" y="37570"/>
                    <a:pt x="138410" y="36277"/>
                    <a:pt x="138410" y="34983"/>
                  </a:cubicBezTo>
                  <a:cubicBezTo>
                    <a:pt x="138410" y="33690"/>
                    <a:pt x="139700" y="31102"/>
                    <a:pt x="139700" y="29809"/>
                  </a:cubicBezTo>
                  <a:cubicBezTo>
                    <a:pt x="139700" y="27222"/>
                    <a:pt x="138410" y="25928"/>
                    <a:pt x="138410" y="24635"/>
                  </a:cubicBezTo>
                  <a:cubicBezTo>
                    <a:pt x="137120" y="22048"/>
                    <a:pt x="135831" y="20754"/>
                    <a:pt x="134541" y="19461"/>
                  </a:cubicBezTo>
                  <a:cubicBezTo>
                    <a:pt x="133251" y="18167"/>
                    <a:pt x="130671" y="16874"/>
                    <a:pt x="128091" y="15580"/>
                  </a:cubicBezTo>
                  <a:cubicBezTo>
                    <a:pt x="126802" y="14287"/>
                    <a:pt x="122932" y="14287"/>
                    <a:pt x="119063" y="14287"/>
                  </a:cubicBezTo>
                  <a:close/>
                  <a:moveTo>
                    <a:pt x="118916" y="0"/>
                  </a:moveTo>
                  <a:cubicBezTo>
                    <a:pt x="153825" y="0"/>
                    <a:pt x="180976" y="19426"/>
                    <a:pt x="180976" y="42737"/>
                  </a:cubicBezTo>
                  <a:cubicBezTo>
                    <a:pt x="180976" y="63458"/>
                    <a:pt x="156411" y="77704"/>
                    <a:pt x="131845" y="85474"/>
                  </a:cubicBezTo>
                  <a:cubicBezTo>
                    <a:pt x="107280" y="91949"/>
                    <a:pt x="71078" y="98425"/>
                    <a:pt x="71078" y="98425"/>
                  </a:cubicBezTo>
                  <a:cubicBezTo>
                    <a:pt x="71078" y="98425"/>
                    <a:pt x="71078" y="98425"/>
                    <a:pt x="81421" y="77704"/>
                  </a:cubicBezTo>
                  <a:cubicBezTo>
                    <a:pt x="65906" y="69933"/>
                    <a:pt x="55563" y="58278"/>
                    <a:pt x="55563" y="42737"/>
                  </a:cubicBezTo>
                  <a:cubicBezTo>
                    <a:pt x="55563" y="19426"/>
                    <a:pt x="82714" y="0"/>
                    <a:pt x="11891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6472D7B5-E5E1-49DF-BE1D-59A52C223E88}"/>
                </a:ext>
              </a:extLst>
            </p:cNvPr>
            <p:cNvGrpSpPr/>
            <p:nvPr/>
          </p:nvGrpSpPr>
          <p:grpSpPr>
            <a:xfrm>
              <a:off x="6630084" y="3798236"/>
              <a:ext cx="1994208" cy="977191"/>
              <a:chOff x="1041559" y="3856293"/>
              <a:chExt cx="1994208" cy="977191"/>
            </a:xfrm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xmlns="" id="{4EE71E86-8480-47A0-AFC7-58CD1B9D57BF}"/>
                  </a:ext>
                </a:extLst>
              </p:cNvPr>
              <p:cNvSpPr txBox="1"/>
              <p:nvPr/>
            </p:nvSpPr>
            <p:spPr>
              <a:xfrm>
                <a:off x="1453236" y="3856293"/>
                <a:ext cx="121058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</a:rPr>
                  <a:t>添加标题</a:t>
                </a:r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xmlns="" id="{966C3B31-2264-4F28-973D-65CE8048C3CB}"/>
                  </a:ext>
                </a:extLst>
              </p:cNvPr>
              <p:cNvSpPr/>
              <p:nvPr/>
            </p:nvSpPr>
            <p:spPr>
              <a:xfrm>
                <a:off x="1041559" y="4256403"/>
                <a:ext cx="1994208" cy="5770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50" dirty="0" smtClean="0">
                    <a:solidFill>
                      <a:schemeClr val="bg1"/>
                    </a:solidFill>
                  </a:rPr>
                  <a:t>点击添加文字是</a:t>
                </a:r>
                <a:r>
                  <a:rPr lang="zh-CN" altLang="en-US" sz="1050" dirty="0">
                    <a:solidFill>
                      <a:schemeClr val="bg1"/>
                    </a:solidFill>
                  </a:rPr>
                  <a:t>一家</a:t>
                </a:r>
                <a:r>
                  <a:rPr lang="zh-CN" altLang="en-US" sz="1050" dirty="0" smtClean="0">
                    <a:solidFill>
                      <a:schemeClr val="bg1"/>
                    </a:solidFill>
                  </a:rPr>
                  <a:t>专业点击添加文字</a:t>
                </a:r>
                <a:endParaRPr lang="zh-CN" altLang="en-US" sz="105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B246353F-85E0-4F74-9EEB-46640017ACA3}"/>
              </a:ext>
            </a:extLst>
          </p:cNvPr>
          <p:cNvGrpSpPr/>
          <p:nvPr/>
        </p:nvGrpSpPr>
        <p:grpSpPr>
          <a:xfrm>
            <a:off x="8984343" y="1737223"/>
            <a:ext cx="2351314" cy="3661333"/>
            <a:chOff x="8984343" y="2114594"/>
            <a:chExt cx="2351314" cy="3661333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B93DFB98-8019-47C8-817E-74F2BA1C27AA}"/>
                </a:ext>
              </a:extLst>
            </p:cNvPr>
            <p:cNvSpPr/>
            <p:nvPr/>
          </p:nvSpPr>
          <p:spPr>
            <a:xfrm>
              <a:off x="8984343" y="2114594"/>
              <a:ext cx="2351314" cy="3661333"/>
            </a:xfrm>
            <a:prstGeom prst="rect">
              <a:avLst/>
            </a:prstGeom>
            <a:solidFill>
              <a:srgbClr val="52B2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office-building_104587">
              <a:extLst>
                <a:ext uri="{FF2B5EF4-FFF2-40B4-BE49-F238E27FC236}">
                  <a16:creationId xmlns:a16="http://schemas.microsoft.com/office/drawing/2014/main" xmlns="" id="{7031FD9E-9B19-461E-91F9-18898E5E0A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903291" y="2704276"/>
              <a:ext cx="513418" cy="609685"/>
            </a:xfrm>
            <a:custGeom>
              <a:avLst/>
              <a:gdLst>
                <a:gd name="connsiteX0" fmla="*/ 192089 w 279400"/>
                <a:gd name="connsiteY0" fmla="*/ 300038 h 331788"/>
                <a:gd name="connsiteX1" fmla="*/ 242889 w 279400"/>
                <a:gd name="connsiteY1" fmla="*/ 300038 h 331788"/>
                <a:gd name="connsiteX2" fmla="*/ 242889 w 279400"/>
                <a:gd name="connsiteY2" fmla="*/ 311151 h 331788"/>
                <a:gd name="connsiteX3" fmla="*/ 192089 w 279400"/>
                <a:gd name="connsiteY3" fmla="*/ 311151 h 331788"/>
                <a:gd name="connsiteX4" fmla="*/ 128589 w 279400"/>
                <a:gd name="connsiteY4" fmla="*/ 300038 h 331788"/>
                <a:gd name="connsiteX5" fmla="*/ 180977 w 279400"/>
                <a:gd name="connsiteY5" fmla="*/ 300038 h 331788"/>
                <a:gd name="connsiteX6" fmla="*/ 180977 w 279400"/>
                <a:gd name="connsiteY6" fmla="*/ 311151 h 331788"/>
                <a:gd name="connsiteX7" fmla="*/ 128589 w 279400"/>
                <a:gd name="connsiteY7" fmla="*/ 311151 h 331788"/>
                <a:gd name="connsiteX8" fmla="*/ 36514 w 279400"/>
                <a:gd name="connsiteY8" fmla="*/ 300038 h 331788"/>
                <a:gd name="connsiteX9" fmla="*/ 87314 w 279400"/>
                <a:gd name="connsiteY9" fmla="*/ 300038 h 331788"/>
                <a:gd name="connsiteX10" fmla="*/ 87314 w 279400"/>
                <a:gd name="connsiteY10" fmla="*/ 311151 h 331788"/>
                <a:gd name="connsiteX11" fmla="*/ 36514 w 279400"/>
                <a:gd name="connsiteY11" fmla="*/ 311151 h 331788"/>
                <a:gd name="connsiteX12" fmla="*/ 114300 w 279400"/>
                <a:gd name="connsiteY12" fmla="*/ 290512 h 331788"/>
                <a:gd name="connsiteX13" fmla="*/ 114300 w 279400"/>
                <a:gd name="connsiteY13" fmla="*/ 320675 h 331788"/>
                <a:gd name="connsiteX14" fmla="*/ 258763 w 279400"/>
                <a:gd name="connsiteY14" fmla="*/ 320675 h 331788"/>
                <a:gd name="connsiteX15" fmla="*/ 258763 w 279400"/>
                <a:gd name="connsiteY15" fmla="*/ 290512 h 331788"/>
                <a:gd name="connsiteX16" fmla="*/ 20638 w 279400"/>
                <a:gd name="connsiteY16" fmla="*/ 290512 h 331788"/>
                <a:gd name="connsiteX17" fmla="*/ 20638 w 279400"/>
                <a:gd name="connsiteY17" fmla="*/ 320675 h 331788"/>
                <a:gd name="connsiteX18" fmla="*/ 103188 w 279400"/>
                <a:gd name="connsiteY18" fmla="*/ 320675 h 331788"/>
                <a:gd name="connsiteX19" fmla="*/ 103188 w 279400"/>
                <a:gd name="connsiteY19" fmla="*/ 290512 h 331788"/>
                <a:gd name="connsiteX20" fmla="*/ 222250 w 279400"/>
                <a:gd name="connsiteY20" fmla="*/ 254000 h 331788"/>
                <a:gd name="connsiteX21" fmla="*/ 242888 w 279400"/>
                <a:gd name="connsiteY21" fmla="*/ 254000 h 331788"/>
                <a:gd name="connsiteX22" fmla="*/ 242888 w 279400"/>
                <a:gd name="connsiteY22" fmla="*/ 263525 h 331788"/>
                <a:gd name="connsiteX23" fmla="*/ 222250 w 279400"/>
                <a:gd name="connsiteY23" fmla="*/ 263525 h 331788"/>
                <a:gd name="connsiteX24" fmla="*/ 192088 w 279400"/>
                <a:gd name="connsiteY24" fmla="*/ 254000 h 331788"/>
                <a:gd name="connsiteX25" fmla="*/ 212726 w 279400"/>
                <a:gd name="connsiteY25" fmla="*/ 254000 h 331788"/>
                <a:gd name="connsiteX26" fmla="*/ 212726 w 279400"/>
                <a:gd name="connsiteY26" fmla="*/ 263525 h 331788"/>
                <a:gd name="connsiteX27" fmla="*/ 192088 w 279400"/>
                <a:gd name="connsiteY27" fmla="*/ 263525 h 331788"/>
                <a:gd name="connsiteX28" fmla="*/ 160338 w 279400"/>
                <a:gd name="connsiteY28" fmla="*/ 254000 h 331788"/>
                <a:gd name="connsiteX29" fmla="*/ 180976 w 279400"/>
                <a:gd name="connsiteY29" fmla="*/ 254000 h 331788"/>
                <a:gd name="connsiteX30" fmla="*/ 180976 w 279400"/>
                <a:gd name="connsiteY30" fmla="*/ 263525 h 331788"/>
                <a:gd name="connsiteX31" fmla="*/ 160338 w 279400"/>
                <a:gd name="connsiteY31" fmla="*/ 263525 h 331788"/>
                <a:gd name="connsiteX32" fmla="*/ 128588 w 279400"/>
                <a:gd name="connsiteY32" fmla="*/ 254000 h 331788"/>
                <a:gd name="connsiteX33" fmla="*/ 149226 w 279400"/>
                <a:gd name="connsiteY33" fmla="*/ 254000 h 331788"/>
                <a:gd name="connsiteX34" fmla="*/ 149226 w 279400"/>
                <a:gd name="connsiteY34" fmla="*/ 263525 h 331788"/>
                <a:gd name="connsiteX35" fmla="*/ 128588 w 279400"/>
                <a:gd name="connsiteY35" fmla="*/ 263525 h 331788"/>
                <a:gd name="connsiteX36" fmla="*/ 66676 w 279400"/>
                <a:gd name="connsiteY36" fmla="*/ 254000 h 331788"/>
                <a:gd name="connsiteX37" fmla="*/ 87314 w 279400"/>
                <a:gd name="connsiteY37" fmla="*/ 254000 h 331788"/>
                <a:gd name="connsiteX38" fmla="*/ 87314 w 279400"/>
                <a:gd name="connsiteY38" fmla="*/ 263525 h 331788"/>
                <a:gd name="connsiteX39" fmla="*/ 66676 w 279400"/>
                <a:gd name="connsiteY39" fmla="*/ 263525 h 331788"/>
                <a:gd name="connsiteX40" fmla="*/ 36514 w 279400"/>
                <a:gd name="connsiteY40" fmla="*/ 254000 h 331788"/>
                <a:gd name="connsiteX41" fmla="*/ 57152 w 279400"/>
                <a:gd name="connsiteY41" fmla="*/ 254000 h 331788"/>
                <a:gd name="connsiteX42" fmla="*/ 57152 w 279400"/>
                <a:gd name="connsiteY42" fmla="*/ 263525 h 331788"/>
                <a:gd name="connsiteX43" fmla="*/ 36514 w 279400"/>
                <a:gd name="connsiteY43" fmla="*/ 263525 h 331788"/>
                <a:gd name="connsiteX44" fmla="*/ 66676 w 279400"/>
                <a:gd name="connsiteY44" fmla="*/ 233363 h 331788"/>
                <a:gd name="connsiteX45" fmla="*/ 87314 w 279400"/>
                <a:gd name="connsiteY45" fmla="*/ 233363 h 331788"/>
                <a:gd name="connsiteX46" fmla="*/ 87314 w 279400"/>
                <a:gd name="connsiteY46" fmla="*/ 242888 h 331788"/>
                <a:gd name="connsiteX47" fmla="*/ 66676 w 279400"/>
                <a:gd name="connsiteY47" fmla="*/ 242888 h 331788"/>
                <a:gd name="connsiteX48" fmla="*/ 36514 w 279400"/>
                <a:gd name="connsiteY48" fmla="*/ 233363 h 331788"/>
                <a:gd name="connsiteX49" fmla="*/ 57152 w 279400"/>
                <a:gd name="connsiteY49" fmla="*/ 233363 h 331788"/>
                <a:gd name="connsiteX50" fmla="*/ 57152 w 279400"/>
                <a:gd name="connsiteY50" fmla="*/ 242888 h 331788"/>
                <a:gd name="connsiteX51" fmla="*/ 36514 w 279400"/>
                <a:gd name="connsiteY51" fmla="*/ 242888 h 331788"/>
                <a:gd name="connsiteX52" fmla="*/ 222250 w 279400"/>
                <a:gd name="connsiteY52" fmla="*/ 233362 h 331788"/>
                <a:gd name="connsiteX53" fmla="*/ 242888 w 279400"/>
                <a:gd name="connsiteY53" fmla="*/ 233362 h 331788"/>
                <a:gd name="connsiteX54" fmla="*/ 242888 w 279400"/>
                <a:gd name="connsiteY54" fmla="*/ 242887 h 331788"/>
                <a:gd name="connsiteX55" fmla="*/ 222250 w 279400"/>
                <a:gd name="connsiteY55" fmla="*/ 242887 h 331788"/>
                <a:gd name="connsiteX56" fmla="*/ 192088 w 279400"/>
                <a:gd name="connsiteY56" fmla="*/ 233362 h 331788"/>
                <a:gd name="connsiteX57" fmla="*/ 212726 w 279400"/>
                <a:gd name="connsiteY57" fmla="*/ 233362 h 331788"/>
                <a:gd name="connsiteX58" fmla="*/ 212726 w 279400"/>
                <a:gd name="connsiteY58" fmla="*/ 242887 h 331788"/>
                <a:gd name="connsiteX59" fmla="*/ 192088 w 279400"/>
                <a:gd name="connsiteY59" fmla="*/ 242887 h 331788"/>
                <a:gd name="connsiteX60" fmla="*/ 160338 w 279400"/>
                <a:gd name="connsiteY60" fmla="*/ 233362 h 331788"/>
                <a:gd name="connsiteX61" fmla="*/ 180976 w 279400"/>
                <a:gd name="connsiteY61" fmla="*/ 233362 h 331788"/>
                <a:gd name="connsiteX62" fmla="*/ 180976 w 279400"/>
                <a:gd name="connsiteY62" fmla="*/ 242887 h 331788"/>
                <a:gd name="connsiteX63" fmla="*/ 160338 w 279400"/>
                <a:gd name="connsiteY63" fmla="*/ 242887 h 331788"/>
                <a:gd name="connsiteX64" fmla="*/ 128588 w 279400"/>
                <a:gd name="connsiteY64" fmla="*/ 233362 h 331788"/>
                <a:gd name="connsiteX65" fmla="*/ 149226 w 279400"/>
                <a:gd name="connsiteY65" fmla="*/ 233362 h 331788"/>
                <a:gd name="connsiteX66" fmla="*/ 149226 w 279400"/>
                <a:gd name="connsiteY66" fmla="*/ 242887 h 331788"/>
                <a:gd name="connsiteX67" fmla="*/ 128588 w 279400"/>
                <a:gd name="connsiteY67" fmla="*/ 242887 h 331788"/>
                <a:gd name="connsiteX68" fmla="*/ 222250 w 279400"/>
                <a:gd name="connsiteY68" fmla="*/ 212725 h 331788"/>
                <a:gd name="connsiteX69" fmla="*/ 242888 w 279400"/>
                <a:gd name="connsiteY69" fmla="*/ 212725 h 331788"/>
                <a:gd name="connsiteX70" fmla="*/ 242888 w 279400"/>
                <a:gd name="connsiteY70" fmla="*/ 222250 h 331788"/>
                <a:gd name="connsiteX71" fmla="*/ 222250 w 279400"/>
                <a:gd name="connsiteY71" fmla="*/ 222250 h 331788"/>
                <a:gd name="connsiteX72" fmla="*/ 192088 w 279400"/>
                <a:gd name="connsiteY72" fmla="*/ 212725 h 331788"/>
                <a:gd name="connsiteX73" fmla="*/ 212726 w 279400"/>
                <a:gd name="connsiteY73" fmla="*/ 212725 h 331788"/>
                <a:gd name="connsiteX74" fmla="*/ 212726 w 279400"/>
                <a:gd name="connsiteY74" fmla="*/ 222250 h 331788"/>
                <a:gd name="connsiteX75" fmla="*/ 192088 w 279400"/>
                <a:gd name="connsiteY75" fmla="*/ 222250 h 331788"/>
                <a:gd name="connsiteX76" fmla="*/ 160338 w 279400"/>
                <a:gd name="connsiteY76" fmla="*/ 212725 h 331788"/>
                <a:gd name="connsiteX77" fmla="*/ 180976 w 279400"/>
                <a:gd name="connsiteY77" fmla="*/ 212725 h 331788"/>
                <a:gd name="connsiteX78" fmla="*/ 180976 w 279400"/>
                <a:gd name="connsiteY78" fmla="*/ 222250 h 331788"/>
                <a:gd name="connsiteX79" fmla="*/ 160338 w 279400"/>
                <a:gd name="connsiteY79" fmla="*/ 222250 h 331788"/>
                <a:gd name="connsiteX80" fmla="*/ 128588 w 279400"/>
                <a:gd name="connsiteY80" fmla="*/ 212725 h 331788"/>
                <a:gd name="connsiteX81" fmla="*/ 149226 w 279400"/>
                <a:gd name="connsiteY81" fmla="*/ 212725 h 331788"/>
                <a:gd name="connsiteX82" fmla="*/ 149226 w 279400"/>
                <a:gd name="connsiteY82" fmla="*/ 222250 h 331788"/>
                <a:gd name="connsiteX83" fmla="*/ 128588 w 279400"/>
                <a:gd name="connsiteY83" fmla="*/ 222250 h 331788"/>
                <a:gd name="connsiteX84" fmla="*/ 66676 w 279400"/>
                <a:gd name="connsiteY84" fmla="*/ 212725 h 331788"/>
                <a:gd name="connsiteX85" fmla="*/ 87314 w 279400"/>
                <a:gd name="connsiteY85" fmla="*/ 212725 h 331788"/>
                <a:gd name="connsiteX86" fmla="*/ 87314 w 279400"/>
                <a:gd name="connsiteY86" fmla="*/ 222250 h 331788"/>
                <a:gd name="connsiteX87" fmla="*/ 66676 w 279400"/>
                <a:gd name="connsiteY87" fmla="*/ 222250 h 331788"/>
                <a:gd name="connsiteX88" fmla="*/ 36514 w 279400"/>
                <a:gd name="connsiteY88" fmla="*/ 212725 h 331788"/>
                <a:gd name="connsiteX89" fmla="*/ 57152 w 279400"/>
                <a:gd name="connsiteY89" fmla="*/ 212725 h 331788"/>
                <a:gd name="connsiteX90" fmla="*/ 57152 w 279400"/>
                <a:gd name="connsiteY90" fmla="*/ 222250 h 331788"/>
                <a:gd name="connsiteX91" fmla="*/ 36514 w 279400"/>
                <a:gd name="connsiteY91" fmla="*/ 222250 h 331788"/>
                <a:gd name="connsiteX92" fmla="*/ 66676 w 279400"/>
                <a:gd name="connsiteY92" fmla="*/ 192088 h 331788"/>
                <a:gd name="connsiteX93" fmla="*/ 87314 w 279400"/>
                <a:gd name="connsiteY93" fmla="*/ 192088 h 331788"/>
                <a:gd name="connsiteX94" fmla="*/ 87314 w 279400"/>
                <a:gd name="connsiteY94" fmla="*/ 201613 h 331788"/>
                <a:gd name="connsiteX95" fmla="*/ 66676 w 279400"/>
                <a:gd name="connsiteY95" fmla="*/ 201613 h 331788"/>
                <a:gd name="connsiteX96" fmla="*/ 36514 w 279400"/>
                <a:gd name="connsiteY96" fmla="*/ 192088 h 331788"/>
                <a:gd name="connsiteX97" fmla="*/ 57152 w 279400"/>
                <a:gd name="connsiteY97" fmla="*/ 192088 h 331788"/>
                <a:gd name="connsiteX98" fmla="*/ 57152 w 279400"/>
                <a:gd name="connsiteY98" fmla="*/ 201613 h 331788"/>
                <a:gd name="connsiteX99" fmla="*/ 36514 w 279400"/>
                <a:gd name="connsiteY99" fmla="*/ 201613 h 331788"/>
                <a:gd name="connsiteX100" fmla="*/ 222250 w 279400"/>
                <a:gd name="connsiteY100" fmla="*/ 192087 h 331788"/>
                <a:gd name="connsiteX101" fmla="*/ 242888 w 279400"/>
                <a:gd name="connsiteY101" fmla="*/ 192087 h 331788"/>
                <a:gd name="connsiteX102" fmla="*/ 242888 w 279400"/>
                <a:gd name="connsiteY102" fmla="*/ 201612 h 331788"/>
                <a:gd name="connsiteX103" fmla="*/ 222250 w 279400"/>
                <a:gd name="connsiteY103" fmla="*/ 201612 h 331788"/>
                <a:gd name="connsiteX104" fmla="*/ 192088 w 279400"/>
                <a:gd name="connsiteY104" fmla="*/ 192087 h 331788"/>
                <a:gd name="connsiteX105" fmla="*/ 212726 w 279400"/>
                <a:gd name="connsiteY105" fmla="*/ 192087 h 331788"/>
                <a:gd name="connsiteX106" fmla="*/ 212726 w 279400"/>
                <a:gd name="connsiteY106" fmla="*/ 201612 h 331788"/>
                <a:gd name="connsiteX107" fmla="*/ 192088 w 279400"/>
                <a:gd name="connsiteY107" fmla="*/ 201612 h 331788"/>
                <a:gd name="connsiteX108" fmla="*/ 160338 w 279400"/>
                <a:gd name="connsiteY108" fmla="*/ 192087 h 331788"/>
                <a:gd name="connsiteX109" fmla="*/ 180976 w 279400"/>
                <a:gd name="connsiteY109" fmla="*/ 192087 h 331788"/>
                <a:gd name="connsiteX110" fmla="*/ 180976 w 279400"/>
                <a:gd name="connsiteY110" fmla="*/ 201612 h 331788"/>
                <a:gd name="connsiteX111" fmla="*/ 160338 w 279400"/>
                <a:gd name="connsiteY111" fmla="*/ 201612 h 331788"/>
                <a:gd name="connsiteX112" fmla="*/ 128588 w 279400"/>
                <a:gd name="connsiteY112" fmla="*/ 192087 h 331788"/>
                <a:gd name="connsiteX113" fmla="*/ 149226 w 279400"/>
                <a:gd name="connsiteY113" fmla="*/ 192087 h 331788"/>
                <a:gd name="connsiteX114" fmla="*/ 149226 w 279400"/>
                <a:gd name="connsiteY114" fmla="*/ 201612 h 331788"/>
                <a:gd name="connsiteX115" fmla="*/ 128588 w 279400"/>
                <a:gd name="connsiteY115" fmla="*/ 201612 h 331788"/>
                <a:gd name="connsiteX116" fmla="*/ 222250 w 279400"/>
                <a:gd name="connsiteY116" fmla="*/ 171450 h 331788"/>
                <a:gd name="connsiteX117" fmla="*/ 242888 w 279400"/>
                <a:gd name="connsiteY117" fmla="*/ 171450 h 331788"/>
                <a:gd name="connsiteX118" fmla="*/ 242888 w 279400"/>
                <a:gd name="connsiteY118" fmla="*/ 180975 h 331788"/>
                <a:gd name="connsiteX119" fmla="*/ 222250 w 279400"/>
                <a:gd name="connsiteY119" fmla="*/ 180975 h 331788"/>
                <a:gd name="connsiteX120" fmla="*/ 192088 w 279400"/>
                <a:gd name="connsiteY120" fmla="*/ 171450 h 331788"/>
                <a:gd name="connsiteX121" fmla="*/ 212726 w 279400"/>
                <a:gd name="connsiteY121" fmla="*/ 171450 h 331788"/>
                <a:gd name="connsiteX122" fmla="*/ 212726 w 279400"/>
                <a:gd name="connsiteY122" fmla="*/ 180975 h 331788"/>
                <a:gd name="connsiteX123" fmla="*/ 192088 w 279400"/>
                <a:gd name="connsiteY123" fmla="*/ 180975 h 331788"/>
                <a:gd name="connsiteX124" fmla="*/ 160338 w 279400"/>
                <a:gd name="connsiteY124" fmla="*/ 171450 h 331788"/>
                <a:gd name="connsiteX125" fmla="*/ 180976 w 279400"/>
                <a:gd name="connsiteY125" fmla="*/ 171450 h 331788"/>
                <a:gd name="connsiteX126" fmla="*/ 180976 w 279400"/>
                <a:gd name="connsiteY126" fmla="*/ 180975 h 331788"/>
                <a:gd name="connsiteX127" fmla="*/ 160338 w 279400"/>
                <a:gd name="connsiteY127" fmla="*/ 180975 h 331788"/>
                <a:gd name="connsiteX128" fmla="*/ 128588 w 279400"/>
                <a:gd name="connsiteY128" fmla="*/ 171450 h 331788"/>
                <a:gd name="connsiteX129" fmla="*/ 149226 w 279400"/>
                <a:gd name="connsiteY129" fmla="*/ 171450 h 331788"/>
                <a:gd name="connsiteX130" fmla="*/ 149226 w 279400"/>
                <a:gd name="connsiteY130" fmla="*/ 180975 h 331788"/>
                <a:gd name="connsiteX131" fmla="*/ 128588 w 279400"/>
                <a:gd name="connsiteY131" fmla="*/ 180975 h 331788"/>
                <a:gd name="connsiteX132" fmla="*/ 66676 w 279400"/>
                <a:gd name="connsiteY132" fmla="*/ 171450 h 331788"/>
                <a:gd name="connsiteX133" fmla="*/ 87314 w 279400"/>
                <a:gd name="connsiteY133" fmla="*/ 171450 h 331788"/>
                <a:gd name="connsiteX134" fmla="*/ 87314 w 279400"/>
                <a:gd name="connsiteY134" fmla="*/ 180975 h 331788"/>
                <a:gd name="connsiteX135" fmla="*/ 66676 w 279400"/>
                <a:gd name="connsiteY135" fmla="*/ 180975 h 331788"/>
                <a:gd name="connsiteX136" fmla="*/ 36514 w 279400"/>
                <a:gd name="connsiteY136" fmla="*/ 171450 h 331788"/>
                <a:gd name="connsiteX137" fmla="*/ 57152 w 279400"/>
                <a:gd name="connsiteY137" fmla="*/ 171450 h 331788"/>
                <a:gd name="connsiteX138" fmla="*/ 57152 w 279400"/>
                <a:gd name="connsiteY138" fmla="*/ 180975 h 331788"/>
                <a:gd name="connsiteX139" fmla="*/ 36514 w 279400"/>
                <a:gd name="connsiteY139" fmla="*/ 180975 h 331788"/>
                <a:gd name="connsiteX140" fmla="*/ 222250 w 279400"/>
                <a:gd name="connsiteY140" fmla="*/ 149225 h 331788"/>
                <a:gd name="connsiteX141" fmla="*/ 242888 w 279400"/>
                <a:gd name="connsiteY141" fmla="*/ 149225 h 331788"/>
                <a:gd name="connsiteX142" fmla="*/ 242888 w 279400"/>
                <a:gd name="connsiteY142" fmla="*/ 160338 h 331788"/>
                <a:gd name="connsiteX143" fmla="*/ 222250 w 279400"/>
                <a:gd name="connsiteY143" fmla="*/ 160338 h 331788"/>
                <a:gd name="connsiteX144" fmla="*/ 192088 w 279400"/>
                <a:gd name="connsiteY144" fmla="*/ 149225 h 331788"/>
                <a:gd name="connsiteX145" fmla="*/ 212726 w 279400"/>
                <a:gd name="connsiteY145" fmla="*/ 149225 h 331788"/>
                <a:gd name="connsiteX146" fmla="*/ 212726 w 279400"/>
                <a:gd name="connsiteY146" fmla="*/ 160338 h 331788"/>
                <a:gd name="connsiteX147" fmla="*/ 192088 w 279400"/>
                <a:gd name="connsiteY147" fmla="*/ 160338 h 331788"/>
                <a:gd name="connsiteX148" fmla="*/ 160338 w 279400"/>
                <a:gd name="connsiteY148" fmla="*/ 149225 h 331788"/>
                <a:gd name="connsiteX149" fmla="*/ 180976 w 279400"/>
                <a:gd name="connsiteY149" fmla="*/ 149225 h 331788"/>
                <a:gd name="connsiteX150" fmla="*/ 180976 w 279400"/>
                <a:gd name="connsiteY150" fmla="*/ 160338 h 331788"/>
                <a:gd name="connsiteX151" fmla="*/ 160338 w 279400"/>
                <a:gd name="connsiteY151" fmla="*/ 160338 h 331788"/>
                <a:gd name="connsiteX152" fmla="*/ 128588 w 279400"/>
                <a:gd name="connsiteY152" fmla="*/ 149225 h 331788"/>
                <a:gd name="connsiteX153" fmla="*/ 149226 w 279400"/>
                <a:gd name="connsiteY153" fmla="*/ 149225 h 331788"/>
                <a:gd name="connsiteX154" fmla="*/ 149226 w 279400"/>
                <a:gd name="connsiteY154" fmla="*/ 160338 h 331788"/>
                <a:gd name="connsiteX155" fmla="*/ 128588 w 279400"/>
                <a:gd name="connsiteY155" fmla="*/ 160338 h 331788"/>
                <a:gd name="connsiteX156" fmla="*/ 66676 w 279400"/>
                <a:gd name="connsiteY156" fmla="*/ 149225 h 331788"/>
                <a:gd name="connsiteX157" fmla="*/ 87314 w 279400"/>
                <a:gd name="connsiteY157" fmla="*/ 149225 h 331788"/>
                <a:gd name="connsiteX158" fmla="*/ 87314 w 279400"/>
                <a:gd name="connsiteY158" fmla="*/ 160338 h 331788"/>
                <a:gd name="connsiteX159" fmla="*/ 66676 w 279400"/>
                <a:gd name="connsiteY159" fmla="*/ 160338 h 331788"/>
                <a:gd name="connsiteX160" fmla="*/ 36514 w 279400"/>
                <a:gd name="connsiteY160" fmla="*/ 149225 h 331788"/>
                <a:gd name="connsiteX161" fmla="*/ 57152 w 279400"/>
                <a:gd name="connsiteY161" fmla="*/ 149225 h 331788"/>
                <a:gd name="connsiteX162" fmla="*/ 57152 w 279400"/>
                <a:gd name="connsiteY162" fmla="*/ 160338 h 331788"/>
                <a:gd name="connsiteX163" fmla="*/ 36514 w 279400"/>
                <a:gd name="connsiteY163" fmla="*/ 160338 h 331788"/>
                <a:gd name="connsiteX164" fmla="*/ 222251 w 279400"/>
                <a:gd name="connsiteY164" fmla="*/ 128588 h 331788"/>
                <a:gd name="connsiteX165" fmla="*/ 242889 w 279400"/>
                <a:gd name="connsiteY165" fmla="*/ 128588 h 331788"/>
                <a:gd name="connsiteX166" fmla="*/ 242889 w 279400"/>
                <a:gd name="connsiteY166" fmla="*/ 139701 h 331788"/>
                <a:gd name="connsiteX167" fmla="*/ 222251 w 279400"/>
                <a:gd name="connsiteY167" fmla="*/ 139701 h 331788"/>
                <a:gd name="connsiteX168" fmla="*/ 192089 w 279400"/>
                <a:gd name="connsiteY168" fmla="*/ 128588 h 331788"/>
                <a:gd name="connsiteX169" fmla="*/ 212727 w 279400"/>
                <a:gd name="connsiteY169" fmla="*/ 128588 h 331788"/>
                <a:gd name="connsiteX170" fmla="*/ 212727 w 279400"/>
                <a:gd name="connsiteY170" fmla="*/ 139701 h 331788"/>
                <a:gd name="connsiteX171" fmla="*/ 192089 w 279400"/>
                <a:gd name="connsiteY171" fmla="*/ 139701 h 331788"/>
                <a:gd name="connsiteX172" fmla="*/ 160339 w 279400"/>
                <a:gd name="connsiteY172" fmla="*/ 128588 h 331788"/>
                <a:gd name="connsiteX173" fmla="*/ 180977 w 279400"/>
                <a:gd name="connsiteY173" fmla="*/ 128588 h 331788"/>
                <a:gd name="connsiteX174" fmla="*/ 180977 w 279400"/>
                <a:gd name="connsiteY174" fmla="*/ 139701 h 331788"/>
                <a:gd name="connsiteX175" fmla="*/ 160339 w 279400"/>
                <a:gd name="connsiteY175" fmla="*/ 139701 h 331788"/>
                <a:gd name="connsiteX176" fmla="*/ 128589 w 279400"/>
                <a:gd name="connsiteY176" fmla="*/ 128588 h 331788"/>
                <a:gd name="connsiteX177" fmla="*/ 149227 w 279400"/>
                <a:gd name="connsiteY177" fmla="*/ 128588 h 331788"/>
                <a:gd name="connsiteX178" fmla="*/ 149227 w 279400"/>
                <a:gd name="connsiteY178" fmla="*/ 139701 h 331788"/>
                <a:gd name="connsiteX179" fmla="*/ 128589 w 279400"/>
                <a:gd name="connsiteY179" fmla="*/ 139701 h 331788"/>
                <a:gd name="connsiteX180" fmla="*/ 66676 w 279400"/>
                <a:gd name="connsiteY180" fmla="*/ 128588 h 331788"/>
                <a:gd name="connsiteX181" fmla="*/ 87314 w 279400"/>
                <a:gd name="connsiteY181" fmla="*/ 128588 h 331788"/>
                <a:gd name="connsiteX182" fmla="*/ 87314 w 279400"/>
                <a:gd name="connsiteY182" fmla="*/ 139701 h 331788"/>
                <a:gd name="connsiteX183" fmla="*/ 66676 w 279400"/>
                <a:gd name="connsiteY183" fmla="*/ 139701 h 331788"/>
                <a:gd name="connsiteX184" fmla="*/ 36514 w 279400"/>
                <a:gd name="connsiteY184" fmla="*/ 128588 h 331788"/>
                <a:gd name="connsiteX185" fmla="*/ 57152 w 279400"/>
                <a:gd name="connsiteY185" fmla="*/ 128588 h 331788"/>
                <a:gd name="connsiteX186" fmla="*/ 57152 w 279400"/>
                <a:gd name="connsiteY186" fmla="*/ 139701 h 331788"/>
                <a:gd name="connsiteX187" fmla="*/ 36514 w 279400"/>
                <a:gd name="connsiteY187" fmla="*/ 139701 h 331788"/>
                <a:gd name="connsiteX188" fmla="*/ 20638 w 279400"/>
                <a:gd name="connsiteY188" fmla="*/ 114300 h 331788"/>
                <a:gd name="connsiteX189" fmla="*/ 20638 w 279400"/>
                <a:gd name="connsiteY189" fmla="*/ 279400 h 331788"/>
                <a:gd name="connsiteX190" fmla="*/ 103188 w 279400"/>
                <a:gd name="connsiteY190" fmla="*/ 279400 h 331788"/>
                <a:gd name="connsiteX191" fmla="*/ 103188 w 279400"/>
                <a:gd name="connsiteY191" fmla="*/ 114300 h 331788"/>
                <a:gd name="connsiteX192" fmla="*/ 222251 w 279400"/>
                <a:gd name="connsiteY192" fmla="*/ 107950 h 331788"/>
                <a:gd name="connsiteX193" fmla="*/ 242889 w 279400"/>
                <a:gd name="connsiteY193" fmla="*/ 107950 h 331788"/>
                <a:gd name="connsiteX194" fmla="*/ 242889 w 279400"/>
                <a:gd name="connsiteY194" fmla="*/ 119063 h 331788"/>
                <a:gd name="connsiteX195" fmla="*/ 222251 w 279400"/>
                <a:gd name="connsiteY195" fmla="*/ 119063 h 331788"/>
                <a:gd name="connsiteX196" fmla="*/ 192089 w 279400"/>
                <a:gd name="connsiteY196" fmla="*/ 107950 h 331788"/>
                <a:gd name="connsiteX197" fmla="*/ 212727 w 279400"/>
                <a:gd name="connsiteY197" fmla="*/ 107950 h 331788"/>
                <a:gd name="connsiteX198" fmla="*/ 212727 w 279400"/>
                <a:gd name="connsiteY198" fmla="*/ 119063 h 331788"/>
                <a:gd name="connsiteX199" fmla="*/ 192089 w 279400"/>
                <a:gd name="connsiteY199" fmla="*/ 119063 h 331788"/>
                <a:gd name="connsiteX200" fmla="*/ 160339 w 279400"/>
                <a:gd name="connsiteY200" fmla="*/ 107950 h 331788"/>
                <a:gd name="connsiteX201" fmla="*/ 180977 w 279400"/>
                <a:gd name="connsiteY201" fmla="*/ 107950 h 331788"/>
                <a:gd name="connsiteX202" fmla="*/ 180977 w 279400"/>
                <a:gd name="connsiteY202" fmla="*/ 119063 h 331788"/>
                <a:gd name="connsiteX203" fmla="*/ 160339 w 279400"/>
                <a:gd name="connsiteY203" fmla="*/ 119063 h 331788"/>
                <a:gd name="connsiteX204" fmla="*/ 128589 w 279400"/>
                <a:gd name="connsiteY204" fmla="*/ 107950 h 331788"/>
                <a:gd name="connsiteX205" fmla="*/ 149227 w 279400"/>
                <a:gd name="connsiteY205" fmla="*/ 107950 h 331788"/>
                <a:gd name="connsiteX206" fmla="*/ 149227 w 279400"/>
                <a:gd name="connsiteY206" fmla="*/ 119063 h 331788"/>
                <a:gd name="connsiteX207" fmla="*/ 128589 w 279400"/>
                <a:gd name="connsiteY207" fmla="*/ 119063 h 331788"/>
                <a:gd name="connsiteX208" fmla="*/ 222251 w 279400"/>
                <a:gd name="connsiteY208" fmla="*/ 87313 h 331788"/>
                <a:gd name="connsiteX209" fmla="*/ 242889 w 279400"/>
                <a:gd name="connsiteY209" fmla="*/ 87313 h 331788"/>
                <a:gd name="connsiteX210" fmla="*/ 242889 w 279400"/>
                <a:gd name="connsiteY210" fmla="*/ 98426 h 331788"/>
                <a:gd name="connsiteX211" fmla="*/ 222251 w 279400"/>
                <a:gd name="connsiteY211" fmla="*/ 98426 h 331788"/>
                <a:gd name="connsiteX212" fmla="*/ 192089 w 279400"/>
                <a:gd name="connsiteY212" fmla="*/ 87313 h 331788"/>
                <a:gd name="connsiteX213" fmla="*/ 212727 w 279400"/>
                <a:gd name="connsiteY213" fmla="*/ 87313 h 331788"/>
                <a:gd name="connsiteX214" fmla="*/ 212727 w 279400"/>
                <a:gd name="connsiteY214" fmla="*/ 98426 h 331788"/>
                <a:gd name="connsiteX215" fmla="*/ 192089 w 279400"/>
                <a:gd name="connsiteY215" fmla="*/ 98426 h 331788"/>
                <a:gd name="connsiteX216" fmla="*/ 160339 w 279400"/>
                <a:gd name="connsiteY216" fmla="*/ 87313 h 331788"/>
                <a:gd name="connsiteX217" fmla="*/ 180977 w 279400"/>
                <a:gd name="connsiteY217" fmla="*/ 87313 h 331788"/>
                <a:gd name="connsiteX218" fmla="*/ 180977 w 279400"/>
                <a:gd name="connsiteY218" fmla="*/ 98426 h 331788"/>
                <a:gd name="connsiteX219" fmla="*/ 160339 w 279400"/>
                <a:gd name="connsiteY219" fmla="*/ 98426 h 331788"/>
                <a:gd name="connsiteX220" fmla="*/ 128589 w 279400"/>
                <a:gd name="connsiteY220" fmla="*/ 87313 h 331788"/>
                <a:gd name="connsiteX221" fmla="*/ 149227 w 279400"/>
                <a:gd name="connsiteY221" fmla="*/ 87313 h 331788"/>
                <a:gd name="connsiteX222" fmla="*/ 149227 w 279400"/>
                <a:gd name="connsiteY222" fmla="*/ 98426 h 331788"/>
                <a:gd name="connsiteX223" fmla="*/ 128589 w 279400"/>
                <a:gd name="connsiteY223" fmla="*/ 98426 h 331788"/>
                <a:gd name="connsiteX224" fmla="*/ 222251 w 279400"/>
                <a:gd name="connsiteY224" fmla="*/ 66675 h 331788"/>
                <a:gd name="connsiteX225" fmla="*/ 242889 w 279400"/>
                <a:gd name="connsiteY225" fmla="*/ 66675 h 331788"/>
                <a:gd name="connsiteX226" fmla="*/ 242889 w 279400"/>
                <a:gd name="connsiteY226" fmla="*/ 77788 h 331788"/>
                <a:gd name="connsiteX227" fmla="*/ 222251 w 279400"/>
                <a:gd name="connsiteY227" fmla="*/ 77788 h 331788"/>
                <a:gd name="connsiteX228" fmla="*/ 192089 w 279400"/>
                <a:gd name="connsiteY228" fmla="*/ 66675 h 331788"/>
                <a:gd name="connsiteX229" fmla="*/ 212727 w 279400"/>
                <a:gd name="connsiteY229" fmla="*/ 66675 h 331788"/>
                <a:gd name="connsiteX230" fmla="*/ 212727 w 279400"/>
                <a:gd name="connsiteY230" fmla="*/ 77788 h 331788"/>
                <a:gd name="connsiteX231" fmla="*/ 192089 w 279400"/>
                <a:gd name="connsiteY231" fmla="*/ 77788 h 331788"/>
                <a:gd name="connsiteX232" fmla="*/ 160339 w 279400"/>
                <a:gd name="connsiteY232" fmla="*/ 66675 h 331788"/>
                <a:gd name="connsiteX233" fmla="*/ 180977 w 279400"/>
                <a:gd name="connsiteY233" fmla="*/ 66675 h 331788"/>
                <a:gd name="connsiteX234" fmla="*/ 180977 w 279400"/>
                <a:gd name="connsiteY234" fmla="*/ 77788 h 331788"/>
                <a:gd name="connsiteX235" fmla="*/ 160339 w 279400"/>
                <a:gd name="connsiteY235" fmla="*/ 77788 h 331788"/>
                <a:gd name="connsiteX236" fmla="*/ 128589 w 279400"/>
                <a:gd name="connsiteY236" fmla="*/ 66675 h 331788"/>
                <a:gd name="connsiteX237" fmla="*/ 149227 w 279400"/>
                <a:gd name="connsiteY237" fmla="*/ 66675 h 331788"/>
                <a:gd name="connsiteX238" fmla="*/ 149227 w 279400"/>
                <a:gd name="connsiteY238" fmla="*/ 77788 h 331788"/>
                <a:gd name="connsiteX239" fmla="*/ 128589 w 279400"/>
                <a:gd name="connsiteY239" fmla="*/ 77788 h 331788"/>
                <a:gd name="connsiteX240" fmla="*/ 222251 w 279400"/>
                <a:gd name="connsiteY240" fmla="*/ 46038 h 331788"/>
                <a:gd name="connsiteX241" fmla="*/ 242889 w 279400"/>
                <a:gd name="connsiteY241" fmla="*/ 46038 h 331788"/>
                <a:gd name="connsiteX242" fmla="*/ 242889 w 279400"/>
                <a:gd name="connsiteY242" fmla="*/ 57151 h 331788"/>
                <a:gd name="connsiteX243" fmla="*/ 222251 w 279400"/>
                <a:gd name="connsiteY243" fmla="*/ 57151 h 331788"/>
                <a:gd name="connsiteX244" fmla="*/ 192089 w 279400"/>
                <a:gd name="connsiteY244" fmla="*/ 46038 h 331788"/>
                <a:gd name="connsiteX245" fmla="*/ 212727 w 279400"/>
                <a:gd name="connsiteY245" fmla="*/ 46038 h 331788"/>
                <a:gd name="connsiteX246" fmla="*/ 212727 w 279400"/>
                <a:gd name="connsiteY246" fmla="*/ 57151 h 331788"/>
                <a:gd name="connsiteX247" fmla="*/ 192089 w 279400"/>
                <a:gd name="connsiteY247" fmla="*/ 57151 h 331788"/>
                <a:gd name="connsiteX248" fmla="*/ 160339 w 279400"/>
                <a:gd name="connsiteY248" fmla="*/ 46038 h 331788"/>
                <a:gd name="connsiteX249" fmla="*/ 180977 w 279400"/>
                <a:gd name="connsiteY249" fmla="*/ 46038 h 331788"/>
                <a:gd name="connsiteX250" fmla="*/ 180977 w 279400"/>
                <a:gd name="connsiteY250" fmla="*/ 57151 h 331788"/>
                <a:gd name="connsiteX251" fmla="*/ 160339 w 279400"/>
                <a:gd name="connsiteY251" fmla="*/ 57151 h 331788"/>
                <a:gd name="connsiteX252" fmla="*/ 128589 w 279400"/>
                <a:gd name="connsiteY252" fmla="*/ 46038 h 331788"/>
                <a:gd name="connsiteX253" fmla="*/ 149227 w 279400"/>
                <a:gd name="connsiteY253" fmla="*/ 46038 h 331788"/>
                <a:gd name="connsiteX254" fmla="*/ 149227 w 279400"/>
                <a:gd name="connsiteY254" fmla="*/ 57151 h 331788"/>
                <a:gd name="connsiteX255" fmla="*/ 128589 w 279400"/>
                <a:gd name="connsiteY255" fmla="*/ 57151 h 331788"/>
                <a:gd name="connsiteX256" fmla="*/ 222251 w 279400"/>
                <a:gd name="connsiteY256" fmla="*/ 25400 h 331788"/>
                <a:gd name="connsiteX257" fmla="*/ 242889 w 279400"/>
                <a:gd name="connsiteY257" fmla="*/ 25400 h 331788"/>
                <a:gd name="connsiteX258" fmla="*/ 242889 w 279400"/>
                <a:gd name="connsiteY258" fmla="*/ 36513 h 331788"/>
                <a:gd name="connsiteX259" fmla="*/ 222251 w 279400"/>
                <a:gd name="connsiteY259" fmla="*/ 36513 h 331788"/>
                <a:gd name="connsiteX260" fmla="*/ 192089 w 279400"/>
                <a:gd name="connsiteY260" fmla="*/ 25400 h 331788"/>
                <a:gd name="connsiteX261" fmla="*/ 212727 w 279400"/>
                <a:gd name="connsiteY261" fmla="*/ 25400 h 331788"/>
                <a:gd name="connsiteX262" fmla="*/ 212727 w 279400"/>
                <a:gd name="connsiteY262" fmla="*/ 36513 h 331788"/>
                <a:gd name="connsiteX263" fmla="*/ 192089 w 279400"/>
                <a:gd name="connsiteY263" fmla="*/ 36513 h 331788"/>
                <a:gd name="connsiteX264" fmla="*/ 160339 w 279400"/>
                <a:gd name="connsiteY264" fmla="*/ 25400 h 331788"/>
                <a:gd name="connsiteX265" fmla="*/ 180977 w 279400"/>
                <a:gd name="connsiteY265" fmla="*/ 25400 h 331788"/>
                <a:gd name="connsiteX266" fmla="*/ 180977 w 279400"/>
                <a:gd name="connsiteY266" fmla="*/ 36513 h 331788"/>
                <a:gd name="connsiteX267" fmla="*/ 160339 w 279400"/>
                <a:gd name="connsiteY267" fmla="*/ 36513 h 331788"/>
                <a:gd name="connsiteX268" fmla="*/ 128589 w 279400"/>
                <a:gd name="connsiteY268" fmla="*/ 25400 h 331788"/>
                <a:gd name="connsiteX269" fmla="*/ 149227 w 279400"/>
                <a:gd name="connsiteY269" fmla="*/ 25400 h 331788"/>
                <a:gd name="connsiteX270" fmla="*/ 149227 w 279400"/>
                <a:gd name="connsiteY270" fmla="*/ 36513 h 331788"/>
                <a:gd name="connsiteX271" fmla="*/ 128589 w 279400"/>
                <a:gd name="connsiteY271" fmla="*/ 36513 h 331788"/>
                <a:gd name="connsiteX272" fmla="*/ 114300 w 279400"/>
                <a:gd name="connsiteY272" fmla="*/ 9525 h 331788"/>
                <a:gd name="connsiteX273" fmla="*/ 114300 w 279400"/>
                <a:gd name="connsiteY273" fmla="*/ 279400 h 331788"/>
                <a:gd name="connsiteX274" fmla="*/ 258763 w 279400"/>
                <a:gd name="connsiteY274" fmla="*/ 279400 h 331788"/>
                <a:gd name="connsiteX275" fmla="*/ 258763 w 279400"/>
                <a:gd name="connsiteY275" fmla="*/ 9525 h 331788"/>
                <a:gd name="connsiteX276" fmla="*/ 103187 w 279400"/>
                <a:gd name="connsiteY276" fmla="*/ 0 h 331788"/>
                <a:gd name="connsiteX277" fmla="*/ 268288 w 279400"/>
                <a:gd name="connsiteY277" fmla="*/ 0 h 331788"/>
                <a:gd name="connsiteX278" fmla="*/ 268288 w 279400"/>
                <a:gd name="connsiteY278" fmla="*/ 320676 h 331788"/>
                <a:gd name="connsiteX279" fmla="*/ 279400 w 279400"/>
                <a:gd name="connsiteY279" fmla="*/ 320676 h 331788"/>
                <a:gd name="connsiteX280" fmla="*/ 279400 w 279400"/>
                <a:gd name="connsiteY280" fmla="*/ 331788 h 331788"/>
                <a:gd name="connsiteX281" fmla="*/ 0 w 279400"/>
                <a:gd name="connsiteY281" fmla="*/ 331788 h 331788"/>
                <a:gd name="connsiteX282" fmla="*/ 0 w 279400"/>
                <a:gd name="connsiteY282" fmla="*/ 320676 h 331788"/>
                <a:gd name="connsiteX283" fmla="*/ 9525 w 279400"/>
                <a:gd name="connsiteY283" fmla="*/ 320676 h 331788"/>
                <a:gd name="connsiteX284" fmla="*/ 9525 w 279400"/>
                <a:gd name="connsiteY284" fmla="*/ 103188 h 331788"/>
                <a:gd name="connsiteX285" fmla="*/ 103187 w 279400"/>
                <a:gd name="connsiteY285" fmla="*/ 103188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</a:cxnLst>
              <a:rect l="l" t="t" r="r" b="b"/>
              <a:pathLst>
                <a:path w="279400" h="331788">
                  <a:moveTo>
                    <a:pt x="192089" y="300038"/>
                  </a:moveTo>
                  <a:lnTo>
                    <a:pt x="242889" y="300038"/>
                  </a:lnTo>
                  <a:lnTo>
                    <a:pt x="242889" y="311151"/>
                  </a:lnTo>
                  <a:lnTo>
                    <a:pt x="192089" y="311151"/>
                  </a:lnTo>
                  <a:close/>
                  <a:moveTo>
                    <a:pt x="128589" y="300038"/>
                  </a:moveTo>
                  <a:lnTo>
                    <a:pt x="180977" y="300038"/>
                  </a:lnTo>
                  <a:lnTo>
                    <a:pt x="180977" y="311151"/>
                  </a:lnTo>
                  <a:lnTo>
                    <a:pt x="128589" y="311151"/>
                  </a:lnTo>
                  <a:close/>
                  <a:moveTo>
                    <a:pt x="36514" y="300038"/>
                  </a:moveTo>
                  <a:lnTo>
                    <a:pt x="87314" y="300038"/>
                  </a:lnTo>
                  <a:lnTo>
                    <a:pt x="87314" y="311151"/>
                  </a:lnTo>
                  <a:lnTo>
                    <a:pt x="36514" y="311151"/>
                  </a:lnTo>
                  <a:close/>
                  <a:moveTo>
                    <a:pt x="114300" y="290512"/>
                  </a:moveTo>
                  <a:lnTo>
                    <a:pt x="114300" y="320675"/>
                  </a:lnTo>
                  <a:lnTo>
                    <a:pt x="258763" y="320675"/>
                  </a:lnTo>
                  <a:lnTo>
                    <a:pt x="258763" y="290512"/>
                  </a:lnTo>
                  <a:close/>
                  <a:moveTo>
                    <a:pt x="20638" y="290512"/>
                  </a:moveTo>
                  <a:lnTo>
                    <a:pt x="20638" y="320675"/>
                  </a:lnTo>
                  <a:lnTo>
                    <a:pt x="103188" y="320675"/>
                  </a:lnTo>
                  <a:lnTo>
                    <a:pt x="103188" y="290512"/>
                  </a:lnTo>
                  <a:close/>
                  <a:moveTo>
                    <a:pt x="222250" y="254000"/>
                  </a:moveTo>
                  <a:lnTo>
                    <a:pt x="242888" y="254000"/>
                  </a:lnTo>
                  <a:lnTo>
                    <a:pt x="242888" y="263525"/>
                  </a:lnTo>
                  <a:lnTo>
                    <a:pt x="222250" y="263525"/>
                  </a:lnTo>
                  <a:close/>
                  <a:moveTo>
                    <a:pt x="192088" y="254000"/>
                  </a:moveTo>
                  <a:lnTo>
                    <a:pt x="212726" y="254000"/>
                  </a:lnTo>
                  <a:lnTo>
                    <a:pt x="212726" y="263525"/>
                  </a:lnTo>
                  <a:lnTo>
                    <a:pt x="192088" y="263525"/>
                  </a:lnTo>
                  <a:close/>
                  <a:moveTo>
                    <a:pt x="160338" y="254000"/>
                  </a:moveTo>
                  <a:lnTo>
                    <a:pt x="180976" y="254000"/>
                  </a:lnTo>
                  <a:lnTo>
                    <a:pt x="180976" y="263525"/>
                  </a:lnTo>
                  <a:lnTo>
                    <a:pt x="160338" y="263525"/>
                  </a:lnTo>
                  <a:close/>
                  <a:moveTo>
                    <a:pt x="128588" y="254000"/>
                  </a:moveTo>
                  <a:lnTo>
                    <a:pt x="149226" y="254000"/>
                  </a:lnTo>
                  <a:lnTo>
                    <a:pt x="149226" y="263525"/>
                  </a:lnTo>
                  <a:lnTo>
                    <a:pt x="128588" y="263525"/>
                  </a:lnTo>
                  <a:close/>
                  <a:moveTo>
                    <a:pt x="66676" y="254000"/>
                  </a:moveTo>
                  <a:lnTo>
                    <a:pt x="87314" y="254000"/>
                  </a:lnTo>
                  <a:lnTo>
                    <a:pt x="87314" y="263525"/>
                  </a:lnTo>
                  <a:lnTo>
                    <a:pt x="66676" y="263525"/>
                  </a:lnTo>
                  <a:close/>
                  <a:moveTo>
                    <a:pt x="36514" y="254000"/>
                  </a:moveTo>
                  <a:lnTo>
                    <a:pt x="57152" y="254000"/>
                  </a:lnTo>
                  <a:lnTo>
                    <a:pt x="57152" y="263525"/>
                  </a:lnTo>
                  <a:lnTo>
                    <a:pt x="36514" y="263525"/>
                  </a:lnTo>
                  <a:close/>
                  <a:moveTo>
                    <a:pt x="66676" y="233363"/>
                  </a:moveTo>
                  <a:lnTo>
                    <a:pt x="87314" y="233363"/>
                  </a:lnTo>
                  <a:lnTo>
                    <a:pt x="87314" y="242888"/>
                  </a:lnTo>
                  <a:lnTo>
                    <a:pt x="66676" y="242888"/>
                  </a:lnTo>
                  <a:close/>
                  <a:moveTo>
                    <a:pt x="36514" y="233363"/>
                  </a:moveTo>
                  <a:lnTo>
                    <a:pt x="57152" y="233363"/>
                  </a:lnTo>
                  <a:lnTo>
                    <a:pt x="57152" y="242888"/>
                  </a:lnTo>
                  <a:lnTo>
                    <a:pt x="36514" y="242888"/>
                  </a:lnTo>
                  <a:close/>
                  <a:moveTo>
                    <a:pt x="222250" y="233362"/>
                  </a:moveTo>
                  <a:lnTo>
                    <a:pt x="242888" y="233362"/>
                  </a:lnTo>
                  <a:lnTo>
                    <a:pt x="242888" y="242887"/>
                  </a:lnTo>
                  <a:lnTo>
                    <a:pt x="222250" y="242887"/>
                  </a:lnTo>
                  <a:close/>
                  <a:moveTo>
                    <a:pt x="192088" y="233362"/>
                  </a:moveTo>
                  <a:lnTo>
                    <a:pt x="212726" y="233362"/>
                  </a:lnTo>
                  <a:lnTo>
                    <a:pt x="212726" y="242887"/>
                  </a:lnTo>
                  <a:lnTo>
                    <a:pt x="192088" y="242887"/>
                  </a:lnTo>
                  <a:close/>
                  <a:moveTo>
                    <a:pt x="160338" y="233362"/>
                  </a:moveTo>
                  <a:lnTo>
                    <a:pt x="180976" y="233362"/>
                  </a:lnTo>
                  <a:lnTo>
                    <a:pt x="180976" y="242887"/>
                  </a:lnTo>
                  <a:lnTo>
                    <a:pt x="160338" y="242887"/>
                  </a:lnTo>
                  <a:close/>
                  <a:moveTo>
                    <a:pt x="128588" y="233362"/>
                  </a:moveTo>
                  <a:lnTo>
                    <a:pt x="149226" y="233362"/>
                  </a:lnTo>
                  <a:lnTo>
                    <a:pt x="149226" y="242887"/>
                  </a:lnTo>
                  <a:lnTo>
                    <a:pt x="128588" y="242887"/>
                  </a:lnTo>
                  <a:close/>
                  <a:moveTo>
                    <a:pt x="222250" y="212725"/>
                  </a:moveTo>
                  <a:lnTo>
                    <a:pt x="242888" y="212725"/>
                  </a:lnTo>
                  <a:lnTo>
                    <a:pt x="242888" y="222250"/>
                  </a:lnTo>
                  <a:lnTo>
                    <a:pt x="222250" y="222250"/>
                  </a:lnTo>
                  <a:close/>
                  <a:moveTo>
                    <a:pt x="192088" y="212725"/>
                  </a:moveTo>
                  <a:lnTo>
                    <a:pt x="212726" y="212725"/>
                  </a:lnTo>
                  <a:lnTo>
                    <a:pt x="212726" y="222250"/>
                  </a:lnTo>
                  <a:lnTo>
                    <a:pt x="192088" y="222250"/>
                  </a:lnTo>
                  <a:close/>
                  <a:moveTo>
                    <a:pt x="160338" y="212725"/>
                  </a:moveTo>
                  <a:lnTo>
                    <a:pt x="180976" y="212725"/>
                  </a:lnTo>
                  <a:lnTo>
                    <a:pt x="180976" y="222250"/>
                  </a:lnTo>
                  <a:lnTo>
                    <a:pt x="160338" y="222250"/>
                  </a:lnTo>
                  <a:close/>
                  <a:moveTo>
                    <a:pt x="128588" y="212725"/>
                  </a:moveTo>
                  <a:lnTo>
                    <a:pt x="149226" y="212725"/>
                  </a:lnTo>
                  <a:lnTo>
                    <a:pt x="149226" y="222250"/>
                  </a:lnTo>
                  <a:lnTo>
                    <a:pt x="128588" y="222250"/>
                  </a:lnTo>
                  <a:close/>
                  <a:moveTo>
                    <a:pt x="66676" y="212725"/>
                  </a:moveTo>
                  <a:lnTo>
                    <a:pt x="87314" y="212725"/>
                  </a:lnTo>
                  <a:lnTo>
                    <a:pt x="87314" y="222250"/>
                  </a:lnTo>
                  <a:lnTo>
                    <a:pt x="66676" y="222250"/>
                  </a:lnTo>
                  <a:close/>
                  <a:moveTo>
                    <a:pt x="36514" y="212725"/>
                  </a:moveTo>
                  <a:lnTo>
                    <a:pt x="57152" y="212725"/>
                  </a:lnTo>
                  <a:lnTo>
                    <a:pt x="57152" y="222250"/>
                  </a:lnTo>
                  <a:lnTo>
                    <a:pt x="36514" y="222250"/>
                  </a:lnTo>
                  <a:close/>
                  <a:moveTo>
                    <a:pt x="66676" y="192088"/>
                  </a:moveTo>
                  <a:lnTo>
                    <a:pt x="87314" y="192088"/>
                  </a:lnTo>
                  <a:lnTo>
                    <a:pt x="87314" y="201613"/>
                  </a:lnTo>
                  <a:lnTo>
                    <a:pt x="66676" y="201613"/>
                  </a:lnTo>
                  <a:close/>
                  <a:moveTo>
                    <a:pt x="36514" y="192088"/>
                  </a:moveTo>
                  <a:lnTo>
                    <a:pt x="57152" y="192088"/>
                  </a:lnTo>
                  <a:lnTo>
                    <a:pt x="57152" y="201613"/>
                  </a:lnTo>
                  <a:lnTo>
                    <a:pt x="36514" y="201613"/>
                  </a:lnTo>
                  <a:close/>
                  <a:moveTo>
                    <a:pt x="222250" y="192087"/>
                  </a:moveTo>
                  <a:lnTo>
                    <a:pt x="242888" y="192087"/>
                  </a:lnTo>
                  <a:lnTo>
                    <a:pt x="242888" y="201612"/>
                  </a:lnTo>
                  <a:lnTo>
                    <a:pt x="222250" y="201612"/>
                  </a:lnTo>
                  <a:close/>
                  <a:moveTo>
                    <a:pt x="192088" y="192087"/>
                  </a:moveTo>
                  <a:lnTo>
                    <a:pt x="212726" y="192087"/>
                  </a:lnTo>
                  <a:lnTo>
                    <a:pt x="212726" y="201612"/>
                  </a:lnTo>
                  <a:lnTo>
                    <a:pt x="192088" y="201612"/>
                  </a:lnTo>
                  <a:close/>
                  <a:moveTo>
                    <a:pt x="160338" y="192087"/>
                  </a:moveTo>
                  <a:lnTo>
                    <a:pt x="180976" y="192087"/>
                  </a:lnTo>
                  <a:lnTo>
                    <a:pt x="180976" y="201612"/>
                  </a:lnTo>
                  <a:lnTo>
                    <a:pt x="160338" y="201612"/>
                  </a:lnTo>
                  <a:close/>
                  <a:moveTo>
                    <a:pt x="128588" y="192087"/>
                  </a:moveTo>
                  <a:lnTo>
                    <a:pt x="149226" y="192087"/>
                  </a:lnTo>
                  <a:lnTo>
                    <a:pt x="149226" y="201612"/>
                  </a:lnTo>
                  <a:lnTo>
                    <a:pt x="128588" y="201612"/>
                  </a:lnTo>
                  <a:close/>
                  <a:moveTo>
                    <a:pt x="222250" y="171450"/>
                  </a:moveTo>
                  <a:lnTo>
                    <a:pt x="242888" y="171450"/>
                  </a:lnTo>
                  <a:lnTo>
                    <a:pt x="242888" y="180975"/>
                  </a:lnTo>
                  <a:lnTo>
                    <a:pt x="222250" y="180975"/>
                  </a:lnTo>
                  <a:close/>
                  <a:moveTo>
                    <a:pt x="192088" y="171450"/>
                  </a:moveTo>
                  <a:lnTo>
                    <a:pt x="212726" y="171450"/>
                  </a:lnTo>
                  <a:lnTo>
                    <a:pt x="212726" y="180975"/>
                  </a:lnTo>
                  <a:lnTo>
                    <a:pt x="192088" y="180975"/>
                  </a:lnTo>
                  <a:close/>
                  <a:moveTo>
                    <a:pt x="160338" y="171450"/>
                  </a:moveTo>
                  <a:lnTo>
                    <a:pt x="180976" y="171450"/>
                  </a:lnTo>
                  <a:lnTo>
                    <a:pt x="180976" y="180975"/>
                  </a:lnTo>
                  <a:lnTo>
                    <a:pt x="160338" y="180975"/>
                  </a:lnTo>
                  <a:close/>
                  <a:moveTo>
                    <a:pt x="128588" y="171450"/>
                  </a:moveTo>
                  <a:lnTo>
                    <a:pt x="149226" y="171450"/>
                  </a:lnTo>
                  <a:lnTo>
                    <a:pt x="149226" y="180975"/>
                  </a:lnTo>
                  <a:lnTo>
                    <a:pt x="128588" y="180975"/>
                  </a:lnTo>
                  <a:close/>
                  <a:moveTo>
                    <a:pt x="66676" y="171450"/>
                  </a:moveTo>
                  <a:lnTo>
                    <a:pt x="87314" y="171450"/>
                  </a:lnTo>
                  <a:lnTo>
                    <a:pt x="87314" y="180975"/>
                  </a:lnTo>
                  <a:lnTo>
                    <a:pt x="66676" y="180975"/>
                  </a:lnTo>
                  <a:close/>
                  <a:moveTo>
                    <a:pt x="36514" y="171450"/>
                  </a:moveTo>
                  <a:lnTo>
                    <a:pt x="57152" y="171450"/>
                  </a:lnTo>
                  <a:lnTo>
                    <a:pt x="57152" y="180975"/>
                  </a:lnTo>
                  <a:lnTo>
                    <a:pt x="36514" y="180975"/>
                  </a:lnTo>
                  <a:close/>
                  <a:moveTo>
                    <a:pt x="222250" y="149225"/>
                  </a:moveTo>
                  <a:lnTo>
                    <a:pt x="242888" y="149225"/>
                  </a:lnTo>
                  <a:lnTo>
                    <a:pt x="242888" y="160338"/>
                  </a:lnTo>
                  <a:lnTo>
                    <a:pt x="222250" y="160338"/>
                  </a:lnTo>
                  <a:close/>
                  <a:moveTo>
                    <a:pt x="192088" y="149225"/>
                  </a:moveTo>
                  <a:lnTo>
                    <a:pt x="212726" y="149225"/>
                  </a:lnTo>
                  <a:lnTo>
                    <a:pt x="212726" y="160338"/>
                  </a:lnTo>
                  <a:lnTo>
                    <a:pt x="192088" y="160338"/>
                  </a:lnTo>
                  <a:close/>
                  <a:moveTo>
                    <a:pt x="160338" y="149225"/>
                  </a:moveTo>
                  <a:lnTo>
                    <a:pt x="180976" y="149225"/>
                  </a:lnTo>
                  <a:lnTo>
                    <a:pt x="180976" y="160338"/>
                  </a:lnTo>
                  <a:lnTo>
                    <a:pt x="160338" y="160338"/>
                  </a:lnTo>
                  <a:close/>
                  <a:moveTo>
                    <a:pt x="128588" y="149225"/>
                  </a:moveTo>
                  <a:lnTo>
                    <a:pt x="149226" y="149225"/>
                  </a:lnTo>
                  <a:lnTo>
                    <a:pt x="149226" y="160338"/>
                  </a:lnTo>
                  <a:lnTo>
                    <a:pt x="128588" y="160338"/>
                  </a:lnTo>
                  <a:close/>
                  <a:moveTo>
                    <a:pt x="66676" y="149225"/>
                  </a:moveTo>
                  <a:lnTo>
                    <a:pt x="87314" y="149225"/>
                  </a:lnTo>
                  <a:lnTo>
                    <a:pt x="87314" y="160338"/>
                  </a:lnTo>
                  <a:lnTo>
                    <a:pt x="66676" y="160338"/>
                  </a:lnTo>
                  <a:close/>
                  <a:moveTo>
                    <a:pt x="36514" y="149225"/>
                  </a:moveTo>
                  <a:lnTo>
                    <a:pt x="57152" y="149225"/>
                  </a:lnTo>
                  <a:lnTo>
                    <a:pt x="57152" y="160338"/>
                  </a:lnTo>
                  <a:lnTo>
                    <a:pt x="36514" y="160338"/>
                  </a:lnTo>
                  <a:close/>
                  <a:moveTo>
                    <a:pt x="222251" y="128588"/>
                  </a:moveTo>
                  <a:lnTo>
                    <a:pt x="242889" y="128588"/>
                  </a:lnTo>
                  <a:lnTo>
                    <a:pt x="242889" y="139701"/>
                  </a:lnTo>
                  <a:lnTo>
                    <a:pt x="222251" y="139701"/>
                  </a:lnTo>
                  <a:close/>
                  <a:moveTo>
                    <a:pt x="192089" y="128588"/>
                  </a:moveTo>
                  <a:lnTo>
                    <a:pt x="212727" y="128588"/>
                  </a:lnTo>
                  <a:lnTo>
                    <a:pt x="212727" y="139701"/>
                  </a:lnTo>
                  <a:lnTo>
                    <a:pt x="192089" y="139701"/>
                  </a:lnTo>
                  <a:close/>
                  <a:moveTo>
                    <a:pt x="160339" y="128588"/>
                  </a:moveTo>
                  <a:lnTo>
                    <a:pt x="180977" y="128588"/>
                  </a:lnTo>
                  <a:lnTo>
                    <a:pt x="180977" y="139701"/>
                  </a:lnTo>
                  <a:lnTo>
                    <a:pt x="160339" y="139701"/>
                  </a:lnTo>
                  <a:close/>
                  <a:moveTo>
                    <a:pt x="128589" y="128588"/>
                  </a:moveTo>
                  <a:lnTo>
                    <a:pt x="149227" y="128588"/>
                  </a:lnTo>
                  <a:lnTo>
                    <a:pt x="149227" y="139701"/>
                  </a:lnTo>
                  <a:lnTo>
                    <a:pt x="128589" y="139701"/>
                  </a:lnTo>
                  <a:close/>
                  <a:moveTo>
                    <a:pt x="66676" y="128588"/>
                  </a:moveTo>
                  <a:lnTo>
                    <a:pt x="87314" y="128588"/>
                  </a:lnTo>
                  <a:lnTo>
                    <a:pt x="87314" y="139701"/>
                  </a:lnTo>
                  <a:lnTo>
                    <a:pt x="66676" y="139701"/>
                  </a:lnTo>
                  <a:close/>
                  <a:moveTo>
                    <a:pt x="36514" y="128588"/>
                  </a:moveTo>
                  <a:lnTo>
                    <a:pt x="57152" y="128588"/>
                  </a:lnTo>
                  <a:lnTo>
                    <a:pt x="57152" y="139701"/>
                  </a:lnTo>
                  <a:lnTo>
                    <a:pt x="36514" y="139701"/>
                  </a:lnTo>
                  <a:close/>
                  <a:moveTo>
                    <a:pt x="20638" y="114300"/>
                  </a:moveTo>
                  <a:lnTo>
                    <a:pt x="20638" y="279400"/>
                  </a:lnTo>
                  <a:lnTo>
                    <a:pt x="103188" y="279400"/>
                  </a:lnTo>
                  <a:lnTo>
                    <a:pt x="103188" y="114300"/>
                  </a:lnTo>
                  <a:close/>
                  <a:moveTo>
                    <a:pt x="222251" y="107950"/>
                  </a:moveTo>
                  <a:lnTo>
                    <a:pt x="242889" y="107950"/>
                  </a:lnTo>
                  <a:lnTo>
                    <a:pt x="242889" y="119063"/>
                  </a:lnTo>
                  <a:lnTo>
                    <a:pt x="222251" y="119063"/>
                  </a:lnTo>
                  <a:close/>
                  <a:moveTo>
                    <a:pt x="192089" y="107950"/>
                  </a:moveTo>
                  <a:lnTo>
                    <a:pt x="212727" y="107950"/>
                  </a:lnTo>
                  <a:lnTo>
                    <a:pt x="212727" y="119063"/>
                  </a:lnTo>
                  <a:lnTo>
                    <a:pt x="192089" y="119063"/>
                  </a:lnTo>
                  <a:close/>
                  <a:moveTo>
                    <a:pt x="160339" y="107950"/>
                  </a:moveTo>
                  <a:lnTo>
                    <a:pt x="180977" y="107950"/>
                  </a:lnTo>
                  <a:lnTo>
                    <a:pt x="180977" y="119063"/>
                  </a:lnTo>
                  <a:lnTo>
                    <a:pt x="160339" y="119063"/>
                  </a:lnTo>
                  <a:close/>
                  <a:moveTo>
                    <a:pt x="128589" y="107950"/>
                  </a:moveTo>
                  <a:lnTo>
                    <a:pt x="149227" y="107950"/>
                  </a:lnTo>
                  <a:lnTo>
                    <a:pt x="149227" y="119063"/>
                  </a:lnTo>
                  <a:lnTo>
                    <a:pt x="128589" y="119063"/>
                  </a:lnTo>
                  <a:close/>
                  <a:moveTo>
                    <a:pt x="222251" y="87313"/>
                  </a:moveTo>
                  <a:lnTo>
                    <a:pt x="242889" y="87313"/>
                  </a:lnTo>
                  <a:lnTo>
                    <a:pt x="242889" y="98426"/>
                  </a:lnTo>
                  <a:lnTo>
                    <a:pt x="222251" y="98426"/>
                  </a:lnTo>
                  <a:close/>
                  <a:moveTo>
                    <a:pt x="192089" y="87313"/>
                  </a:moveTo>
                  <a:lnTo>
                    <a:pt x="212727" y="87313"/>
                  </a:lnTo>
                  <a:lnTo>
                    <a:pt x="212727" y="98426"/>
                  </a:lnTo>
                  <a:lnTo>
                    <a:pt x="192089" y="98426"/>
                  </a:lnTo>
                  <a:close/>
                  <a:moveTo>
                    <a:pt x="160339" y="87313"/>
                  </a:moveTo>
                  <a:lnTo>
                    <a:pt x="180977" y="87313"/>
                  </a:lnTo>
                  <a:lnTo>
                    <a:pt x="180977" y="98426"/>
                  </a:lnTo>
                  <a:lnTo>
                    <a:pt x="160339" y="98426"/>
                  </a:lnTo>
                  <a:close/>
                  <a:moveTo>
                    <a:pt x="128589" y="87313"/>
                  </a:moveTo>
                  <a:lnTo>
                    <a:pt x="149227" y="87313"/>
                  </a:lnTo>
                  <a:lnTo>
                    <a:pt x="149227" y="98426"/>
                  </a:lnTo>
                  <a:lnTo>
                    <a:pt x="128589" y="98426"/>
                  </a:lnTo>
                  <a:close/>
                  <a:moveTo>
                    <a:pt x="222251" y="66675"/>
                  </a:moveTo>
                  <a:lnTo>
                    <a:pt x="242889" y="66675"/>
                  </a:lnTo>
                  <a:lnTo>
                    <a:pt x="242889" y="77788"/>
                  </a:lnTo>
                  <a:lnTo>
                    <a:pt x="222251" y="77788"/>
                  </a:lnTo>
                  <a:close/>
                  <a:moveTo>
                    <a:pt x="192089" y="66675"/>
                  </a:moveTo>
                  <a:lnTo>
                    <a:pt x="212727" y="66675"/>
                  </a:lnTo>
                  <a:lnTo>
                    <a:pt x="212727" y="77788"/>
                  </a:lnTo>
                  <a:lnTo>
                    <a:pt x="192089" y="77788"/>
                  </a:lnTo>
                  <a:close/>
                  <a:moveTo>
                    <a:pt x="160339" y="66675"/>
                  </a:moveTo>
                  <a:lnTo>
                    <a:pt x="180977" y="66675"/>
                  </a:lnTo>
                  <a:lnTo>
                    <a:pt x="180977" y="77788"/>
                  </a:lnTo>
                  <a:lnTo>
                    <a:pt x="160339" y="77788"/>
                  </a:lnTo>
                  <a:close/>
                  <a:moveTo>
                    <a:pt x="128589" y="66675"/>
                  </a:moveTo>
                  <a:lnTo>
                    <a:pt x="149227" y="66675"/>
                  </a:lnTo>
                  <a:lnTo>
                    <a:pt x="149227" y="77788"/>
                  </a:lnTo>
                  <a:lnTo>
                    <a:pt x="128589" y="77788"/>
                  </a:lnTo>
                  <a:close/>
                  <a:moveTo>
                    <a:pt x="222251" y="46038"/>
                  </a:moveTo>
                  <a:lnTo>
                    <a:pt x="242889" y="46038"/>
                  </a:lnTo>
                  <a:lnTo>
                    <a:pt x="242889" y="57151"/>
                  </a:lnTo>
                  <a:lnTo>
                    <a:pt x="222251" y="57151"/>
                  </a:lnTo>
                  <a:close/>
                  <a:moveTo>
                    <a:pt x="192089" y="46038"/>
                  </a:moveTo>
                  <a:lnTo>
                    <a:pt x="212727" y="46038"/>
                  </a:lnTo>
                  <a:lnTo>
                    <a:pt x="212727" y="57151"/>
                  </a:lnTo>
                  <a:lnTo>
                    <a:pt x="192089" y="57151"/>
                  </a:lnTo>
                  <a:close/>
                  <a:moveTo>
                    <a:pt x="160339" y="46038"/>
                  </a:moveTo>
                  <a:lnTo>
                    <a:pt x="180977" y="46038"/>
                  </a:lnTo>
                  <a:lnTo>
                    <a:pt x="180977" y="57151"/>
                  </a:lnTo>
                  <a:lnTo>
                    <a:pt x="160339" y="57151"/>
                  </a:lnTo>
                  <a:close/>
                  <a:moveTo>
                    <a:pt x="128589" y="46038"/>
                  </a:moveTo>
                  <a:lnTo>
                    <a:pt x="149227" y="46038"/>
                  </a:lnTo>
                  <a:lnTo>
                    <a:pt x="149227" y="57151"/>
                  </a:lnTo>
                  <a:lnTo>
                    <a:pt x="128589" y="57151"/>
                  </a:lnTo>
                  <a:close/>
                  <a:moveTo>
                    <a:pt x="222251" y="25400"/>
                  </a:moveTo>
                  <a:lnTo>
                    <a:pt x="242889" y="25400"/>
                  </a:lnTo>
                  <a:lnTo>
                    <a:pt x="242889" y="36513"/>
                  </a:lnTo>
                  <a:lnTo>
                    <a:pt x="222251" y="36513"/>
                  </a:lnTo>
                  <a:close/>
                  <a:moveTo>
                    <a:pt x="192089" y="25400"/>
                  </a:moveTo>
                  <a:lnTo>
                    <a:pt x="212727" y="25400"/>
                  </a:lnTo>
                  <a:lnTo>
                    <a:pt x="212727" y="36513"/>
                  </a:lnTo>
                  <a:lnTo>
                    <a:pt x="192089" y="36513"/>
                  </a:lnTo>
                  <a:close/>
                  <a:moveTo>
                    <a:pt x="160339" y="25400"/>
                  </a:moveTo>
                  <a:lnTo>
                    <a:pt x="180977" y="25400"/>
                  </a:lnTo>
                  <a:lnTo>
                    <a:pt x="180977" y="36513"/>
                  </a:lnTo>
                  <a:lnTo>
                    <a:pt x="160339" y="36513"/>
                  </a:lnTo>
                  <a:close/>
                  <a:moveTo>
                    <a:pt x="128589" y="25400"/>
                  </a:moveTo>
                  <a:lnTo>
                    <a:pt x="149227" y="25400"/>
                  </a:lnTo>
                  <a:lnTo>
                    <a:pt x="149227" y="36513"/>
                  </a:lnTo>
                  <a:lnTo>
                    <a:pt x="128589" y="36513"/>
                  </a:lnTo>
                  <a:close/>
                  <a:moveTo>
                    <a:pt x="114300" y="9525"/>
                  </a:moveTo>
                  <a:lnTo>
                    <a:pt x="114300" y="279400"/>
                  </a:lnTo>
                  <a:lnTo>
                    <a:pt x="258763" y="279400"/>
                  </a:lnTo>
                  <a:lnTo>
                    <a:pt x="258763" y="9525"/>
                  </a:lnTo>
                  <a:close/>
                  <a:moveTo>
                    <a:pt x="103187" y="0"/>
                  </a:moveTo>
                  <a:lnTo>
                    <a:pt x="268288" y="0"/>
                  </a:lnTo>
                  <a:lnTo>
                    <a:pt x="268288" y="320676"/>
                  </a:lnTo>
                  <a:lnTo>
                    <a:pt x="279400" y="320676"/>
                  </a:lnTo>
                  <a:lnTo>
                    <a:pt x="279400" y="331788"/>
                  </a:lnTo>
                  <a:lnTo>
                    <a:pt x="0" y="331788"/>
                  </a:lnTo>
                  <a:lnTo>
                    <a:pt x="0" y="320676"/>
                  </a:lnTo>
                  <a:lnTo>
                    <a:pt x="9525" y="320676"/>
                  </a:lnTo>
                  <a:lnTo>
                    <a:pt x="9525" y="103188"/>
                  </a:lnTo>
                  <a:lnTo>
                    <a:pt x="103187" y="1031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3D8A9D43-DF7D-4D62-B90F-BA3618609328}"/>
                </a:ext>
              </a:extLst>
            </p:cNvPr>
            <p:cNvGrpSpPr/>
            <p:nvPr/>
          </p:nvGrpSpPr>
          <p:grpSpPr>
            <a:xfrm>
              <a:off x="9162896" y="3856293"/>
              <a:ext cx="1994208" cy="977191"/>
              <a:chOff x="1041559" y="3856293"/>
              <a:chExt cx="1994208" cy="977191"/>
            </a:xfrm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xmlns="" id="{F10DEAC7-C93D-450B-967B-8781206D5BE1}"/>
                  </a:ext>
                </a:extLst>
              </p:cNvPr>
              <p:cNvSpPr txBox="1"/>
              <p:nvPr/>
            </p:nvSpPr>
            <p:spPr>
              <a:xfrm>
                <a:off x="1453236" y="3856293"/>
                <a:ext cx="121058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</a:rPr>
                  <a:t>添加标题</a:t>
                </a:r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xmlns="" id="{66355259-28B8-4A21-AB36-FAEF2A475A50}"/>
                  </a:ext>
                </a:extLst>
              </p:cNvPr>
              <p:cNvSpPr/>
              <p:nvPr/>
            </p:nvSpPr>
            <p:spPr>
              <a:xfrm>
                <a:off x="1041559" y="4256403"/>
                <a:ext cx="1994208" cy="5770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50" dirty="0" smtClean="0">
                    <a:solidFill>
                      <a:schemeClr val="bg1"/>
                    </a:solidFill>
                  </a:rPr>
                  <a:t>点击添加文字是</a:t>
                </a:r>
                <a:r>
                  <a:rPr lang="zh-CN" altLang="en-US" sz="1050" dirty="0">
                    <a:solidFill>
                      <a:schemeClr val="bg1"/>
                    </a:solidFill>
                  </a:rPr>
                  <a:t>一家</a:t>
                </a:r>
                <a:r>
                  <a:rPr lang="zh-CN" altLang="en-US" sz="1050" dirty="0" smtClean="0">
                    <a:solidFill>
                      <a:schemeClr val="bg1"/>
                    </a:solidFill>
                  </a:rPr>
                  <a:t>专业点击添加文字</a:t>
                </a:r>
                <a:endParaRPr lang="zh-CN" altLang="en-US" sz="105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4EEECF1B-49F0-43FC-98C6-1DDC7C2E5CAF}"/>
              </a:ext>
            </a:extLst>
          </p:cNvPr>
          <p:cNvGrpSpPr/>
          <p:nvPr/>
        </p:nvGrpSpPr>
        <p:grpSpPr>
          <a:xfrm>
            <a:off x="3331140" y="1475206"/>
            <a:ext cx="3054924" cy="4185366"/>
            <a:chOff x="3331140" y="1852577"/>
            <a:chExt cx="3054924" cy="4185366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043B131C-5FCB-46A6-AB3A-5617136C20C3}"/>
                </a:ext>
              </a:extLst>
            </p:cNvPr>
            <p:cNvSpPr/>
            <p:nvPr/>
          </p:nvSpPr>
          <p:spPr>
            <a:xfrm>
              <a:off x="3331140" y="1852577"/>
              <a:ext cx="3054924" cy="4185366"/>
            </a:xfrm>
            <a:prstGeom prst="rect">
              <a:avLst/>
            </a:prstGeom>
            <a:solidFill>
              <a:srgbClr val="FB90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computer-service_78951">
              <a:extLst>
                <a:ext uri="{FF2B5EF4-FFF2-40B4-BE49-F238E27FC236}">
                  <a16:creationId xmlns:a16="http://schemas.microsoft.com/office/drawing/2014/main" xmlns="" id="{7A2A0FE6-1C66-4F0B-81A0-AC9E9FF0219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336088" y="2357708"/>
              <a:ext cx="1045028" cy="969904"/>
            </a:xfrm>
            <a:custGeom>
              <a:avLst/>
              <a:gdLst>
                <a:gd name="connsiteX0" fmla="*/ 288132 w 338138"/>
                <a:gd name="connsiteY0" fmla="*/ 223343 h 313831"/>
                <a:gd name="connsiteX1" fmla="*/ 279400 w 338138"/>
                <a:gd name="connsiteY1" fmla="*/ 231281 h 313831"/>
                <a:gd name="connsiteX2" fmla="*/ 288132 w 338138"/>
                <a:gd name="connsiteY2" fmla="*/ 239219 h 313831"/>
                <a:gd name="connsiteX3" fmla="*/ 296864 w 338138"/>
                <a:gd name="connsiteY3" fmla="*/ 231281 h 313831"/>
                <a:gd name="connsiteX4" fmla="*/ 288132 w 338138"/>
                <a:gd name="connsiteY4" fmla="*/ 223343 h 313831"/>
                <a:gd name="connsiteX5" fmla="*/ 261938 w 338138"/>
                <a:gd name="connsiteY5" fmla="*/ 223343 h 313831"/>
                <a:gd name="connsiteX6" fmla="*/ 254000 w 338138"/>
                <a:gd name="connsiteY6" fmla="*/ 231281 h 313831"/>
                <a:gd name="connsiteX7" fmla="*/ 261938 w 338138"/>
                <a:gd name="connsiteY7" fmla="*/ 239219 h 313831"/>
                <a:gd name="connsiteX8" fmla="*/ 269876 w 338138"/>
                <a:gd name="connsiteY8" fmla="*/ 231281 h 313831"/>
                <a:gd name="connsiteX9" fmla="*/ 261938 w 338138"/>
                <a:gd name="connsiteY9" fmla="*/ 223343 h 313831"/>
                <a:gd name="connsiteX10" fmla="*/ 116535 w 338138"/>
                <a:gd name="connsiteY10" fmla="*/ 45543 h 313831"/>
                <a:gd name="connsiteX11" fmla="*/ 141773 w 338138"/>
                <a:gd name="connsiteY11" fmla="*/ 88073 h 313831"/>
                <a:gd name="connsiteX12" fmla="*/ 108565 w 338138"/>
                <a:gd name="connsiteY12" fmla="*/ 102693 h 313831"/>
                <a:gd name="connsiteX13" fmla="*/ 87312 w 338138"/>
                <a:gd name="connsiteY13" fmla="*/ 74783 h 313831"/>
                <a:gd name="connsiteX14" fmla="*/ 116535 w 338138"/>
                <a:gd name="connsiteY14" fmla="*/ 45543 h 313831"/>
                <a:gd name="connsiteX15" fmla="*/ 254349 w 338138"/>
                <a:gd name="connsiteY15" fmla="*/ 30428 h 313831"/>
                <a:gd name="connsiteX16" fmla="*/ 275361 w 338138"/>
                <a:gd name="connsiteY16" fmla="*/ 48787 h 313831"/>
                <a:gd name="connsiteX17" fmla="*/ 255662 w 338138"/>
                <a:gd name="connsiteY17" fmla="*/ 85507 h 313831"/>
                <a:gd name="connsiteX18" fmla="*/ 266168 w 338138"/>
                <a:gd name="connsiteY18" fmla="*/ 89441 h 313831"/>
                <a:gd name="connsiteX19" fmla="*/ 289806 w 338138"/>
                <a:gd name="connsiteY19" fmla="*/ 80261 h 313831"/>
                <a:gd name="connsiteX20" fmla="*/ 287180 w 338138"/>
                <a:gd name="connsiteY20" fmla="*/ 109113 h 313831"/>
                <a:gd name="connsiteX21" fmla="*/ 225458 w 338138"/>
                <a:gd name="connsiteY21" fmla="*/ 111735 h 313831"/>
                <a:gd name="connsiteX22" fmla="*/ 92823 w 338138"/>
                <a:gd name="connsiteY22" fmla="*/ 166815 h 313831"/>
                <a:gd name="connsiteX23" fmla="*/ 75751 w 338138"/>
                <a:gd name="connsiteY23" fmla="*/ 127472 h 313831"/>
                <a:gd name="connsiteX24" fmla="*/ 208386 w 338138"/>
                <a:gd name="connsiteY24" fmla="*/ 72393 h 313831"/>
                <a:gd name="connsiteX25" fmla="*/ 242530 w 338138"/>
                <a:gd name="connsiteY25" fmla="*/ 33050 h 313831"/>
                <a:gd name="connsiteX26" fmla="*/ 254349 w 338138"/>
                <a:gd name="connsiteY26" fmla="*/ 30428 h 313831"/>
                <a:gd name="connsiteX27" fmla="*/ 186871 w 338138"/>
                <a:gd name="connsiteY27" fmla="*/ 24906 h 313831"/>
                <a:gd name="connsiteX28" fmla="*/ 231775 w 338138"/>
                <a:gd name="connsiteY28" fmla="*/ 24906 h 313831"/>
                <a:gd name="connsiteX29" fmla="*/ 207282 w 338138"/>
                <a:gd name="connsiteY29" fmla="*/ 48190 h 313831"/>
                <a:gd name="connsiteX30" fmla="*/ 201839 w 338138"/>
                <a:gd name="connsiteY30" fmla="*/ 59831 h 313831"/>
                <a:gd name="connsiteX31" fmla="*/ 184150 w 338138"/>
                <a:gd name="connsiteY31" fmla="*/ 45603 h 313831"/>
                <a:gd name="connsiteX32" fmla="*/ 186871 w 338138"/>
                <a:gd name="connsiteY32" fmla="*/ 24906 h 313831"/>
                <a:gd name="connsiteX33" fmla="*/ 18492 w 338138"/>
                <a:gd name="connsiteY33" fmla="*/ 24906 h 313831"/>
                <a:gd name="connsiteX34" fmla="*/ 43588 w 338138"/>
                <a:gd name="connsiteY34" fmla="*/ 24906 h 313831"/>
                <a:gd name="connsiteX35" fmla="*/ 46230 w 338138"/>
                <a:gd name="connsiteY35" fmla="*/ 46015 h 313831"/>
                <a:gd name="connsiteX36" fmla="*/ 29059 w 338138"/>
                <a:gd name="connsiteY36" fmla="*/ 63166 h 313831"/>
                <a:gd name="connsiteX37" fmla="*/ 31700 w 338138"/>
                <a:gd name="connsiteY37" fmla="*/ 96148 h 313831"/>
                <a:gd name="connsiteX38" fmla="*/ 31700 w 338138"/>
                <a:gd name="connsiteY38" fmla="*/ 206969 h 313831"/>
                <a:gd name="connsiteX39" fmla="*/ 39626 w 338138"/>
                <a:gd name="connsiteY39" fmla="*/ 214884 h 313831"/>
                <a:gd name="connsiteX40" fmla="*/ 298512 w 338138"/>
                <a:gd name="connsiteY40" fmla="*/ 214884 h 313831"/>
                <a:gd name="connsiteX41" fmla="*/ 306438 w 338138"/>
                <a:gd name="connsiteY41" fmla="*/ 206969 h 313831"/>
                <a:gd name="connsiteX42" fmla="*/ 306438 w 338138"/>
                <a:gd name="connsiteY42" fmla="*/ 104064 h 313831"/>
                <a:gd name="connsiteX43" fmla="*/ 306438 w 338138"/>
                <a:gd name="connsiteY43" fmla="*/ 77678 h 313831"/>
                <a:gd name="connsiteX44" fmla="*/ 274737 w 338138"/>
                <a:gd name="connsiteY44" fmla="*/ 61846 h 313831"/>
                <a:gd name="connsiteX45" fmla="*/ 281341 w 338138"/>
                <a:gd name="connsiteY45" fmla="*/ 59208 h 313831"/>
                <a:gd name="connsiteX46" fmla="*/ 280021 w 338138"/>
                <a:gd name="connsiteY46" fmla="*/ 24906 h 313831"/>
                <a:gd name="connsiteX47" fmla="*/ 319646 w 338138"/>
                <a:gd name="connsiteY47" fmla="*/ 24906 h 313831"/>
                <a:gd name="connsiteX48" fmla="*/ 338138 w 338138"/>
                <a:gd name="connsiteY48" fmla="*/ 43376 h 313831"/>
                <a:gd name="connsiteX49" fmla="*/ 338138 w 338138"/>
                <a:gd name="connsiteY49" fmla="*/ 234674 h 313831"/>
                <a:gd name="connsiteX50" fmla="*/ 319646 w 338138"/>
                <a:gd name="connsiteY50" fmla="*/ 251825 h 313831"/>
                <a:gd name="connsiteX51" fmla="*/ 200769 w 338138"/>
                <a:gd name="connsiteY51" fmla="*/ 251825 h 313831"/>
                <a:gd name="connsiteX52" fmla="*/ 216620 w 338138"/>
                <a:gd name="connsiteY52" fmla="*/ 290084 h 313831"/>
                <a:gd name="connsiteX53" fmla="*/ 224545 w 338138"/>
                <a:gd name="connsiteY53" fmla="*/ 290084 h 313831"/>
                <a:gd name="connsiteX54" fmla="*/ 235112 w 338138"/>
                <a:gd name="connsiteY54" fmla="*/ 301958 h 313831"/>
                <a:gd name="connsiteX55" fmla="*/ 224545 w 338138"/>
                <a:gd name="connsiteY55" fmla="*/ 313831 h 313831"/>
                <a:gd name="connsiteX56" fmla="*/ 113593 w 338138"/>
                <a:gd name="connsiteY56" fmla="*/ 313831 h 313831"/>
                <a:gd name="connsiteX57" fmla="*/ 103026 w 338138"/>
                <a:gd name="connsiteY57" fmla="*/ 301958 h 313831"/>
                <a:gd name="connsiteX58" fmla="*/ 113593 w 338138"/>
                <a:gd name="connsiteY58" fmla="*/ 290084 h 313831"/>
                <a:gd name="connsiteX59" fmla="*/ 121518 w 338138"/>
                <a:gd name="connsiteY59" fmla="*/ 290084 h 313831"/>
                <a:gd name="connsiteX60" fmla="*/ 137369 w 338138"/>
                <a:gd name="connsiteY60" fmla="*/ 251825 h 313831"/>
                <a:gd name="connsiteX61" fmla="*/ 18492 w 338138"/>
                <a:gd name="connsiteY61" fmla="*/ 251825 h 313831"/>
                <a:gd name="connsiteX62" fmla="*/ 0 w 338138"/>
                <a:gd name="connsiteY62" fmla="*/ 234674 h 313831"/>
                <a:gd name="connsiteX63" fmla="*/ 0 w 338138"/>
                <a:gd name="connsiteY63" fmla="*/ 43376 h 313831"/>
                <a:gd name="connsiteX64" fmla="*/ 18492 w 338138"/>
                <a:gd name="connsiteY64" fmla="*/ 24906 h 313831"/>
                <a:gd name="connsiteX65" fmla="*/ 109666 w 338138"/>
                <a:gd name="connsiteY65" fmla="*/ 1 h 313831"/>
                <a:gd name="connsiteX66" fmla="*/ 126932 w 338138"/>
                <a:gd name="connsiteY66" fmla="*/ 267 h 313831"/>
                <a:gd name="connsiteX67" fmla="*/ 133580 w 338138"/>
                <a:gd name="connsiteY67" fmla="*/ 18637 h 313831"/>
                <a:gd name="connsiteX68" fmla="*/ 144218 w 338138"/>
                <a:gd name="connsiteY68" fmla="*/ 22573 h 313831"/>
                <a:gd name="connsiteX69" fmla="*/ 177460 w 338138"/>
                <a:gd name="connsiteY69" fmla="*/ 29134 h 313831"/>
                <a:gd name="connsiteX70" fmla="*/ 168152 w 338138"/>
                <a:gd name="connsiteY70" fmla="*/ 47504 h 313831"/>
                <a:gd name="connsiteX71" fmla="*/ 173471 w 338138"/>
                <a:gd name="connsiteY71" fmla="*/ 58001 h 313831"/>
                <a:gd name="connsiteX72" fmla="*/ 192087 w 338138"/>
                <a:gd name="connsiteY72" fmla="*/ 67186 h 313831"/>
                <a:gd name="connsiteX73" fmla="*/ 154855 w 338138"/>
                <a:gd name="connsiteY73" fmla="*/ 82931 h 313831"/>
                <a:gd name="connsiteX74" fmla="*/ 116294 w 338138"/>
                <a:gd name="connsiteY74" fmla="*/ 35695 h 313831"/>
                <a:gd name="connsiteX75" fmla="*/ 76403 w 338138"/>
                <a:gd name="connsiteY75" fmla="*/ 75059 h 313831"/>
                <a:gd name="connsiteX76" fmla="*/ 93689 w 338138"/>
                <a:gd name="connsiteY76" fmla="*/ 107862 h 313831"/>
                <a:gd name="connsiteX77" fmla="*/ 59117 w 338138"/>
                <a:gd name="connsiteY77" fmla="*/ 124919 h 313831"/>
                <a:gd name="connsiteX78" fmla="*/ 63106 w 338138"/>
                <a:gd name="connsiteY78" fmla="*/ 102613 h 313831"/>
                <a:gd name="connsiteX79" fmla="*/ 59117 w 338138"/>
                <a:gd name="connsiteY79" fmla="*/ 92116 h 313831"/>
                <a:gd name="connsiteX80" fmla="*/ 40501 w 338138"/>
                <a:gd name="connsiteY80" fmla="*/ 63249 h 313831"/>
                <a:gd name="connsiteX81" fmla="*/ 59117 w 338138"/>
                <a:gd name="connsiteY81" fmla="*/ 58001 h 313831"/>
                <a:gd name="connsiteX82" fmla="*/ 63106 w 338138"/>
                <a:gd name="connsiteY82" fmla="*/ 47504 h 313831"/>
                <a:gd name="connsiteX83" fmla="*/ 69755 w 338138"/>
                <a:gd name="connsiteY83" fmla="*/ 14700 h 313831"/>
                <a:gd name="connsiteX84" fmla="*/ 88370 w 338138"/>
                <a:gd name="connsiteY84" fmla="*/ 22573 h 313831"/>
                <a:gd name="connsiteX85" fmla="*/ 99008 w 338138"/>
                <a:gd name="connsiteY85" fmla="*/ 18637 h 313831"/>
                <a:gd name="connsiteX86" fmla="*/ 109666 w 338138"/>
                <a:gd name="connsiteY86" fmla="*/ 1 h 31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338138" h="313831">
                  <a:moveTo>
                    <a:pt x="288132" y="223343"/>
                  </a:moveTo>
                  <a:cubicBezTo>
                    <a:pt x="283309" y="223343"/>
                    <a:pt x="279400" y="226897"/>
                    <a:pt x="279400" y="231281"/>
                  </a:cubicBezTo>
                  <a:cubicBezTo>
                    <a:pt x="279400" y="235665"/>
                    <a:pt x="283309" y="239219"/>
                    <a:pt x="288132" y="239219"/>
                  </a:cubicBezTo>
                  <a:cubicBezTo>
                    <a:pt x="292955" y="239219"/>
                    <a:pt x="296864" y="235665"/>
                    <a:pt x="296864" y="231281"/>
                  </a:cubicBezTo>
                  <a:cubicBezTo>
                    <a:pt x="296864" y="226897"/>
                    <a:pt x="292955" y="223343"/>
                    <a:pt x="288132" y="223343"/>
                  </a:cubicBezTo>
                  <a:close/>
                  <a:moveTo>
                    <a:pt x="261938" y="223343"/>
                  </a:moveTo>
                  <a:cubicBezTo>
                    <a:pt x="257554" y="223343"/>
                    <a:pt x="254000" y="226897"/>
                    <a:pt x="254000" y="231281"/>
                  </a:cubicBezTo>
                  <a:cubicBezTo>
                    <a:pt x="254000" y="235665"/>
                    <a:pt x="257554" y="239219"/>
                    <a:pt x="261938" y="239219"/>
                  </a:cubicBezTo>
                  <a:cubicBezTo>
                    <a:pt x="266322" y="239219"/>
                    <a:pt x="269876" y="235665"/>
                    <a:pt x="269876" y="231281"/>
                  </a:cubicBezTo>
                  <a:cubicBezTo>
                    <a:pt x="269876" y="226897"/>
                    <a:pt x="266322" y="223343"/>
                    <a:pt x="261938" y="223343"/>
                  </a:cubicBezTo>
                  <a:close/>
                  <a:moveTo>
                    <a:pt x="116535" y="45543"/>
                  </a:moveTo>
                  <a:cubicBezTo>
                    <a:pt x="137788" y="45543"/>
                    <a:pt x="152400" y="68137"/>
                    <a:pt x="141773" y="88073"/>
                  </a:cubicBezTo>
                  <a:cubicBezTo>
                    <a:pt x="141773" y="88073"/>
                    <a:pt x="141773" y="88073"/>
                    <a:pt x="108565" y="102693"/>
                  </a:cubicBezTo>
                  <a:cubicBezTo>
                    <a:pt x="96610" y="98706"/>
                    <a:pt x="87312" y="88073"/>
                    <a:pt x="87312" y="74783"/>
                  </a:cubicBezTo>
                  <a:cubicBezTo>
                    <a:pt x="87312" y="58834"/>
                    <a:pt x="100595" y="45543"/>
                    <a:pt x="116535" y="45543"/>
                  </a:cubicBezTo>
                  <a:close/>
                  <a:moveTo>
                    <a:pt x="254349" y="30428"/>
                  </a:moveTo>
                  <a:cubicBezTo>
                    <a:pt x="271421" y="26493"/>
                    <a:pt x="284553" y="44853"/>
                    <a:pt x="275361" y="48787"/>
                  </a:cubicBezTo>
                  <a:cubicBezTo>
                    <a:pt x="242530" y="63213"/>
                    <a:pt x="243843" y="57967"/>
                    <a:pt x="255662" y="85507"/>
                  </a:cubicBezTo>
                  <a:cubicBezTo>
                    <a:pt x="256976" y="89441"/>
                    <a:pt x="262228" y="92064"/>
                    <a:pt x="266168" y="89441"/>
                  </a:cubicBezTo>
                  <a:cubicBezTo>
                    <a:pt x="266168" y="89441"/>
                    <a:pt x="266168" y="89441"/>
                    <a:pt x="289806" y="80261"/>
                  </a:cubicBezTo>
                  <a:cubicBezTo>
                    <a:pt x="297685" y="76327"/>
                    <a:pt x="301625" y="99933"/>
                    <a:pt x="287180" y="109113"/>
                  </a:cubicBezTo>
                  <a:cubicBezTo>
                    <a:pt x="260915" y="124850"/>
                    <a:pt x="259602" y="123538"/>
                    <a:pt x="225458" y="111735"/>
                  </a:cubicBezTo>
                  <a:cubicBezTo>
                    <a:pt x="225458" y="111735"/>
                    <a:pt x="225458" y="111735"/>
                    <a:pt x="92823" y="166815"/>
                  </a:cubicBezTo>
                  <a:cubicBezTo>
                    <a:pt x="66559" y="177306"/>
                    <a:pt x="50800" y="137964"/>
                    <a:pt x="75751" y="127472"/>
                  </a:cubicBezTo>
                  <a:cubicBezTo>
                    <a:pt x="75751" y="127472"/>
                    <a:pt x="75751" y="127472"/>
                    <a:pt x="208386" y="72393"/>
                  </a:cubicBezTo>
                  <a:cubicBezTo>
                    <a:pt x="217579" y="54033"/>
                    <a:pt x="222832" y="38296"/>
                    <a:pt x="242530" y="33050"/>
                  </a:cubicBezTo>
                  <a:cubicBezTo>
                    <a:pt x="242530" y="33050"/>
                    <a:pt x="242530" y="33050"/>
                    <a:pt x="254349" y="30428"/>
                  </a:cubicBezTo>
                  <a:close/>
                  <a:moveTo>
                    <a:pt x="186871" y="24906"/>
                  </a:moveTo>
                  <a:cubicBezTo>
                    <a:pt x="186871" y="24906"/>
                    <a:pt x="186871" y="24906"/>
                    <a:pt x="231775" y="24906"/>
                  </a:cubicBezTo>
                  <a:cubicBezTo>
                    <a:pt x="220889" y="30080"/>
                    <a:pt x="212725" y="37841"/>
                    <a:pt x="207282" y="48190"/>
                  </a:cubicBezTo>
                  <a:cubicBezTo>
                    <a:pt x="207282" y="48190"/>
                    <a:pt x="207282" y="48190"/>
                    <a:pt x="201839" y="59831"/>
                  </a:cubicBezTo>
                  <a:cubicBezTo>
                    <a:pt x="200479" y="52070"/>
                    <a:pt x="193675" y="45603"/>
                    <a:pt x="184150" y="45603"/>
                  </a:cubicBezTo>
                  <a:cubicBezTo>
                    <a:pt x="190954" y="39135"/>
                    <a:pt x="190954" y="31374"/>
                    <a:pt x="186871" y="24906"/>
                  </a:cubicBezTo>
                  <a:close/>
                  <a:moveTo>
                    <a:pt x="18492" y="24906"/>
                  </a:moveTo>
                  <a:cubicBezTo>
                    <a:pt x="18492" y="24906"/>
                    <a:pt x="18492" y="24906"/>
                    <a:pt x="43588" y="24906"/>
                  </a:cubicBezTo>
                  <a:cubicBezTo>
                    <a:pt x="39626" y="32822"/>
                    <a:pt x="40946" y="40738"/>
                    <a:pt x="46230" y="46015"/>
                  </a:cubicBezTo>
                  <a:cubicBezTo>
                    <a:pt x="36984" y="46015"/>
                    <a:pt x="29059" y="53931"/>
                    <a:pt x="29059" y="63166"/>
                  </a:cubicBezTo>
                  <a:cubicBezTo>
                    <a:pt x="29059" y="82955"/>
                    <a:pt x="27738" y="89552"/>
                    <a:pt x="31700" y="96148"/>
                  </a:cubicBezTo>
                  <a:cubicBezTo>
                    <a:pt x="31700" y="96148"/>
                    <a:pt x="31700" y="96148"/>
                    <a:pt x="31700" y="206969"/>
                  </a:cubicBezTo>
                  <a:cubicBezTo>
                    <a:pt x="31700" y="210926"/>
                    <a:pt x="35663" y="214884"/>
                    <a:pt x="39626" y="214884"/>
                  </a:cubicBezTo>
                  <a:cubicBezTo>
                    <a:pt x="39626" y="214884"/>
                    <a:pt x="39626" y="214884"/>
                    <a:pt x="298512" y="214884"/>
                  </a:cubicBezTo>
                  <a:cubicBezTo>
                    <a:pt x="302475" y="214884"/>
                    <a:pt x="306438" y="210926"/>
                    <a:pt x="306438" y="206969"/>
                  </a:cubicBezTo>
                  <a:cubicBezTo>
                    <a:pt x="306438" y="206969"/>
                    <a:pt x="306438" y="206969"/>
                    <a:pt x="306438" y="104064"/>
                  </a:cubicBezTo>
                  <a:cubicBezTo>
                    <a:pt x="309079" y="96148"/>
                    <a:pt x="310400" y="86913"/>
                    <a:pt x="306438" y="77678"/>
                  </a:cubicBezTo>
                  <a:cubicBezTo>
                    <a:pt x="306438" y="59208"/>
                    <a:pt x="306438" y="61846"/>
                    <a:pt x="274737" y="61846"/>
                  </a:cubicBezTo>
                  <a:cubicBezTo>
                    <a:pt x="274737" y="61846"/>
                    <a:pt x="274737" y="61846"/>
                    <a:pt x="281341" y="59208"/>
                  </a:cubicBezTo>
                  <a:cubicBezTo>
                    <a:pt x="293229" y="53931"/>
                    <a:pt x="294550" y="38099"/>
                    <a:pt x="280021" y="24906"/>
                  </a:cubicBezTo>
                  <a:cubicBezTo>
                    <a:pt x="280021" y="24906"/>
                    <a:pt x="280021" y="24906"/>
                    <a:pt x="319646" y="24906"/>
                  </a:cubicBezTo>
                  <a:cubicBezTo>
                    <a:pt x="330213" y="24906"/>
                    <a:pt x="338138" y="34141"/>
                    <a:pt x="338138" y="43376"/>
                  </a:cubicBezTo>
                  <a:cubicBezTo>
                    <a:pt x="338138" y="43376"/>
                    <a:pt x="338138" y="43376"/>
                    <a:pt x="338138" y="234674"/>
                  </a:cubicBezTo>
                  <a:cubicBezTo>
                    <a:pt x="338138" y="243909"/>
                    <a:pt x="330213" y="251825"/>
                    <a:pt x="319646" y="251825"/>
                  </a:cubicBezTo>
                  <a:cubicBezTo>
                    <a:pt x="319646" y="251825"/>
                    <a:pt x="319646" y="251825"/>
                    <a:pt x="200769" y="251825"/>
                  </a:cubicBezTo>
                  <a:cubicBezTo>
                    <a:pt x="200769" y="251825"/>
                    <a:pt x="200769" y="251825"/>
                    <a:pt x="216620" y="290084"/>
                  </a:cubicBezTo>
                  <a:cubicBezTo>
                    <a:pt x="216620" y="290084"/>
                    <a:pt x="216620" y="290084"/>
                    <a:pt x="224545" y="290084"/>
                  </a:cubicBezTo>
                  <a:cubicBezTo>
                    <a:pt x="229828" y="290084"/>
                    <a:pt x="235112" y="295361"/>
                    <a:pt x="235112" y="301958"/>
                  </a:cubicBezTo>
                  <a:cubicBezTo>
                    <a:pt x="235112" y="308554"/>
                    <a:pt x="229828" y="313831"/>
                    <a:pt x="224545" y="313831"/>
                  </a:cubicBezTo>
                  <a:cubicBezTo>
                    <a:pt x="224545" y="313831"/>
                    <a:pt x="224545" y="313831"/>
                    <a:pt x="113593" y="313831"/>
                  </a:cubicBezTo>
                  <a:cubicBezTo>
                    <a:pt x="108310" y="313831"/>
                    <a:pt x="103026" y="308554"/>
                    <a:pt x="103026" y="301958"/>
                  </a:cubicBezTo>
                  <a:cubicBezTo>
                    <a:pt x="103026" y="295361"/>
                    <a:pt x="108310" y="290084"/>
                    <a:pt x="113593" y="290084"/>
                  </a:cubicBezTo>
                  <a:cubicBezTo>
                    <a:pt x="113593" y="290084"/>
                    <a:pt x="113593" y="290084"/>
                    <a:pt x="121518" y="290084"/>
                  </a:cubicBezTo>
                  <a:cubicBezTo>
                    <a:pt x="121518" y="290084"/>
                    <a:pt x="121518" y="290084"/>
                    <a:pt x="137369" y="251825"/>
                  </a:cubicBezTo>
                  <a:cubicBezTo>
                    <a:pt x="137369" y="251825"/>
                    <a:pt x="137369" y="251825"/>
                    <a:pt x="18492" y="251825"/>
                  </a:cubicBezTo>
                  <a:cubicBezTo>
                    <a:pt x="7925" y="251825"/>
                    <a:pt x="0" y="243909"/>
                    <a:pt x="0" y="234674"/>
                  </a:cubicBezTo>
                  <a:cubicBezTo>
                    <a:pt x="0" y="234674"/>
                    <a:pt x="0" y="234674"/>
                    <a:pt x="0" y="43376"/>
                  </a:cubicBezTo>
                  <a:cubicBezTo>
                    <a:pt x="0" y="34141"/>
                    <a:pt x="7925" y="24906"/>
                    <a:pt x="18492" y="24906"/>
                  </a:cubicBezTo>
                  <a:close/>
                  <a:moveTo>
                    <a:pt x="109666" y="1"/>
                  </a:moveTo>
                  <a:cubicBezTo>
                    <a:pt x="113718" y="21"/>
                    <a:pt x="119286" y="267"/>
                    <a:pt x="126932" y="267"/>
                  </a:cubicBezTo>
                  <a:cubicBezTo>
                    <a:pt x="134910" y="267"/>
                    <a:pt x="133580" y="10764"/>
                    <a:pt x="133580" y="18637"/>
                  </a:cubicBezTo>
                  <a:cubicBezTo>
                    <a:pt x="137569" y="19949"/>
                    <a:pt x="140229" y="21261"/>
                    <a:pt x="144218" y="22573"/>
                  </a:cubicBezTo>
                  <a:cubicBezTo>
                    <a:pt x="158845" y="6828"/>
                    <a:pt x="154855" y="8140"/>
                    <a:pt x="177460" y="29134"/>
                  </a:cubicBezTo>
                  <a:cubicBezTo>
                    <a:pt x="182779" y="35695"/>
                    <a:pt x="174801" y="40943"/>
                    <a:pt x="168152" y="47504"/>
                  </a:cubicBezTo>
                  <a:cubicBezTo>
                    <a:pt x="170812" y="50128"/>
                    <a:pt x="172142" y="54065"/>
                    <a:pt x="173471" y="58001"/>
                  </a:cubicBezTo>
                  <a:cubicBezTo>
                    <a:pt x="188098" y="58001"/>
                    <a:pt x="192087" y="55377"/>
                    <a:pt x="192087" y="67186"/>
                  </a:cubicBezTo>
                  <a:cubicBezTo>
                    <a:pt x="192087" y="67186"/>
                    <a:pt x="192087" y="67186"/>
                    <a:pt x="154855" y="82931"/>
                  </a:cubicBezTo>
                  <a:cubicBezTo>
                    <a:pt x="160174" y="58001"/>
                    <a:pt x="140229" y="35695"/>
                    <a:pt x="116294" y="35695"/>
                  </a:cubicBezTo>
                  <a:cubicBezTo>
                    <a:pt x="93689" y="35695"/>
                    <a:pt x="76403" y="52753"/>
                    <a:pt x="76403" y="75059"/>
                  </a:cubicBezTo>
                  <a:cubicBezTo>
                    <a:pt x="76403" y="88180"/>
                    <a:pt x="83052" y="101301"/>
                    <a:pt x="93689" y="107862"/>
                  </a:cubicBezTo>
                  <a:cubicBezTo>
                    <a:pt x="73744" y="117047"/>
                    <a:pt x="67095" y="118359"/>
                    <a:pt x="59117" y="124919"/>
                  </a:cubicBezTo>
                  <a:cubicBezTo>
                    <a:pt x="48479" y="114422"/>
                    <a:pt x="49809" y="115734"/>
                    <a:pt x="63106" y="102613"/>
                  </a:cubicBezTo>
                  <a:cubicBezTo>
                    <a:pt x="61776" y="98677"/>
                    <a:pt x="60447" y="96053"/>
                    <a:pt x="59117" y="92116"/>
                  </a:cubicBezTo>
                  <a:cubicBezTo>
                    <a:pt x="36512" y="92116"/>
                    <a:pt x="40501" y="94740"/>
                    <a:pt x="40501" y="63249"/>
                  </a:cubicBezTo>
                  <a:cubicBezTo>
                    <a:pt x="40501" y="55377"/>
                    <a:pt x="51139" y="58001"/>
                    <a:pt x="59117" y="58001"/>
                  </a:cubicBezTo>
                  <a:cubicBezTo>
                    <a:pt x="60447" y="54065"/>
                    <a:pt x="61776" y="50128"/>
                    <a:pt x="63106" y="47504"/>
                  </a:cubicBezTo>
                  <a:cubicBezTo>
                    <a:pt x="47150" y="31759"/>
                    <a:pt x="48479" y="35695"/>
                    <a:pt x="69755" y="14700"/>
                  </a:cubicBezTo>
                  <a:cubicBezTo>
                    <a:pt x="76403" y="8140"/>
                    <a:pt x="81722" y="17325"/>
                    <a:pt x="88370" y="22573"/>
                  </a:cubicBezTo>
                  <a:cubicBezTo>
                    <a:pt x="91030" y="21261"/>
                    <a:pt x="95019" y="19949"/>
                    <a:pt x="99008" y="18637"/>
                  </a:cubicBezTo>
                  <a:cubicBezTo>
                    <a:pt x="99008" y="1907"/>
                    <a:pt x="97512" y="-61"/>
                    <a:pt x="109666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E322C76E-2F9A-43C9-9744-DA9F84B15DE5}"/>
                </a:ext>
              </a:extLst>
            </p:cNvPr>
            <p:cNvGrpSpPr/>
            <p:nvPr/>
          </p:nvGrpSpPr>
          <p:grpSpPr>
            <a:xfrm>
              <a:off x="3579599" y="3856293"/>
              <a:ext cx="2558006" cy="1417307"/>
              <a:chOff x="759660" y="3693176"/>
              <a:chExt cx="2558006" cy="1417307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4C415581-465D-4EE9-A88C-1258F41F718F}"/>
                  </a:ext>
                </a:extLst>
              </p:cNvPr>
              <p:cNvSpPr txBox="1"/>
              <p:nvPr/>
            </p:nvSpPr>
            <p:spPr>
              <a:xfrm>
                <a:off x="1330777" y="3693176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chemeClr val="bg1"/>
                    </a:solidFill>
                  </a:rPr>
                  <a:t>添加标题</a:t>
                </a:r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xmlns="" id="{32BEBA24-E03D-48F8-8665-B848B348C1BD}"/>
                  </a:ext>
                </a:extLst>
              </p:cNvPr>
              <p:cNvSpPr/>
              <p:nvPr/>
            </p:nvSpPr>
            <p:spPr>
              <a:xfrm>
                <a:off x="759660" y="4256403"/>
                <a:ext cx="2558006" cy="8540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100" dirty="0" smtClean="0">
                    <a:solidFill>
                      <a:schemeClr val="bg1"/>
                    </a:solidFill>
                  </a:rPr>
                  <a:t>点击添加文字是</a:t>
                </a:r>
                <a:r>
                  <a:rPr lang="zh-CN" altLang="en-US" sz="1100" dirty="0">
                    <a:solidFill>
                      <a:schemeClr val="bg1"/>
                    </a:solidFill>
                  </a:rPr>
                  <a:t>一家</a:t>
                </a:r>
                <a:r>
                  <a:rPr lang="zh-CN" altLang="en-US" sz="1100" dirty="0" smtClean="0">
                    <a:solidFill>
                      <a:schemeClr val="bg1"/>
                    </a:solidFill>
                  </a:rPr>
                  <a:t>专业点击添加文字点击添加文字是</a:t>
                </a:r>
                <a:r>
                  <a:rPr lang="zh-CN" altLang="en-US" sz="1100" dirty="0">
                    <a:solidFill>
                      <a:schemeClr val="bg1"/>
                    </a:solidFill>
                  </a:rPr>
                  <a:t>一家</a:t>
                </a:r>
                <a:r>
                  <a:rPr lang="zh-CN" altLang="en-US" sz="1100" dirty="0" smtClean="0">
                    <a:solidFill>
                      <a:schemeClr val="bg1"/>
                    </a:solidFill>
                  </a:rPr>
                  <a:t>专业点击添加文字点击添加文字是</a:t>
                </a:r>
                <a:r>
                  <a:rPr lang="zh-CN" altLang="en-US" sz="1100" dirty="0">
                    <a:solidFill>
                      <a:schemeClr val="bg1"/>
                    </a:solidFill>
                  </a:rPr>
                  <a:t>一家</a:t>
                </a:r>
                <a:r>
                  <a:rPr lang="zh-CN" altLang="en-US" sz="1100" dirty="0" smtClean="0">
                    <a:solidFill>
                      <a:schemeClr val="bg1"/>
                    </a:solidFill>
                  </a:rPr>
                  <a:t>专业点击添加文字</a:t>
                </a:r>
                <a:endParaRPr lang="zh-CN" altLang="en-US" sz="1100" dirty="0">
                  <a:solidFill>
                    <a:schemeClr val="bg1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970" y="4873531"/>
            <a:ext cx="6541021" cy="181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120837"/>
      </p:ext>
    </p:extLst>
  </p:cSld>
  <p:clrMapOvr>
    <a:masterClrMapping/>
  </p:clrMapOvr>
  <p:transition spd="slow" advTm="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2031" y="2535102"/>
            <a:ext cx="4269512" cy="29315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90" b="22622"/>
          <a:stretch/>
        </p:blipFill>
        <p:spPr>
          <a:xfrm>
            <a:off x="87909" y="0"/>
            <a:ext cx="1161321" cy="89535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166485" y="181243"/>
            <a:ext cx="7752628" cy="741582"/>
            <a:chOff x="1052185" y="181243"/>
            <a:chExt cx="7752628" cy="741582"/>
          </a:xfrm>
        </p:grpSpPr>
        <p:sp>
          <p:nvSpPr>
            <p:cNvPr id="5" name="文本框 4"/>
            <p:cNvSpPr txBox="1"/>
            <p:nvPr/>
          </p:nvSpPr>
          <p:spPr>
            <a:xfrm>
              <a:off x="1052185" y="18124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052185" y="576576"/>
              <a:ext cx="7752628" cy="346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点击添加文字是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一家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专业点击添加文字点击添加文字是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一家专业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F7D28AC2-AF3A-4C7B-8A60-180C9ACE8EA8}"/>
              </a:ext>
            </a:extLst>
          </p:cNvPr>
          <p:cNvGrpSpPr/>
          <p:nvPr/>
        </p:nvGrpSpPr>
        <p:grpSpPr>
          <a:xfrm>
            <a:off x="425686" y="2172222"/>
            <a:ext cx="3076523" cy="1070766"/>
            <a:chOff x="599857" y="2128679"/>
            <a:chExt cx="3076523" cy="1070766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81A1CE46-8CDA-413B-AB35-B60AF45E951D}"/>
                </a:ext>
              </a:extLst>
            </p:cNvPr>
            <p:cNvSpPr txBox="1"/>
            <p:nvPr/>
          </p:nvSpPr>
          <p:spPr>
            <a:xfrm>
              <a:off x="2465791" y="2128679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rgbClr val="FB907E"/>
                  </a:solidFill>
                </a:rPr>
                <a:t>添加标题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F8C887C6-1608-4FD3-A248-7D6E69C37E59}"/>
                </a:ext>
              </a:extLst>
            </p:cNvPr>
            <p:cNvSpPr/>
            <p:nvPr/>
          </p:nvSpPr>
          <p:spPr>
            <a:xfrm>
              <a:off x="599857" y="2491559"/>
              <a:ext cx="307652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200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73347A43-A539-468B-8629-50B575ABBA40}"/>
              </a:ext>
            </a:extLst>
          </p:cNvPr>
          <p:cNvGrpSpPr/>
          <p:nvPr/>
        </p:nvGrpSpPr>
        <p:grpSpPr>
          <a:xfrm>
            <a:off x="425686" y="4484028"/>
            <a:ext cx="3076523" cy="1070766"/>
            <a:chOff x="599857" y="4440485"/>
            <a:chExt cx="3076523" cy="1070766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724A69C4-8E5A-47A5-A85A-B61C7C3A1814}"/>
                </a:ext>
              </a:extLst>
            </p:cNvPr>
            <p:cNvSpPr txBox="1"/>
            <p:nvPr/>
          </p:nvSpPr>
          <p:spPr>
            <a:xfrm>
              <a:off x="2465791" y="4440485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rgbClr val="52B2A7"/>
                  </a:solidFill>
                </a:rPr>
                <a:t>添加标题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5366F02F-14F2-44C7-BD10-4E2765A7DEF0}"/>
                </a:ext>
              </a:extLst>
            </p:cNvPr>
            <p:cNvSpPr/>
            <p:nvPr/>
          </p:nvSpPr>
          <p:spPr>
            <a:xfrm>
              <a:off x="599857" y="4803365"/>
              <a:ext cx="307652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200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6E291C1F-AEC3-4EDF-85EB-3BDCE4E3A48A}"/>
              </a:ext>
            </a:extLst>
          </p:cNvPr>
          <p:cNvGrpSpPr/>
          <p:nvPr/>
        </p:nvGrpSpPr>
        <p:grpSpPr>
          <a:xfrm>
            <a:off x="8571366" y="4484028"/>
            <a:ext cx="3076523" cy="1070766"/>
            <a:chOff x="8034119" y="4440485"/>
            <a:chExt cx="3076523" cy="1070766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29BE4CE2-7A17-4FCF-AC2A-7E8D517E68DB}"/>
                </a:ext>
              </a:extLst>
            </p:cNvPr>
            <p:cNvSpPr txBox="1"/>
            <p:nvPr/>
          </p:nvSpPr>
          <p:spPr>
            <a:xfrm>
              <a:off x="8034119" y="4440485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B907E"/>
                  </a:solidFill>
                </a:rPr>
                <a:t>添加标题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ABB3E3AB-4844-4BBE-B687-46CA9CB1625F}"/>
                </a:ext>
              </a:extLst>
            </p:cNvPr>
            <p:cNvSpPr/>
            <p:nvPr/>
          </p:nvSpPr>
          <p:spPr>
            <a:xfrm>
              <a:off x="8034119" y="4803365"/>
              <a:ext cx="307652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59B355EC-0BA2-44DE-BC63-FAF44203CE6E}"/>
              </a:ext>
            </a:extLst>
          </p:cNvPr>
          <p:cNvGrpSpPr/>
          <p:nvPr/>
        </p:nvGrpSpPr>
        <p:grpSpPr>
          <a:xfrm>
            <a:off x="8571366" y="2174057"/>
            <a:ext cx="3076523" cy="1070766"/>
            <a:chOff x="8034119" y="2130514"/>
            <a:chExt cx="3076523" cy="1070766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1916DD66-0280-45B9-A8AC-BA205F7AE253}"/>
                </a:ext>
              </a:extLst>
            </p:cNvPr>
            <p:cNvSpPr txBox="1"/>
            <p:nvPr/>
          </p:nvSpPr>
          <p:spPr>
            <a:xfrm>
              <a:off x="8034119" y="2130514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52B2A7"/>
                  </a:solidFill>
                </a:rPr>
                <a:t>添加标题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1BB92C9F-B00D-4C6A-BFD5-C5F81123D4AA}"/>
                </a:ext>
              </a:extLst>
            </p:cNvPr>
            <p:cNvSpPr/>
            <p:nvPr/>
          </p:nvSpPr>
          <p:spPr>
            <a:xfrm>
              <a:off x="8034119" y="2493394"/>
              <a:ext cx="307652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94609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prestig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975" y="590550"/>
            <a:ext cx="4048125" cy="40481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314687" y="485917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2248851" y="5488687"/>
            <a:ext cx="7752628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点击添加文字是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一家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专业点击添加文字点击添加文字是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一家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专业点击添加文字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007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672" y="1412857"/>
            <a:ext cx="5271123" cy="49771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90" b="22622"/>
          <a:stretch/>
        </p:blipFill>
        <p:spPr>
          <a:xfrm>
            <a:off x="87909" y="0"/>
            <a:ext cx="1161321" cy="89535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166485" y="181243"/>
            <a:ext cx="7752628" cy="741582"/>
            <a:chOff x="1052185" y="181243"/>
            <a:chExt cx="7752628" cy="741582"/>
          </a:xfrm>
        </p:grpSpPr>
        <p:sp>
          <p:nvSpPr>
            <p:cNvPr id="5" name="文本框 4"/>
            <p:cNvSpPr txBox="1"/>
            <p:nvPr/>
          </p:nvSpPr>
          <p:spPr>
            <a:xfrm>
              <a:off x="1052185" y="18124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052185" y="576576"/>
              <a:ext cx="7752628" cy="346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点击添加文字是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一家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专业点击添加文字点击添加文字是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一家专业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8EEA0F53-ECFD-411C-870E-A86B1FA0A7AB}"/>
              </a:ext>
            </a:extLst>
          </p:cNvPr>
          <p:cNvGrpSpPr/>
          <p:nvPr/>
        </p:nvGrpSpPr>
        <p:grpSpPr>
          <a:xfrm>
            <a:off x="2362388" y="1639353"/>
            <a:ext cx="4465284" cy="686045"/>
            <a:chOff x="8034119" y="2130514"/>
            <a:chExt cx="4465284" cy="686045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A2E607BD-4A2F-4590-A6EE-4550F4A22BC2}"/>
                </a:ext>
              </a:extLst>
            </p:cNvPr>
            <p:cNvSpPr txBox="1"/>
            <p:nvPr/>
          </p:nvSpPr>
          <p:spPr>
            <a:xfrm>
              <a:off x="8034119" y="2130514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B907E"/>
                  </a:solidFill>
                </a:rPr>
                <a:t>添加标题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A9E833C1-EDBB-4230-931B-38AB9586DA36}"/>
                </a:ext>
              </a:extLst>
            </p:cNvPr>
            <p:cNvSpPr/>
            <p:nvPr/>
          </p:nvSpPr>
          <p:spPr>
            <a:xfrm>
              <a:off x="8034119" y="2493394"/>
              <a:ext cx="4465284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B799CC3A-AC29-4363-B820-C6FA5C026793}"/>
              </a:ext>
            </a:extLst>
          </p:cNvPr>
          <p:cNvGrpSpPr/>
          <p:nvPr/>
        </p:nvGrpSpPr>
        <p:grpSpPr>
          <a:xfrm>
            <a:off x="2362388" y="2912833"/>
            <a:ext cx="4465284" cy="686045"/>
            <a:chOff x="8034119" y="2130514"/>
            <a:chExt cx="4465284" cy="686045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11D44C0B-F3EA-40CB-A29B-FC51270EFED4}"/>
                </a:ext>
              </a:extLst>
            </p:cNvPr>
            <p:cNvSpPr txBox="1"/>
            <p:nvPr/>
          </p:nvSpPr>
          <p:spPr>
            <a:xfrm>
              <a:off x="8034119" y="2130514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52B2A7"/>
                  </a:solidFill>
                </a:rPr>
                <a:t>添加标题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C828E020-DFC6-4B23-8611-449565583083}"/>
                </a:ext>
              </a:extLst>
            </p:cNvPr>
            <p:cNvSpPr/>
            <p:nvPr/>
          </p:nvSpPr>
          <p:spPr>
            <a:xfrm>
              <a:off x="8034119" y="2493394"/>
              <a:ext cx="4465284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94465461-F305-4951-A2C0-0ABFF02BA8A0}"/>
              </a:ext>
            </a:extLst>
          </p:cNvPr>
          <p:cNvGrpSpPr/>
          <p:nvPr/>
        </p:nvGrpSpPr>
        <p:grpSpPr>
          <a:xfrm>
            <a:off x="2362388" y="4186313"/>
            <a:ext cx="4465284" cy="686045"/>
            <a:chOff x="8034119" y="2130514"/>
            <a:chExt cx="4465284" cy="686045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B9BC2069-A4DF-4662-8D4C-6BF0549CDBD8}"/>
                </a:ext>
              </a:extLst>
            </p:cNvPr>
            <p:cNvSpPr txBox="1"/>
            <p:nvPr/>
          </p:nvSpPr>
          <p:spPr>
            <a:xfrm>
              <a:off x="8034119" y="2130514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B907E"/>
                  </a:solidFill>
                </a:rPr>
                <a:t>添加标题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C850236B-2ECC-49CC-AE12-93479B6907AC}"/>
                </a:ext>
              </a:extLst>
            </p:cNvPr>
            <p:cNvSpPr/>
            <p:nvPr/>
          </p:nvSpPr>
          <p:spPr>
            <a:xfrm>
              <a:off x="8034119" y="2493394"/>
              <a:ext cx="4465284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2FFBA899-96E2-4769-BEA3-F7385D8B9187}"/>
              </a:ext>
            </a:extLst>
          </p:cNvPr>
          <p:cNvGrpSpPr/>
          <p:nvPr/>
        </p:nvGrpSpPr>
        <p:grpSpPr>
          <a:xfrm>
            <a:off x="2362388" y="5459794"/>
            <a:ext cx="4465284" cy="686045"/>
            <a:chOff x="8034119" y="2130514"/>
            <a:chExt cx="4465284" cy="686045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2EDFE4F6-F04E-48A3-BFA1-306C49FBAA94}"/>
                </a:ext>
              </a:extLst>
            </p:cNvPr>
            <p:cNvSpPr txBox="1"/>
            <p:nvPr/>
          </p:nvSpPr>
          <p:spPr>
            <a:xfrm>
              <a:off x="8034119" y="2130514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52B2A7"/>
                  </a:solidFill>
                </a:rPr>
                <a:t>添加标题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85ABA333-3A31-4674-954C-CC5800BE08C6}"/>
                </a:ext>
              </a:extLst>
            </p:cNvPr>
            <p:cNvSpPr/>
            <p:nvPr/>
          </p:nvSpPr>
          <p:spPr>
            <a:xfrm>
              <a:off x="8034119" y="2493394"/>
              <a:ext cx="4465284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点击添加文字是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一家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专业点击添加文字点击添加文字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50D8FCBD-4CC4-430E-90A9-74247B1A8488}"/>
              </a:ext>
            </a:extLst>
          </p:cNvPr>
          <p:cNvGrpSpPr/>
          <p:nvPr/>
        </p:nvGrpSpPr>
        <p:grpSpPr>
          <a:xfrm>
            <a:off x="1468272" y="5485194"/>
            <a:ext cx="635000" cy="635000"/>
            <a:chOff x="6533758" y="5412623"/>
            <a:chExt cx="635000" cy="635000"/>
          </a:xfrm>
          <a:solidFill>
            <a:srgbClr val="52B2A7"/>
          </a:solidFill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5016E592-3471-48FC-926E-F775829D0B23}"/>
                </a:ext>
              </a:extLst>
            </p:cNvPr>
            <p:cNvSpPr/>
            <p:nvPr/>
          </p:nvSpPr>
          <p:spPr>
            <a:xfrm>
              <a:off x="6533758" y="5412623"/>
              <a:ext cx="635000" cy="635000"/>
            </a:xfrm>
            <a:prstGeom prst="rect">
              <a:avLst/>
            </a:prstGeom>
            <a:noFill/>
            <a:ln>
              <a:solidFill>
                <a:srgbClr val="52B2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business-idea_65046">
              <a:extLst>
                <a:ext uri="{FF2B5EF4-FFF2-40B4-BE49-F238E27FC236}">
                  <a16:creationId xmlns:a16="http://schemas.microsoft.com/office/drawing/2014/main" xmlns="" id="{C8CD0D78-752F-48BA-A22C-B8EFB37980A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688913" y="5565024"/>
              <a:ext cx="324690" cy="330198"/>
            </a:xfrm>
            <a:custGeom>
              <a:avLst/>
              <a:gdLst>
                <a:gd name="connsiteX0" fmla="*/ 78191 w 326253"/>
                <a:gd name="connsiteY0" fmla="*/ 141987 h 331788"/>
                <a:gd name="connsiteX1" fmla="*/ 93695 w 326253"/>
                <a:gd name="connsiteY1" fmla="*/ 171683 h 331788"/>
                <a:gd name="connsiteX2" fmla="*/ 80775 w 326253"/>
                <a:gd name="connsiteY2" fmla="*/ 215583 h 331788"/>
                <a:gd name="connsiteX3" fmla="*/ 159586 w 326253"/>
                <a:gd name="connsiteY3" fmla="*/ 183304 h 331788"/>
                <a:gd name="connsiteX4" fmla="*/ 172506 w 326253"/>
                <a:gd name="connsiteY4" fmla="*/ 171683 h 331788"/>
                <a:gd name="connsiteX5" fmla="*/ 194470 w 326253"/>
                <a:gd name="connsiteY5" fmla="*/ 192342 h 331788"/>
                <a:gd name="connsiteX6" fmla="*/ 181550 w 326253"/>
                <a:gd name="connsiteY6" fmla="*/ 285306 h 331788"/>
                <a:gd name="connsiteX7" fmla="*/ 181550 w 326253"/>
                <a:gd name="connsiteY7" fmla="*/ 286597 h 331788"/>
                <a:gd name="connsiteX8" fmla="*/ 194470 w 326253"/>
                <a:gd name="connsiteY8" fmla="*/ 304674 h 331788"/>
                <a:gd name="connsiteX9" fmla="*/ 195762 w 326253"/>
                <a:gd name="connsiteY9" fmla="*/ 304674 h 331788"/>
                <a:gd name="connsiteX10" fmla="*/ 209974 w 326253"/>
                <a:gd name="connsiteY10" fmla="*/ 286597 h 331788"/>
                <a:gd name="connsiteX11" fmla="*/ 209974 w 326253"/>
                <a:gd name="connsiteY11" fmla="*/ 285306 h 331788"/>
                <a:gd name="connsiteX12" fmla="*/ 197054 w 326253"/>
                <a:gd name="connsiteY12" fmla="*/ 192342 h 331788"/>
                <a:gd name="connsiteX13" fmla="*/ 217726 w 326253"/>
                <a:gd name="connsiteY13" fmla="*/ 171683 h 331788"/>
                <a:gd name="connsiteX14" fmla="*/ 230646 w 326253"/>
                <a:gd name="connsiteY14" fmla="*/ 183304 h 331788"/>
                <a:gd name="connsiteX15" fmla="*/ 261654 w 326253"/>
                <a:gd name="connsiteY15" fmla="*/ 196216 h 331788"/>
                <a:gd name="connsiteX16" fmla="*/ 308165 w 326253"/>
                <a:gd name="connsiteY16" fmla="*/ 255609 h 331788"/>
                <a:gd name="connsiteX17" fmla="*/ 324961 w 326253"/>
                <a:gd name="connsiteY17" fmla="*/ 295635 h 331788"/>
                <a:gd name="connsiteX18" fmla="*/ 326253 w 326253"/>
                <a:gd name="connsiteY18" fmla="*/ 304674 h 331788"/>
                <a:gd name="connsiteX19" fmla="*/ 321085 w 326253"/>
                <a:gd name="connsiteY19" fmla="*/ 331788 h 331788"/>
                <a:gd name="connsiteX20" fmla="*/ 271990 w 326253"/>
                <a:gd name="connsiteY20" fmla="*/ 331788 h 331788"/>
                <a:gd name="connsiteX21" fmla="*/ 279742 w 326253"/>
                <a:gd name="connsiteY21" fmla="*/ 304674 h 331788"/>
                <a:gd name="connsiteX22" fmla="*/ 268114 w 326253"/>
                <a:gd name="connsiteY22" fmla="*/ 278850 h 331788"/>
                <a:gd name="connsiteX23" fmla="*/ 268114 w 326253"/>
                <a:gd name="connsiteY23" fmla="*/ 331788 h 331788"/>
                <a:gd name="connsiteX24" fmla="*/ 122119 w 326253"/>
                <a:gd name="connsiteY24" fmla="*/ 331788 h 331788"/>
                <a:gd name="connsiteX25" fmla="*/ 122119 w 326253"/>
                <a:gd name="connsiteY25" fmla="*/ 250445 h 331788"/>
                <a:gd name="connsiteX26" fmla="*/ 56227 w 326253"/>
                <a:gd name="connsiteY26" fmla="*/ 267230 h 331788"/>
                <a:gd name="connsiteX27" fmla="*/ 35555 w 326253"/>
                <a:gd name="connsiteY27" fmla="*/ 256900 h 331788"/>
                <a:gd name="connsiteX28" fmla="*/ 38139 w 326253"/>
                <a:gd name="connsiteY28" fmla="*/ 193633 h 331788"/>
                <a:gd name="connsiteX29" fmla="*/ 49767 w 326253"/>
                <a:gd name="connsiteY29" fmla="*/ 156189 h 331788"/>
                <a:gd name="connsiteX30" fmla="*/ 78191 w 326253"/>
                <a:gd name="connsiteY30" fmla="*/ 141987 h 331788"/>
                <a:gd name="connsiteX31" fmla="*/ 99575 w 326253"/>
                <a:gd name="connsiteY31" fmla="*/ 82184 h 331788"/>
                <a:gd name="connsiteX32" fmla="*/ 116954 w 326253"/>
                <a:gd name="connsiteY32" fmla="*/ 90732 h 331788"/>
                <a:gd name="connsiteX33" fmla="*/ 116954 w 326253"/>
                <a:gd name="connsiteY33" fmla="*/ 95617 h 331788"/>
                <a:gd name="connsiteX34" fmla="*/ 114281 w 326253"/>
                <a:gd name="connsiteY34" fmla="*/ 96838 h 331788"/>
                <a:gd name="connsiteX35" fmla="*/ 112944 w 326253"/>
                <a:gd name="connsiteY35" fmla="*/ 96838 h 331788"/>
                <a:gd name="connsiteX36" fmla="*/ 95565 w 326253"/>
                <a:gd name="connsiteY36" fmla="*/ 87069 h 331788"/>
                <a:gd name="connsiteX37" fmla="*/ 94228 w 326253"/>
                <a:gd name="connsiteY37" fmla="*/ 83405 h 331788"/>
                <a:gd name="connsiteX38" fmla="*/ 99575 w 326253"/>
                <a:gd name="connsiteY38" fmla="*/ 82184 h 331788"/>
                <a:gd name="connsiteX39" fmla="*/ 24452 w 326253"/>
                <a:gd name="connsiteY39" fmla="*/ 82184 h 331788"/>
                <a:gd name="connsiteX40" fmla="*/ 29391 w 326253"/>
                <a:gd name="connsiteY40" fmla="*/ 83405 h 331788"/>
                <a:gd name="connsiteX41" fmla="*/ 28157 w 326253"/>
                <a:gd name="connsiteY41" fmla="*/ 87069 h 331788"/>
                <a:gd name="connsiteX42" fmla="*/ 12105 w 326253"/>
                <a:gd name="connsiteY42" fmla="*/ 96838 h 331788"/>
                <a:gd name="connsiteX43" fmla="*/ 10870 w 326253"/>
                <a:gd name="connsiteY43" fmla="*/ 96838 h 331788"/>
                <a:gd name="connsiteX44" fmla="*/ 7166 w 326253"/>
                <a:gd name="connsiteY44" fmla="*/ 95617 h 331788"/>
                <a:gd name="connsiteX45" fmla="*/ 8400 w 326253"/>
                <a:gd name="connsiteY45" fmla="*/ 90732 h 331788"/>
                <a:gd name="connsiteX46" fmla="*/ 24452 w 326253"/>
                <a:gd name="connsiteY46" fmla="*/ 82184 h 331788"/>
                <a:gd name="connsiteX47" fmla="*/ 59100 w 326253"/>
                <a:gd name="connsiteY47" fmla="*/ 61913 h 331788"/>
                <a:gd name="connsiteX48" fmla="*/ 57739 w 326253"/>
                <a:gd name="connsiteY48" fmla="*/ 63274 h 331788"/>
                <a:gd name="connsiteX49" fmla="*/ 56378 w 326253"/>
                <a:gd name="connsiteY49" fmla="*/ 64635 h 331788"/>
                <a:gd name="connsiteX50" fmla="*/ 61821 w 326253"/>
                <a:gd name="connsiteY50" fmla="*/ 90488 h 331788"/>
                <a:gd name="connsiteX51" fmla="*/ 65903 w 326253"/>
                <a:gd name="connsiteY51" fmla="*/ 64635 h 331788"/>
                <a:gd name="connsiteX52" fmla="*/ 65903 w 326253"/>
                <a:gd name="connsiteY52" fmla="*/ 63274 h 331788"/>
                <a:gd name="connsiteX53" fmla="*/ 64543 w 326253"/>
                <a:gd name="connsiteY53" fmla="*/ 61913 h 331788"/>
                <a:gd name="connsiteX54" fmla="*/ 63182 w 326253"/>
                <a:gd name="connsiteY54" fmla="*/ 63274 h 331788"/>
                <a:gd name="connsiteX55" fmla="*/ 61821 w 326253"/>
                <a:gd name="connsiteY55" fmla="*/ 63274 h 331788"/>
                <a:gd name="connsiteX56" fmla="*/ 60460 w 326253"/>
                <a:gd name="connsiteY56" fmla="*/ 63274 h 331788"/>
                <a:gd name="connsiteX57" fmla="*/ 59100 w 326253"/>
                <a:gd name="connsiteY57" fmla="*/ 61913 h 331788"/>
                <a:gd name="connsiteX58" fmla="*/ 121089 w 326253"/>
                <a:gd name="connsiteY58" fmla="*/ 49213 h 331788"/>
                <a:gd name="connsiteX59" fmla="*/ 124944 w 326253"/>
                <a:gd name="connsiteY59" fmla="*/ 53381 h 331788"/>
                <a:gd name="connsiteX60" fmla="*/ 122374 w 326253"/>
                <a:gd name="connsiteY60" fmla="*/ 57548 h 331788"/>
                <a:gd name="connsiteX61" fmla="*/ 104382 w 326253"/>
                <a:gd name="connsiteY61" fmla="*/ 60326 h 331788"/>
                <a:gd name="connsiteX62" fmla="*/ 103097 w 326253"/>
                <a:gd name="connsiteY62" fmla="*/ 60326 h 331788"/>
                <a:gd name="connsiteX63" fmla="*/ 100526 w 326253"/>
                <a:gd name="connsiteY63" fmla="*/ 57548 h 331788"/>
                <a:gd name="connsiteX64" fmla="*/ 103097 w 326253"/>
                <a:gd name="connsiteY64" fmla="*/ 53381 h 331788"/>
                <a:gd name="connsiteX65" fmla="*/ 121089 w 326253"/>
                <a:gd name="connsiteY65" fmla="*/ 49213 h 331788"/>
                <a:gd name="connsiteX66" fmla="*/ 4308 w 326253"/>
                <a:gd name="connsiteY66" fmla="*/ 49213 h 331788"/>
                <a:gd name="connsiteX67" fmla="*/ 22088 w 326253"/>
                <a:gd name="connsiteY67" fmla="*/ 53381 h 331788"/>
                <a:gd name="connsiteX68" fmla="*/ 24628 w 326253"/>
                <a:gd name="connsiteY68" fmla="*/ 57548 h 331788"/>
                <a:gd name="connsiteX69" fmla="*/ 22088 w 326253"/>
                <a:gd name="connsiteY69" fmla="*/ 60326 h 331788"/>
                <a:gd name="connsiteX70" fmla="*/ 20818 w 326253"/>
                <a:gd name="connsiteY70" fmla="*/ 60326 h 331788"/>
                <a:gd name="connsiteX71" fmla="*/ 3038 w 326253"/>
                <a:gd name="connsiteY71" fmla="*/ 57548 h 331788"/>
                <a:gd name="connsiteX72" fmla="*/ 498 w 326253"/>
                <a:gd name="connsiteY72" fmla="*/ 53381 h 331788"/>
                <a:gd name="connsiteX73" fmla="*/ 4308 w 326253"/>
                <a:gd name="connsiteY73" fmla="*/ 49213 h 331788"/>
                <a:gd name="connsiteX74" fmla="*/ 62728 w 326253"/>
                <a:gd name="connsiteY74" fmla="*/ 41275 h 331788"/>
                <a:gd name="connsiteX75" fmla="*/ 40503 w 326253"/>
                <a:gd name="connsiteY75" fmla="*/ 60552 h 331788"/>
                <a:gd name="connsiteX76" fmla="*/ 47040 w 326253"/>
                <a:gd name="connsiteY76" fmla="*/ 78544 h 331788"/>
                <a:gd name="connsiteX77" fmla="*/ 54884 w 326253"/>
                <a:gd name="connsiteY77" fmla="*/ 95250 h 331788"/>
                <a:gd name="connsiteX78" fmla="*/ 58806 w 326253"/>
                <a:gd name="connsiteY78" fmla="*/ 95250 h 331788"/>
                <a:gd name="connsiteX79" fmla="*/ 53577 w 326253"/>
                <a:gd name="connsiteY79" fmla="*/ 65692 h 331788"/>
                <a:gd name="connsiteX80" fmla="*/ 54884 w 326253"/>
                <a:gd name="connsiteY80" fmla="*/ 60552 h 331788"/>
                <a:gd name="connsiteX81" fmla="*/ 60114 w 326253"/>
                <a:gd name="connsiteY81" fmla="*/ 59267 h 331788"/>
                <a:gd name="connsiteX82" fmla="*/ 62728 w 326253"/>
                <a:gd name="connsiteY82" fmla="*/ 59267 h 331788"/>
                <a:gd name="connsiteX83" fmla="*/ 65343 w 326253"/>
                <a:gd name="connsiteY83" fmla="*/ 59267 h 331788"/>
                <a:gd name="connsiteX84" fmla="*/ 70572 w 326253"/>
                <a:gd name="connsiteY84" fmla="*/ 60552 h 331788"/>
                <a:gd name="connsiteX85" fmla="*/ 71880 w 326253"/>
                <a:gd name="connsiteY85" fmla="*/ 65692 h 331788"/>
                <a:gd name="connsiteX86" fmla="*/ 66650 w 326253"/>
                <a:gd name="connsiteY86" fmla="*/ 95250 h 331788"/>
                <a:gd name="connsiteX87" fmla="*/ 69265 w 326253"/>
                <a:gd name="connsiteY87" fmla="*/ 95250 h 331788"/>
                <a:gd name="connsiteX88" fmla="*/ 77109 w 326253"/>
                <a:gd name="connsiteY88" fmla="*/ 78544 h 331788"/>
                <a:gd name="connsiteX89" fmla="*/ 84953 w 326253"/>
                <a:gd name="connsiteY89" fmla="*/ 60552 h 331788"/>
                <a:gd name="connsiteX90" fmla="*/ 62728 w 326253"/>
                <a:gd name="connsiteY90" fmla="*/ 41275 h 331788"/>
                <a:gd name="connsiteX91" fmla="*/ 62728 w 326253"/>
                <a:gd name="connsiteY91" fmla="*/ 33338 h 331788"/>
                <a:gd name="connsiteX92" fmla="*/ 91303 w 326253"/>
                <a:gd name="connsiteY92" fmla="*/ 60395 h 331788"/>
                <a:gd name="connsiteX93" fmla="*/ 83510 w 326253"/>
                <a:gd name="connsiteY93" fmla="*/ 82298 h 331788"/>
                <a:gd name="connsiteX94" fmla="*/ 77016 w 326253"/>
                <a:gd name="connsiteY94" fmla="*/ 99047 h 331788"/>
                <a:gd name="connsiteX95" fmla="*/ 75717 w 326253"/>
                <a:gd name="connsiteY95" fmla="*/ 111931 h 331788"/>
                <a:gd name="connsiteX96" fmla="*/ 73119 w 326253"/>
                <a:gd name="connsiteY96" fmla="*/ 115796 h 331788"/>
                <a:gd name="connsiteX97" fmla="*/ 70521 w 326253"/>
                <a:gd name="connsiteY97" fmla="*/ 115796 h 331788"/>
                <a:gd name="connsiteX98" fmla="*/ 62728 w 326253"/>
                <a:gd name="connsiteY98" fmla="*/ 122238 h 331788"/>
                <a:gd name="connsiteX99" fmla="*/ 54935 w 326253"/>
                <a:gd name="connsiteY99" fmla="*/ 115796 h 331788"/>
                <a:gd name="connsiteX100" fmla="*/ 52337 w 326253"/>
                <a:gd name="connsiteY100" fmla="*/ 115796 h 331788"/>
                <a:gd name="connsiteX101" fmla="*/ 48441 w 326253"/>
                <a:gd name="connsiteY101" fmla="*/ 111931 h 331788"/>
                <a:gd name="connsiteX102" fmla="*/ 48441 w 326253"/>
                <a:gd name="connsiteY102" fmla="*/ 99047 h 331788"/>
                <a:gd name="connsiteX103" fmla="*/ 41946 w 326253"/>
                <a:gd name="connsiteY103" fmla="*/ 82298 h 331788"/>
                <a:gd name="connsiteX104" fmla="*/ 34153 w 326253"/>
                <a:gd name="connsiteY104" fmla="*/ 60395 h 331788"/>
                <a:gd name="connsiteX105" fmla="*/ 62728 w 326253"/>
                <a:gd name="connsiteY105" fmla="*/ 33338 h 331788"/>
                <a:gd name="connsiteX106" fmla="*/ 195140 w 326253"/>
                <a:gd name="connsiteY106" fmla="*/ 26988 h 331788"/>
                <a:gd name="connsiteX107" fmla="*/ 254816 w 326253"/>
                <a:gd name="connsiteY107" fmla="*/ 86198 h 331788"/>
                <a:gd name="connsiteX108" fmla="*/ 195140 w 326253"/>
                <a:gd name="connsiteY108" fmla="*/ 169863 h 331788"/>
                <a:gd name="connsiteX109" fmla="*/ 134166 w 326253"/>
                <a:gd name="connsiteY109" fmla="*/ 86198 h 331788"/>
                <a:gd name="connsiteX110" fmla="*/ 195140 w 326253"/>
                <a:gd name="connsiteY110" fmla="*/ 26988 h 331788"/>
                <a:gd name="connsiteX111" fmla="*/ 103011 w 326253"/>
                <a:gd name="connsiteY111" fmla="*/ 14288 h 331788"/>
                <a:gd name="connsiteX112" fmla="*/ 104301 w 326253"/>
                <a:gd name="connsiteY112" fmla="*/ 19448 h 331788"/>
                <a:gd name="connsiteX113" fmla="*/ 91403 w 326253"/>
                <a:gd name="connsiteY113" fmla="*/ 33636 h 331788"/>
                <a:gd name="connsiteX114" fmla="*/ 88823 w 326253"/>
                <a:gd name="connsiteY114" fmla="*/ 34926 h 331788"/>
                <a:gd name="connsiteX115" fmla="*/ 87533 w 326253"/>
                <a:gd name="connsiteY115" fmla="*/ 34926 h 331788"/>
                <a:gd name="connsiteX116" fmla="*/ 86243 w 326253"/>
                <a:gd name="connsiteY116" fmla="*/ 29767 h 331788"/>
                <a:gd name="connsiteX117" fmla="*/ 99142 w 326253"/>
                <a:gd name="connsiteY117" fmla="*/ 15578 h 331788"/>
                <a:gd name="connsiteX118" fmla="*/ 103011 w 326253"/>
                <a:gd name="connsiteY118" fmla="*/ 14288 h 331788"/>
                <a:gd name="connsiteX119" fmla="*/ 21136 w 326253"/>
                <a:gd name="connsiteY119" fmla="*/ 14288 h 331788"/>
                <a:gd name="connsiteX120" fmla="*/ 26216 w 326253"/>
                <a:gd name="connsiteY120" fmla="*/ 15578 h 331788"/>
                <a:gd name="connsiteX121" fmla="*/ 37646 w 326253"/>
                <a:gd name="connsiteY121" fmla="*/ 29767 h 331788"/>
                <a:gd name="connsiteX122" fmla="*/ 37646 w 326253"/>
                <a:gd name="connsiteY122" fmla="*/ 34926 h 331788"/>
                <a:gd name="connsiteX123" fmla="*/ 35106 w 326253"/>
                <a:gd name="connsiteY123" fmla="*/ 34926 h 331788"/>
                <a:gd name="connsiteX124" fmla="*/ 32566 w 326253"/>
                <a:gd name="connsiteY124" fmla="*/ 33636 h 331788"/>
                <a:gd name="connsiteX125" fmla="*/ 21136 w 326253"/>
                <a:gd name="connsiteY125" fmla="*/ 19448 h 331788"/>
                <a:gd name="connsiteX126" fmla="*/ 19866 w 326253"/>
                <a:gd name="connsiteY126" fmla="*/ 16868 h 331788"/>
                <a:gd name="connsiteX127" fmla="*/ 21136 w 326253"/>
                <a:gd name="connsiteY127" fmla="*/ 14288 h 331788"/>
                <a:gd name="connsiteX128" fmla="*/ 61935 w 326253"/>
                <a:gd name="connsiteY128" fmla="*/ 0 h 331788"/>
                <a:gd name="connsiteX129" fmla="*/ 65904 w 326253"/>
                <a:gd name="connsiteY129" fmla="*/ 4048 h 331788"/>
                <a:gd name="connsiteX130" fmla="*/ 65904 w 326253"/>
                <a:gd name="connsiteY130" fmla="*/ 22940 h 331788"/>
                <a:gd name="connsiteX131" fmla="*/ 61935 w 326253"/>
                <a:gd name="connsiteY131" fmla="*/ 26988 h 331788"/>
                <a:gd name="connsiteX132" fmla="*/ 59289 w 326253"/>
                <a:gd name="connsiteY132" fmla="*/ 25639 h 331788"/>
                <a:gd name="connsiteX133" fmla="*/ 57966 w 326253"/>
                <a:gd name="connsiteY133" fmla="*/ 22940 h 331788"/>
                <a:gd name="connsiteX134" fmla="*/ 57966 w 326253"/>
                <a:gd name="connsiteY134" fmla="*/ 4048 h 331788"/>
                <a:gd name="connsiteX135" fmla="*/ 61935 w 326253"/>
                <a:gd name="connsiteY13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</a:cxnLst>
              <a:rect l="l" t="t" r="r" b="b"/>
              <a:pathLst>
                <a:path w="326253" h="331788">
                  <a:moveTo>
                    <a:pt x="78191" y="141987"/>
                  </a:moveTo>
                  <a:cubicBezTo>
                    <a:pt x="91111" y="145860"/>
                    <a:pt x="97571" y="158772"/>
                    <a:pt x="93695" y="171683"/>
                  </a:cubicBezTo>
                  <a:cubicBezTo>
                    <a:pt x="88527" y="187177"/>
                    <a:pt x="83359" y="202671"/>
                    <a:pt x="80775" y="215583"/>
                  </a:cubicBezTo>
                  <a:cubicBezTo>
                    <a:pt x="101447" y="209127"/>
                    <a:pt x="159586" y="183304"/>
                    <a:pt x="159586" y="183304"/>
                  </a:cubicBezTo>
                  <a:cubicBezTo>
                    <a:pt x="159586" y="183304"/>
                    <a:pt x="159586" y="183304"/>
                    <a:pt x="172506" y="171683"/>
                  </a:cubicBezTo>
                  <a:cubicBezTo>
                    <a:pt x="172506" y="171683"/>
                    <a:pt x="172506" y="171683"/>
                    <a:pt x="194470" y="192342"/>
                  </a:cubicBezTo>
                  <a:cubicBezTo>
                    <a:pt x="194470" y="192342"/>
                    <a:pt x="194470" y="192342"/>
                    <a:pt x="181550" y="285306"/>
                  </a:cubicBezTo>
                  <a:cubicBezTo>
                    <a:pt x="181550" y="285306"/>
                    <a:pt x="181550" y="285306"/>
                    <a:pt x="181550" y="286597"/>
                  </a:cubicBezTo>
                  <a:cubicBezTo>
                    <a:pt x="181550" y="286597"/>
                    <a:pt x="181550" y="286597"/>
                    <a:pt x="194470" y="304674"/>
                  </a:cubicBezTo>
                  <a:cubicBezTo>
                    <a:pt x="194470" y="304674"/>
                    <a:pt x="194470" y="304674"/>
                    <a:pt x="195762" y="304674"/>
                  </a:cubicBezTo>
                  <a:cubicBezTo>
                    <a:pt x="195762" y="304674"/>
                    <a:pt x="195762" y="304674"/>
                    <a:pt x="209974" y="286597"/>
                  </a:cubicBezTo>
                  <a:cubicBezTo>
                    <a:pt x="209974" y="285306"/>
                    <a:pt x="209974" y="285306"/>
                    <a:pt x="209974" y="285306"/>
                  </a:cubicBezTo>
                  <a:cubicBezTo>
                    <a:pt x="209974" y="285306"/>
                    <a:pt x="209974" y="285306"/>
                    <a:pt x="197054" y="192342"/>
                  </a:cubicBezTo>
                  <a:cubicBezTo>
                    <a:pt x="197054" y="192342"/>
                    <a:pt x="197054" y="192342"/>
                    <a:pt x="217726" y="171683"/>
                  </a:cubicBezTo>
                  <a:cubicBezTo>
                    <a:pt x="217726" y="171683"/>
                    <a:pt x="217726" y="171683"/>
                    <a:pt x="230646" y="183304"/>
                  </a:cubicBezTo>
                  <a:cubicBezTo>
                    <a:pt x="230646" y="183304"/>
                    <a:pt x="261654" y="196216"/>
                    <a:pt x="261654" y="196216"/>
                  </a:cubicBezTo>
                  <a:cubicBezTo>
                    <a:pt x="278450" y="205254"/>
                    <a:pt x="293953" y="223330"/>
                    <a:pt x="308165" y="255609"/>
                  </a:cubicBezTo>
                  <a:cubicBezTo>
                    <a:pt x="318501" y="276268"/>
                    <a:pt x="324961" y="294344"/>
                    <a:pt x="324961" y="295635"/>
                  </a:cubicBezTo>
                  <a:cubicBezTo>
                    <a:pt x="326253" y="298218"/>
                    <a:pt x="326253" y="300800"/>
                    <a:pt x="326253" y="304674"/>
                  </a:cubicBezTo>
                  <a:cubicBezTo>
                    <a:pt x="326253" y="305965"/>
                    <a:pt x="324961" y="316294"/>
                    <a:pt x="321085" y="331788"/>
                  </a:cubicBezTo>
                  <a:cubicBezTo>
                    <a:pt x="321085" y="331788"/>
                    <a:pt x="321085" y="331788"/>
                    <a:pt x="271990" y="331788"/>
                  </a:cubicBezTo>
                  <a:cubicBezTo>
                    <a:pt x="275866" y="318876"/>
                    <a:pt x="278450" y="309838"/>
                    <a:pt x="279742" y="304674"/>
                  </a:cubicBezTo>
                  <a:cubicBezTo>
                    <a:pt x="277158" y="299509"/>
                    <a:pt x="273282" y="289180"/>
                    <a:pt x="268114" y="278850"/>
                  </a:cubicBezTo>
                  <a:cubicBezTo>
                    <a:pt x="268114" y="278850"/>
                    <a:pt x="268114" y="278850"/>
                    <a:pt x="268114" y="331788"/>
                  </a:cubicBezTo>
                  <a:cubicBezTo>
                    <a:pt x="268114" y="331788"/>
                    <a:pt x="268114" y="331788"/>
                    <a:pt x="122119" y="331788"/>
                  </a:cubicBezTo>
                  <a:cubicBezTo>
                    <a:pt x="122119" y="331788"/>
                    <a:pt x="122119" y="331788"/>
                    <a:pt x="122119" y="250445"/>
                  </a:cubicBezTo>
                  <a:cubicBezTo>
                    <a:pt x="94987" y="260774"/>
                    <a:pt x="70439" y="267230"/>
                    <a:pt x="56227" y="267230"/>
                  </a:cubicBezTo>
                  <a:cubicBezTo>
                    <a:pt x="48475" y="267230"/>
                    <a:pt x="40723" y="263356"/>
                    <a:pt x="35555" y="256900"/>
                  </a:cubicBezTo>
                  <a:cubicBezTo>
                    <a:pt x="27803" y="245280"/>
                    <a:pt x="27803" y="229786"/>
                    <a:pt x="38139" y="193633"/>
                  </a:cubicBezTo>
                  <a:cubicBezTo>
                    <a:pt x="43307" y="175557"/>
                    <a:pt x="48475" y="157481"/>
                    <a:pt x="49767" y="156189"/>
                  </a:cubicBezTo>
                  <a:cubicBezTo>
                    <a:pt x="53643" y="144569"/>
                    <a:pt x="66563" y="138113"/>
                    <a:pt x="78191" y="141987"/>
                  </a:cubicBezTo>
                  <a:close/>
                  <a:moveTo>
                    <a:pt x="99575" y="82184"/>
                  </a:moveTo>
                  <a:lnTo>
                    <a:pt x="116954" y="90732"/>
                  </a:lnTo>
                  <a:cubicBezTo>
                    <a:pt x="118291" y="91954"/>
                    <a:pt x="118291" y="93175"/>
                    <a:pt x="116954" y="95617"/>
                  </a:cubicBezTo>
                  <a:cubicBezTo>
                    <a:pt x="116954" y="96838"/>
                    <a:pt x="115618" y="96838"/>
                    <a:pt x="114281" y="96838"/>
                  </a:cubicBezTo>
                  <a:cubicBezTo>
                    <a:pt x="114281" y="96838"/>
                    <a:pt x="112944" y="96838"/>
                    <a:pt x="112944" y="96838"/>
                  </a:cubicBezTo>
                  <a:cubicBezTo>
                    <a:pt x="112944" y="96838"/>
                    <a:pt x="112944" y="96838"/>
                    <a:pt x="95565" y="87069"/>
                  </a:cubicBezTo>
                  <a:cubicBezTo>
                    <a:pt x="94228" y="87069"/>
                    <a:pt x="92891" y="84627"/>
                    <a:pt x="94228" y="83405"/>
                  </a:cubicBezTo>
                  <a:cubicBezTo>
                    <a:pt x="95565" y="80963"/>
                    <a:pt x="96902" y="80963"/>
                    <a:pt x="99575" y="82184"/>
                  </a:cubicBezTo>
                  <a:close/>
                  <a:moveTo>
                    <a:pt x="24452" y="82184"/>
                  </a:moveTo>
                  <a:cubicBezTo>
                    <a:pt x="25687" y="80963"/>
                    <a:pt x="28157" y="80963"/>
                    <a:pt x="29391" y="83405"/>
                  </a:cubicBezTo>
                  <a:cubicBezTo>
                    <a:pt x="29391" y="84627"/>
                    <a:pt x="29391" y="87069"/>
                    <a:pt x="28157" y="87069"/>
                  </a:cubicBezTo>
                  <a:cubicBezTo>
                    <a:pt x="28157" y="87069"/>
                    <a:pt x="28157" y="87069"/>
                    <a:pt x="12105" y="96838"/>
                  </a:cubicBezTo>
                  <a:cubicBezTo>
                    <a:pt x="12105" y="96838"/>
                    <a:pt x="10870" y="96838"/>
                    <a:pt x="10870" y="96838"/>
                  </a:cubicBezTo>
                  <a:cubicBezTo>
                    <a:pt x="9635" y="96838"/>
                    <a:pt x="8400" y="96838"/>
                    <a:pt x="7166" y="95617"/>
                  </a:cubicBezTo>
                  <a:cubicBezTo>
                    <a:pt x="7166" y="93175"/>
                    <a:pt x="7166" y="91954"/>
                    <a:pt x="8400" y="90732"/>
                  </a:cubicBezTo>
                  <a:cubicBezTo>
                    <a:pt x="8400" y="90732"/>
                    <a:pt x="8400" y="90732"/>
                    <a:pt x="24452" y="82184"/>
                  </a:cubicBezTo>
                  <a:close/>
                  <a:moveTo>
                    <a:pt x="59100" y="61913"/>
                  </a:moveTo>
                  <a:cubicBezTo>
                    <a:pt x="59100" y="61913"/>
                    <a:pt x="57739" y="61913"/>
                    <a:pt x="57739" y="63274"/>
                  </a:cubicBezTo>
                  <a:cubicBezTo>
                    <a:pt x="57739" y="63274"/>
                    <a:pt x="56378" y="63274"/>
                    <a:pt x="56378" y="64635"/>
                  </a:cubicBezTo>
                  <a:cubicBezTo>
                    <a:pt x="56378" y="64635"/>
                    <a:pt x="56378" y="64635"/>
                    <a:pt x="61821" y="90488"/>
                  </a:cubicBezTo>
                  <a:lnTo>
                    <a:pt x="65903" y="64635"/>
                  </a:lnTo>
                  <a:cubicBezTo>
                    <a:pt x="65903" y="63274"/>
                    <a:pt x="65903" y="63274"/>
                    <a:pt x="65903" y="63274"/>
                  </a:cubicBezTo>
                  <a:cubicBezTo>
                    <a:pt x="65903" y="61913"/>
                    <a:pt x="64543" y="61913"/>
                    <a:pt x="64543" y="61913"/>
                  </a:cubicBezTo>
                  <a:cubicBezTo>
                    <a:pt x="64543" y="61913"/>
                    <a:pt x="63182" y="61913"/>
                    <a:pt x="63182" y="63274"/>
                  </a:cubicBezTo>
                  <a:cubicBezTo>
                    <a:pt x="63182" y="63274"/>
                    <a:pt x="61821" y="63274"/>
                    <a:pt x="61821" y="63274"/>
                  </a:cubicBezTo>
                  <a:cubicBezTo>
                    <a:pt x="60460" y="63274"/>
                    <a:pt x="60460" y="63274"/>
                    <a:pt x="60460" y="63274"/>
                  </a:cubicBezTo>
                  <a:cubicBezTo>
                    <a:pt x="59100" y="61913"/>
                    <a:pt x="59100" y="61913"/>
                    <a:pt x="59100" y="61913"/>
                  </a:cubicBezTo>
                  <a:close/>
                  <a:moveTo>
                    <a:pt x="121089" y="49213"/>
                  </a:moveTo>
                  <a:cubicBezTo>
                    <a:pt x="123659" y="49213"/>
                    <a:pt x="124944" y="50602"/>
                    <a:pt x="124944" y="53381"/>
                  </a:cubicBezTo>
                  <a:cubicBezTo>
                    <a:pt x="126229" y="54770"/>
                    <a:pt x="124944" y="56159"/>
                    <a:pt x="122374" y="57548"/>
                  </a:cubicBezTo>
                  <a:cubicBezTo>
                    <a:pt x="122374" y="57548"/>
                    <a:pt x="122374" y="57548"/>
                    <a:pt x="104382" y="60326"/>
                  </a:cubicBezTo>
                  <a:cubicBezTo>
                    <a:pt x="103097" y="60326"/>
                    <a:pt x="103097" y="60326"/>
                    <a:pt x="103097" y="60326"/>
                  </a:cubicBezTo>
                  <a:cubicBezTo>
                    <a:pt x="101812" y="60326"/>
                    <a:pt x="100526" y="58937"/>
                    <a:pt x="100526" y="57548"/>
                  </a:cubicBezTo>
                  <a:cubicBezTo>
                    <a:pt x="99241" y="56159"/>
                    <a:pt x="100526" y="53381"/>
                    <a:pt x="103097" y="53381"/>
                  </a:cubicBezTo>
                  <a:cubicBezTo>
                    <a:pt x="103097" y="53381"/>
                    <a:pt x="103097" y="53381"/>
                    <a:pt x="121089" y="49213"/>
                  </a:cubicBezTo>
                  <a:close/>
                  <a:moveTo>
                    <a:pt x="4308" y="49213"/>
                  </a:moveTo>
                  <a:cubicBezTo>
                    <a:pt x="4308" y="49213"/>
                    <a:pt x="4308" y="49213"/>
                    <a:pt x="22088" y="53381"/>
                  </a:cubicBezTo>
                  <a:cubicBezTo>
                    <a:pt x="24628" y="53381"/>
                    <a:pt x="24628" y="56159"/>
                    <a:pt x="24628" y="57548"/>
                  </a:cubicBezTo>
                  <a:cubicBezTo>
                    <a:pt x="24628" y="58937"/>
                    <a:pt x="23358" y="60326"/>
                    <a:pt x="22088" y="60326"/>
                  </a:cubicBezTo>
                  <a:cubicBezTo>
                    <a:pt x="20818" y="60326"/>
                    <a:pt x="20818" y="60326"/>
                    <a:pt x="20818" y="60326"/>
                  </a:cubicBezTo>
                  <a:cubicBezTo>
                    <a:pt x="20818" y="60326"/>
                    <a:pt x="20818" y="60326"/>
                    <a:pt x="3038" y="57548"/>
                  </a:cubicBezTo>
                  <a:cubicBezTo>
                    <a:pt x="498" y="56159"/>
                    <a:pt x="-772" y="54770"/>
                    <a:pt x="498" y="53381"/>
                  </a:cubicBezTo>
                  <a:cubicBezTo>
                    <a:pt x="498" y="50602"/>
                    <a:pt x="1768" y="49213"/>
                    <a:pt x="4308" y="49213"/>
                  </a:cubicBezTo>
                  <a:close/>
                  <a:moveTo>
                    <a:pt x="62728" y="41275"/>
                  </a:moveTo>
                  <a:cubicBezTo>
                    <a:pt x="50962" y="41275"/>
                    <a:pt x="40503" y="50271"/>
                    <a:pt x="40503" y="60552"/>
                  </a:cubicBezTo>
                  <a:cubicBezTo>
                    <a:pt x="40503" y="69548"/>
                    <a:pt x="44425" y="73403"/>
                    <a:pt x="47040" y="78544"/>
                  </a:cubicBezTo>
                  <a:cubicBezTo>
                    <a:pt x="50962" y="83684"/>
                    <a:pt x="54884" y="88825"/>
                    <a:pt x="54884" y="95250"/>
                  </a:cubicBezTo>
                  <a:cubicBezTo>
                    <a:pt x="54884" y="95250"/>
                    <a:pt x="54884" y="95250"/>
                    <a:pt x="58806" y="95250"/>
                  </a:cubicBezTo>
                  <a:cubicBezTo>
                    <a:pt x="58806" y="95250"/>
                    <a:pt x="58806" y="95250"/>
                    <a:pt x="53577" y="65692"/>
                  </a:cubicBezTo>
                  <a:cubicBezTo>
                    <a:pt x="53577" y="64407"/>
                    <a:pt x="53577" y="61837"/>
                    <a:pt x="54884" y="60552"/>
                  </a:cubicBezTo>
                  <a:cubicBezTo>
                    <a:pt x="56191" y="59267"/>
                    <a:pt x="58806" y="59267"/>
                    <a:pt x="60114" y="59267"/>
                  </a:cubicBezTo>
                  <a:cubicBezTo>
                    <a:pt x="61421" y="59267"/>
                    <a:pt x="61421" y="59267"/>
                    <a:pt x="62728" y="59267"/>
                  </a:cubicBezTo>
                  <a:cubicBezTo>
                    <a:pt x="64036" y="59267"/>
                    <a:pt x="64036" y="59267"/>
                    <a:pt x="65343" y="59267"/>
                  </a:cubicBezTo>
                  <a:cubicBezTo>
                    <a:pt x="66650" y="59267"/>
                    <a:pt x="69265" y="59267"/>
                    <a:pt x="70572" y="60552"/>
                  </a:cubicBezTo>
                  <a:cubicBezTo>
                    <a:pt x="70572" y="61837"/>
                    <a:pt x="71880" y="64407"/>
                    <a:pt x="71880" y="65692"/>
                  </a:cubicBezTo>
                  <a:cubicBezTo>
                    <a:pt x="71880" y="65692"/>
                    <a:pt x="71880" y="65692"/>
                    <a:pt x="66650" y="95250"/>
                  </a:cubicBezTo>
                  <a:cubicBezTo>
                    <a:pt x="66650" y="95250"/>
                    <a:pt x="66650" y="95250"/>
                    <a:pt x="69265" y="95250"/>
                  </a:cubicBezTo>
                  <a:cubicBezTo>
                    <a:pt x="70572" y="88825"/>
                    <a:pt x="74494" y="83684"/>
                    <a:pt x="77109" y="78544"/>
                  </a:cubicBezTo>
                  <a:cubicBezTo>
                    <a:pt x="81031" y="73403"/>
                    <a:pt x="84953" y="69548"/>
                    <a:pt x="84953" y="60552"/>
                  </a:cubicBezTo>
                  <a:cubicBezTo>
                    <a:pt x="84953" y="50271"/>
                    <a:pt x="74494" y="41275"/>
                    <a:pt x="62728" y="41275"/>
                  </a:cubicBezTo>
                  <a:close/>
                  <a:moveTo>
                    <a:pt x="62728" y="33338"/>
                  </a:moveTo>
                  <a:cubicBezTo>
                    <a:pt x="78315" y="33338"/>
                    <a:pt x="91303" y="46222"/>
                    <a:pt x="91303" y="60395"/>
                  </a:cubicBezTo>
                  <a:cubicBezTo>
                    <a:pt x="91303" y="70702"/>
                    <a:pt x="87407" y="77144"/>
                    <a:pt x="83510" y="82298"/>
                  </a:cubicBezTo>
                  <a:cubicBezTo>
                    <a:pt x="79613" y="87451"/>
                    <a:pt x="77016" y="92605"/>
                    <a:pt x="77016" y="99047"/>
                  </a:cubicBezTo>
                  <a:cubicBezTo>
                    <a:pt x="77016" y="99047"/>
                    <a:pt x="77016" y="99047"/>
                    <a:pt x="75717" y="111931"/>
                  </a:cubicBezTo>
                  <a:cubicBezTo>
                    <a:pt x="75717" y="114508"/>
                    <a:pt x="74418" y="115796"/>
                    <a:pt x="73119" y="115796"/>
                  </a:cubicBezTo>
                  <a:cubicBezTo>
                    <a:pt x="73119" y="115796"/>
                    <a:pt x="73119" y="115796"/>
                    <a:pt x="70521" y="115796"/>
                  </a:cubicBezTo>
                  <a:cubicBezTo>
                    <a:pt x="69223" y="119661"/>
                    <a:pt x="66625" y="122238"/>
                    <a:pt x="62728" y="122238"/>
                  </a:cubicBezTo>
                  <a:cubicBezTo>
                    <a:pt x="58832" y="122238"/>
                    <a:pt x="54935" y="119661"/>
                    <a:pt x="54935" y="115796"/>
                  </a:cubicBezTo>
                  <a:cubicBezTo>
                    <a:pt x="54935" y="115796"/>
                    <a:pt x="54935" y="115796"/>
                    <a:pt x="52337" y="115796"/>
                  </a:cubicBezTo>
                  <a:cubicBezTo>
                    <a:pt x="51038" y="115796"/>
                    <a:pt x="48441" y="114508"/>
                    <a:pt x="48441" y="111931"/>
                  </a:cubicBezTo>
                  <a:cubicBezTo>
                    <a:pt x="48441" y="111931"/>
                    <a:pt x="48441" y="111931"/>
                    <a:pt x="48441" y="99047"/>
                  </a:cubicBezTo>
                  <a:cubicBezTo>
                    <a:pt x="48441" y="92605"/>
                    <a:pt x="44544" y="87451"/>
                    <a:pt x="41946" y="82298"/>
                  </a:cubicBezTo>
                  <a:cubicBezTo>
                    <a:pt x="38050" y="77144"/>
                    <a:pt x="34153" y="70702"/>
                    <a:pt x="34153" y="60395"/>
                  </a:cubicBezTo>
                  <a:cubicBezTo>
                    <a:pt x="34153" y="46222"/>
                    <a:pt x="47142" y="33338"/>
                    <a:pt x="62728" y="33338"/>
                  </a:cubicBezTo>
                  <a:close/>
                  <a:moveTo>
                    <a:pt x="195140" y="26988"/>
                  </a:moveTo>
                  <a:cubicBezTo>
                    <a:pt x="237951" y="26988"/>
                    <a:pt x="254816" y="48870"/>
                    <a:pt x="254816" y="86198"/>
                  </a:cubicBezTo>
                  <a:cubicBezTo>
                    <a:pt x="253519" y="138971"/>
                    <a:pt x="228870" y="169863"/>
                    <a:pt x="195140" y="169863"/>
                  </a:cubicBezTo>
                  <a:cubicBezTo>
                    <a:pt x="160112" y="169863"/>
                    <a:pt x="135464" y="138971"/>
                    <a:pt x="134166" y="86198"/>
                  </a:cubicBezTo>
                  <a:cubicBezTo>
                    <a:pt x="134166" y="48870"/>
                    <a:pt x="152329" y="26988"/>
                    <a:pt x="195140" y="26988"/>
                  </a:cubicBezTo>
                  <a:close/>
                  <a:moveTo>
                    <a:pt x="103011" y="14288"/>
                  </a:moveTo>
                  <a:cubicBezTo>
                    <a:pt x="105591" y="15578"/>
                    <a:pt x="105591" y="18158"/>
                    <a:pt x="104301" y="19448"/>
                  </a:cubicBezTo>
                  <a:cubicBezTo>
                    <a:pt x="104301" y="19448"/>
                    <a:pt x="104301" y="19448"/>
                    <a:pt x="91403" y="33636"/>
                  </a:cubicBezTo>
                  <a:cubicBezTo>
                    <a:pt x="91403" y="34926"/>
                    <a:pt x="90113" y="34926"/>
                    <a:pt x="88823" y="34926"/>
                  </a:cubicBezTo>
                  <a:cubicBezTo>
                    <a:pt x="88823" y="34926"/>
                    <a:pt x="87533" y="34926"/>
                    <a:pt x="87533" y="34926"/>
                  </a:cubicBezTo>
                  <a:cubicBezTo>
                    <a:pt x="86243" y="33636"/>
                    <a:pt x="84953" y="31057"/>
                    <a:pt x="86243" y="29767"/>
                  </a:cubicBezTo>
                  <a:cubicBezTo>
                    <a:pt x="86243" y="29767"/>
                    <a:pt x="86243" y="29767"/>
                    <a:pt x="99142" y="15578"/>
                  </a:cubicBezTo>
                  <a:cubicBezTo>
                    <a:pt x="100432" y="14288"/>
                    <a:pt x="101722" y="14288"/>
                    <a:pt x="103011" y="14288"/>
                  </a:cubicBezTo>
                  <a:close/>
                  <a:moveTo>
                    <a:pt x="21136" y="14288"/>
                  </a:moveTo>
                  <a:cubicBezTo>
                    <a:pt x="22406" y="14288"/>
                    <a:pt x="24946" y="14288"/>
                    <a:pt x="26216" y="15578"/>
                  </a:cubicBezTo>
                  <a:cubicBezTo>
                    <a:pt x="26216" y="15578"/>
                    <a:pt x="26216" y="15578"/>
                    <a:pt x="37646" y="29767"/>
                  </a:cubicBezTo>
                  <a:cubicBezTo>
                    <a:pt x="38916" y="31057"/>
                    <a:pt x="38916" y="33636"/>
                    <a:pt x="37646" y="34926"/>
                  </a:cubicBezTo>
                  <a:cubicBezTo>
                    <a:pt x="37646" y="34926"/>
                    <a:pt x="36376" y="34926"/>
                    <a:pt x="35106" y="34926"/>
                  </a:cubicBezTo>
                  <a:cubicBezTo>
                    <a:pt x="35106" y="34926"/>
                    <a:pt x="33836" y="34926"/>
                    <a:pt x="32566" y="33636"/>
                  </a:cubicBezTo>
                  <a:lnTo>
                    <a:pt x="21136" y="19448"/>
                  </a:lnTo>
                  <a:cubicBezTo>
                    <a:pt x="21136" y="19448"/>
                    <a:pt x="19866" y="18158"/>
                    <a:pt x="19866" y="16868"/>
                  </a:cubicBezTo>
                  <a:cubicBezTo>
                    <a:pt x="19866" y="16868"/>
                    <a:pt x="21136" y="15578"/>
                    <a:pt x="21136" y="14288"/>
                  </a:cubicBezTo>
                  <a:close/>
                  <a:moveTo>
                    <a:pt x="61935" y="0"/>
                  </a:moveTo>
                  <a:cubicBezTo>
                    <a:pt x="63258" y="0"/>
                    <a:pt x="65904" y="1349"/>
                    <a:pt x="65904" y="4048"/>
                  </a:cubicBezTo>
                  <a:cubicBezTo>
                    <a:pt x="65904" y="4048"/>
                    <a:pt x="65904" y="4048"/>
                    <a:pt x="65904" y="22940"/>
                  </a:cubicBezTo>
                  <a:cubicBezTo>
                    <a:pt x="65904" y="25639"/>
                    <a:pt x="63258" y="26988"/>
                    <a:pt x="61935" y="26988"/>
                  </a:cubicBezTo>
                  <a:cubicBezTo>
                    <a:pt x="60612" y="26988"/>
                    <a:pt x="60612" y="26988"/>
                    <a:pt x="59289" y="25639"/>
                  </a:cubicBezTo>
                  <a:cubicBezTo>
                    <a:pt x="59289" y="25639"/>
                    <a:pt x="57966" y="24289"/>
                    <a:pt x="57966" y="22940"/>
                  </a:cubicBezTo>
                  <a:cubicBezTo>
                    <a:pt x="57966" y="22940"/>
                    <a:pt x="57966" y="22940"/>
                    <a:pt x="57966" y="4048"/>
                  </a:cubicBezTo>
                  <a:cubicBezTo>
                    <a:pt x="57966" y="1349"/>
                    <a:pt x="59289" y="0"/>
                    <a:pt x="6193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639B062E-B652-4103-8DD4-FC95C5472C2B}"/>
              </a:ext>
            </a:extLst>
          </p:cNvPr>
          <p:cNvGrpSpPr/>
          <p:nvPr/>
        </p:nvGrpSpPr>
        <p:grpSpPr>
          <a:xfrm>
            <a:off x="1468272" y="2938233"/>
            <a:ext cx="635000" cy="635000"/>
            <a:chOff x="6533758" y="2865662"/>
            <a:chExt cx="635000" cy="635000"/>
          </a:xfrm>
          <a:solidFill>
            <a:srgbClr val="52B2A7"/>
          </a:solidFill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4C58B9C4-AB40-480A-8A7A-C79C2822FD98}"/>
                </a:ext>
              </a:extLst>
            </p:cNvPr>
            <p:cNvSpPr/>
            <p:nvPr/>
          </p:nvSpPr>
          <p:spPr>
            <a:xfrm>
              <a:off x="6533758" y="2865662"/>
              <a:ext cx="635000" cy="635000"/>
            </a:xfrm>
            <a:prstGeom prst="rect">
              <a:avLst/>
            </a:prstGeom>
            <a:noFill/>
            <a:ln>
              <a:solidFill>
                <a:srgbClr val="52B2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binary-thinking_74868">
              <a:extLst>
                <a:ext uri="{FF2B5EF4-FFF2-40B4-BE49-F238E27FC236}">
                  <a16:creationId xmlns:a16="http://schemas.microsoft.com/office/drawing/2014/main" xmlns="" id="{55881769-1FCC-4FF8-AD59-FD4BC88AE19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690240" y="3018063"/>
              <a:ext cx="286752" cy="330198"/>
            </a:xfrm>
            <a:custGeom>
              <a:avLst/>
              <a:gdLst>
                <a:gd name="connsiteX0" fmla="*/ 184010 w 292270"/>
                <a:gd name="connsiteY0" fmla="*/ 131763 h 336550"/>
                <a:gd name="connsiteX1" fmla="*/ 178567 w 292270"/>
                <a:gd name="connsiteY1" fmla="*/ 141923 h 336550"/>
                <a:gd name="connsiteX2" fmla="*/ 184010 w 292270"/>
                <a:gd name="connsiteY2" fmla="*/ 150813 h 336550"/>
                <a:gd name="connsiteX3" fmla="*/ 188092 w 292270"/>
                <a:gd name="connsiteY3" fmla="*/ 141923 h 336550"/>
                <a:gd name="connsiteX4" fmla="*/ 184010 w 292270"/>
                <a:gd name="connsiteY4" fmla="*/ 131763 h 336550"/>
                <a:gd name="connsiteX5" fmla="*/ 141147 w 292270"/>
                <a:gd name="connsiteY5" fmla="*/ 131763 h 336550"/>
                <a:gd name="connsiteX6" fmla="*/ 135704 w 292270"/>
                <a:gd name="connsiteY6" fmla="*/ 141923 h 336550"/>
                <a:gd name="connsiteX7" fmla="*/ 141147 w 292270"/>
                <a:gd name="connsiteY7" fmla="*/ 150813 h 336550"/>
                <a:gd name="connsiteX8" fmla="*/ 145229 w 292270"/>
                <a:gd name="connsiteY8" fmla="*/ 141923 h 336550"/>
                <a:gd name="connsiteX9" fmla="*/ 141147 w 292270"/>
                <a:gd name="connsiteY9" fmla="*/ 131763 h 336550"/>
                <a:gd name="connsiteX10" fmla="*/ 96811 w 292270"/>
                <a:gd name="connsiteY10" fmla="*/ 131763 h 336550"/>
                <a:gd name="connsiteX11" fmla="*/ 92842 w 292270"/>
                <a:gd name="connsiteY11" fmla="*/ 134938 h 336550"/>
                <a:gd name="connsiteX12" fmla="*/ 100780 w 292270"/>
                <a:gd name="connsiteY12" fmla="*/ 134938 h 336550"/>
                <a:gd name="connsiteX13" fmla="*/ 96811 w 292270"/>
                <a:gd name="connsiteY13" fmla="*/ 131763 h 336550"/>
                <a:gd name="connsiteX14" fmla="*/ 225310 w 292270"/>
                <a:gd name="connsiteY14" fmla="*/ 127000 h 336550"/>
                <a:gd name="connsiteX15" fmla="*/ 226721 w 292270"/>
                <a:gd name="connsiteY15" fmla="*/ 127000 h 336550"/>
                <a:gd name="connsiteX16" fmla="*/ 229543 w 292270"/>
                <a:gd name="connsiteY16" fmla="*/ 127000 h 336550"/>
                <a:gd name="connsiteX17" fmla="*/ 230954 w 292270"/>
                <a:gd name="connsiteY17" fmla="*/ 127000 h 336550"/>
                <a:gd name="connsiteX18" fmla="*/ 230954 w 292270"/>
                <a:gd name="connsiteY18" fmla="*/ 155792 h 336550"/>
                <a:gd name="connsiteX19" fmla="*/ 229543 w 292270"/>
                <a:gd name="connsiteY19" fmla="*/ 157163 h 336550"/>
                <a:gd name="connsiteX20" fmla="*/ 225310 w 292270"/>
                <a:gd name="connsiteY20" fmla="*/ 157163 h 336550"/>
                <a:gd name="connsiteX21" fmla="*/ 225310 w 292270"/>
                <a:gd name="connsiteY21" fmla="*/ 155792 h 336550"/>
                <a:gd name="connsiteX22" fmla="*/ 225310 w 292270"/>
                <a:gd name="connsiteY22" fmla="*/ 132484 h 336550"/>
                <a:gd name="connsiteX23" fmla="*/ 221076 w 292270"/>
                <a:gd name="connsiteY23" fmla="*/ 133855 h 336550"/>
                <a:gd name="connsiteX24" fmla="*/ 221076 w 292270"/>
                <a:gd name="connsiteY24" fmla="*/ 135227 h 336550"/>
                <a:gd name="connsiteX25" fmla="*/ 219665 w 292270"/>
                <a:gd name="connsiteY25" fmla="*/ 133855 h 336550"/>
                <a:gd name="connsiteX26" fmla="*/ 219665 w 292270"/>
                <a:gd name="connsiteY26" fmla="*/ 131113 h 336550"/>
                <a:gd name="connsiteX27" fmla="*/ 219665 w 292270"/>
                <a:gd name="connsiteY27" fmla="*/ 129742 h 336550"/>
                <a:gd name="connsiteX28" fmla="*/ 225310 w 292270"/>
                <a:gd name="connsiteY28" fmla="*/ 127000 h 336550"/>
                <a:gd name="connsiteX29" fmla="*/ 203791 w 292270"/>
                <a:gd name="connsiteY29" fmla="*/ 127000 h 336550"/>
                <a:gd name="connsiteX30" fmla="*/ 207495 w 292270"/>
                <a:gd name="connsiteY30" fmla="*/ 127000 h 336550"/>
                <a:gd name="connsiteX31" fmla="*/ 208730 w 292270"/>
                <a:gd name="connsiteY31" fmla="*/ 127000 h 336550"/>
                <a:gd name="connsiteX32" fmla="*/ 208730 w 292270"/>
                <a:gd name="connsiteY32" fmla="*/ 155792 h 336550"/>
                <a:gd name="connsiteX33" fmla="*/ 207495 w 292270"/>
                <a:gd name="connsiteY33" fmla="*/ 157163 h 336550"/>
                <a:gd name="connsiteX34" fmla="*/ 203791 w 292270"/>
                <a:gd name="connsiteY34" fmla="*/ 157163 h 336550"/>
                <a:gd name="connsiteX35" fmla="*/ 202556 w 292270"/>
                <a:gd name="connsiteY35" fmla="*/ 155792 h 336550"/>
                <a:gd name="connsiteX36" fmla="*/ 202556 w 292270"/>
                <a:gd name="connsiteY36" fmla="*/ 132484 h 336550"/>
                <a:gd name="connsiteX37" fmla="*/ 200086 w 292270"/>
                <a:gd name="connsiteY37" fmla="*/ 133855 h 336550"/>
                <a:gd name="connsiteX38" fmla="*/ 198852 w 292270"/>
                <a:gd name="connsiteY38" fmla="*/ 135227 h 336550"/>
                <a:gd name="connsiteX39" fmla="*/ 198852 w 292270"/>
                <a:gd name="connsiteY39" fmla="*/ 133855 h 336550"/>
                <a:gd name="connsiteX40" fmla="*/ 197617 w 292270"/>
                <a:gd name="connsiteY40" fmla="*/ 131113 h 336550"/>
                <a:gd name="connsiteX41" fmla="*/ 198852 w 292270"/>
                <a:gd name="connsiteY41" fmla="*/ 129742 h 336550"/>
                <a:gd name="connsiteX42" fmla="*/ 203791 w 292270"/>
                <a:gd name="connsiteY42" fmla="*/ 127000 h 336550"/>
                <a:gd name="connsiteX43" fmla="*/ 183964 w 292270"/>
                <a:gd name="connsiteY43" fmla="*/ 127000 h 336550"/>
                <a:gd name="connsiteX44" fmla="*/ 192854 w 292270"/>
                <a:gd name="connsiteY44" fmla="*/ 141426 h 336550"/>
                <a:gd name="connsiteX45" fmla="*/ 182694 w 292270"/>
                <a:gd name="connsiteY45" fmla="*/ 157163 h 336550"/>
                <a:gd name="connsiteX46" fmla="*/ 173804 w 292270"/>
                <a:gd name="connsiteY46" fmla="*/ 142737 h 336550"/>
                <a:gd name="connsiteX47" fmla="*/ 183964 w 292270"/>
                <a:gd name="connsiteY47" fmla="*/ 127000 h 336550"/>
                <a:gd name="connsiteX48" fmla="*/ 161699 w 292270"/>
                <a:gd name="connsiteY48" fmla="*/ 127000 h 336550"/>
                <a:gd name="connsiteX49" fmla="*/ 164478 w 292270"/>
                <a:gd name="connsiteY49" fmla="*/ 127000 h 336550"/>
                <a:gd name="connsiteX50" fmla="*/ 165867 w 292270"/>
                <a:gd name="connsiteY50" fmla="*/ 127000 h 336550"/>
                <a:gd name="connsiteX51" fmla="*/ 165867 w 292270"/>
                <a:gd name="connsiteY51" fmla="*/ 155792 h 336550"/>
                <a:gd name="connsiteX52" fmla="*/ 164478 w 292270"/>
                <a:gd name="connsiteY52" fmla="*/ 157163 h 336550"/>
                <a:gd name="connsiteX53" fmla="*/ 161699 w 292270"/>
                <a:gd name="connsiteY53" fmla="*/ 157163 h 336550"/>
                <a:gd name="connsiteX54" fmla="*/ 160310 w 292270"/>
                <a:gd name="connsiteY54" fmla="*/ 155792 h 336550"/>
                <a:gd name="connsiteX55" fmla="*/ 160310 w 292270"/>
                <a:gd name="connsiteY55" fmla="*/ 132484 h 336550"/>
                <a:gd name="connsiteX56" fmla="*/ 156143 w 292270"/>
                <a:gd name="connsiteY56" fmla="*/ 133855 h 336550"/>
                <a:gd name="connsiteX57" fmla="*/ 156143 w 292270"/>
                <a:gd name="connsiteY57" fmla="*/ 135227 h 336550"/>
                <a:gd name="connsiteX58" fmla="*/ 154754 w 292270"/>
                <a:gd name="connsiteY58" fmla="*/ 133855 h 336550"/>
                <a:gd name="connsiteX59" fmla="*/ 154754 w 292270"/>
                <a:gd name="connsiteY59" fmla="*/ 131113 h 336550"/>
                <a:gd name="connsiteX60" fmla="*/ 154754 w 292270"/>
                <a:gd name="connsiteY60" fmla="*/ 129742 h 336550"/>
                <a:gd name="connsiteX61" fmla="*/ 161699 w 292270"/>
                <a:gd name="connsiteY61" fmla="*/ 127000 h 336550"/>
                <a:gd name="connsiteX62" fmla="*/ 141261 w 292270"/>
                <a:gd name="connsiteY62" fmla="*/ 127000 h 336550"/>
                <a:gd name="connsiteX63" fmla="*/ 151580 w 292270"/>
                <a:gd name="connsiteY63" fmla="*/ 141426 h 336550"/>
                <a:gd name="connsiteX64" fmla="*/ 141261 w 292270"/>
                <a:gd name="connsiteY64" fmla="*/ 157163 h 336550"/>
                <a:gd name="connsiteX65" fmla="*/ 130942 w 292270"/>
                <a:gd name="connsiteY65" fmla="*/ 142737 h 336550"/>
                <a:gd name="connsiteX66" fmla="*/ 141261 w 292270"/>
                <a:gd name="connsiteY66" fmla="*/ 127000 h 336550"/>
                <a:gd name="connsiteX67" fmla="*/ 247736 w 292270"/>
                <a:gd name="connsiteY67" fmla="*/ 80963 h 336550"/>
                <a:gd name="connsiteX68" fmla="*/ 243654 w 292270"/>
                <a:gd name="connsiteY68" fmla="*/ 91970 h 336550"/>
                <a:gd name="connsiteX69" fmla="*/ 247736 w 292270"/>
                <a:gd name="connsiteY69" fmla="*/ 101601 h 336550"/>
                <a:gd name="connsiteX70" fmla="*/ 253179 w 292270"/>
                <a:gd name="connsiteY70" fmla="*/ 90594 h 336550"/>
                <a:gd name="connsiteX71" fmla="*/ 247736 w 292270"/>
                <a:gd name="connsiteY71" fmla="*/ 80963 h 336550"/>
                <a:gd name="connsiteX72" fmla="*/ 205328 w 292270"/>
                <a:gd name="connsiteY72" fmla="*/ 80963 h 336550"/>
                <a:gd name="connsiteX73" fmla="*/ 200792 w 292270"/>
                <a:gd name="connsiteY73" fmla="*/ 91970 h 336550"/>
                <a:gd name="connsiteX74" fmla="*/ 205328 w 292270"/>
                <a:gd name="connsiteY74" fmla="*/ 101601 h 336550"/>
                <a:gd name="connsiteX75" fmla="*/ 208730 w 292270"/>
                <a:gd name="connsiteY75" fmla="*/ 90594 h 336550"/>
                <a:gd name="connsiteX76" fmla="*/ 205328 w 292270"/>
                <a:gd name="connsiteY76" fmla="*/ 80963 h 336550"/>
                <a:gd name="connsiteX77" fmla="*/ 184010 w 292270"/>
                <a:gd name="connsiteY77" fmla="*/ 80963 h 336550"/>
                <a:gd name="connsiteX78" fmla="*/ 178567 w 292270"/>
                <a:gd name="connsiteY78" fmla="*/ 91970 h 336550"/>
                <a:gd name="connsiteX79" fmla="*/ 184010 w 292270"/>
                <a:gd name="connsiteY79" fmla="*/ 101601 h 336550"/>
                <a:gd name="connsiteX80" fmla="*/ 188092 w 292270"/>
                <a:gd name="connsiteY80" fmla="*/ 90594 h 336550"/>
                <a:gd name="connsiteX81" fmla="*/ 184010 w 292270"/>
                <a:gd name="connsiteY81" fmla="*/ 80963 h 336550"/>
                <a:gd name="connsiteX82" fmla="*/ 162011 w 292270"/>
                <a:gd name="connsiteY82" fmla="*/ 80963 h 336550"/>
                <a:gd name="connsiteX83" fmla="*/ 157929 w 292270"/>
                <a:gd name="connsiteY83" fmla="*/ 91970 h 336550"/>
                <a:gd name="connsiteX84" fmla="*/ 162011 w 292270"/>
                <a:gd name="connsiteY84" fmla="*/ 101601 h 336550"/>
                <a:gd name="connsiteX85" fmla="*/ 167454 w 292270"/>
                <a:gd name="connsiteY85" fmla="*/ 90594 h 336550"/>
                <a:gd name="connsiteX86" fmla="*/ 162011 w 292270"/>
                <a:gd name="connsiteY86" fmla="*/ 80963 h 336550"/>
                <a:gd name="connsiteX87" fmla="*/ 76173 w 292270"/>
                <a:gd name="connsiteY87" fmla="*/ 80963 h 336550"/>
                <a:gd name="connsiteX88" fmla="*/ 72204 w 292270"/>
                <a:gd name="connsiteY88" fmla="*/ 91970 h 336550"/>
                <a:gd name="connsiteX89" fmla="*/ 76173 w 292270"/>
                <a:gd name="connsiteY89" fmla="*/ 101601 h 336550"/>
                <a:gd name="connsiteX90" fmla="*/ 80142 w 292270"/>
                <a:gd name="connsiteY90" fmla="*/ 90594 h 336550"/>
                <a:gd name="connsiteX91" fmla="*/ 76173 w 292270"/>
                <a:gd name="connsiteY91" fmla="*/ 80963 h 336550"/>
                <a:gd name="connsiteX92" fmla="*/ 225310 w 292270"/>
                <a:gd name="connsiteY92" fmla="*/ 76200 h 336550"/>
                <a:gd name="connsiteX93" fmla="*/ 226721 w 292270"/>
                <a:gd name="connsiteY93" fmla="*/ 76200 h 336550"/>
                <a:gd name="connsiteX94" fmla="*/ 229543 w 292270"/>
                <a:gd name="connsiteY94" fmla="*/ 76200 h 336550"/>
                <a:gd name="connsiteX95" fmla="*/ 230954 w 292270"/>
                <a:gd name="connsiteY95" fmla="*/ 77511 h 336550"/>
                <a:gd name="connsiteX96" fmla="*/ 230954 w 292270"/>
                <a:gd name="connsiteY96" fmla="*/ 105052 h 336550"/>
                <a:gd name="connsiteX97" fmla="*/ 229543 w 292270"/>
                <a:gd name="connsiteY97" fmla="*/ 106363 h 336550"/>
                <a:gd name="connsiteX98" fmla="*/ 225310 w 292270"/>
                <a:gd name="connsiteY98" fmla="*/ 106363 h 336550"/>
                <a:gd name="connsiteX99" fmla="*/ 225310 w 292270"/>
                <a:gd name="connsiteY99" fmla="*/ 105052 h 336550"/>
                <a:gd name="connsiteX100" fmla="*/ 225310 w 292270"/>
                <a:gd name="connsiteY100" fmla="*/ 82757 h 336550"/>
                <a:gd name="connsiteX101" fmla="*/ 221076 w 292270"/>
                <a:gd name="connsiteY101" fmla="*/ 84069 h 336550"/>
                <a:gd name="connsiteX102" fmla="*/ 219665 w 292270"/>
                <a:gd name="connsiteY102" fmla="*/ 84069 h 336550"/>
                <a:gd name="connsiteX103" fmla="*/ 219665 w 292270"/>
                <a:gd name="connsiteY103" fmla="*/ 81446 h 336550"/>
                <a:gd name="connsiteX104" fmla="*/ 219665 w 292270"/>
                <a:gd name="connsiteY104" fmla="*/ 80134 h 336550"/>
                <a:gd name="connsiteX105" fmla="*/ 225310 w 292270"/>
                <a:gd name="connsiteY105" fmla="*/ 76200 h 336550"/>
                <a:gd name="connsiteX106" fmla="*/ 205555 w 292270"/>
                <a:gd name="connsiteY106" fmla="*/ 76200 h 336550"/>
                <a:gd name="connsiteX107" fmla="*/ 216667 w 292270"/>
                <a:gd name="connsiteY107" fmla="*/ 90626 h 336550"/>
                <a:gd name="connsiteX108" fmla="*/ 205555 w 292270"/>
                <a:gd name="connsiteY108" fmla="*/ 106363 h 336550"/>
                <a:gd name="connsiteX109" fmla="*/ 194442 w 292270"/>
                <a:gd name="connsiteY109" fmla="*/ 91937 h 336550"/>
                <a:gd name="connsiteX110" fmla="*/ 205555 w 292270"/>
                <a:gd name="connsiteY110" fmla="*/ 76200 h 336550"/>
                <a:gd name="connsiteX111" fmla="*/ 183964 w 292270"/>
                <a:gd name="connsiteY111" fmla="*/ 76200 h 336550"/>
                <a:gd name="connsiteX112" fmla="*/ 192854 w 292270"/>
                <a:gd name="connsiteY112" fmla="*/ 90626 h 336550"/>
                <a:gd name="connsiteX113" fmla="*/ 182694 w 292270"/>
                <a:gd name="connsiteY113" fmla="*/ 106363 h 336550"/>
                <a:gd name="connsiteX114" fmla="*/ 173804 w 292270"/>
                <a:gd name="connsiteY114" fmla="*/ 91937 h 336550"/>
                <a:gd name="connsiteX115" fmla="*/ 183964 w 292270"/>
                <a:gd name="connsiteY115" fmla="*/ 76200 h 336550"/>
                <a:gd name="connsiteX116" fmla="*/ 161898 w 292270"/>
                <a:gd name="connsiteY116" fmla="*/ 76200 h 336550"/>
                <a:gd name="connsiteX117" fmla="*/ 172217 w 292270"/>
                <a:gd name="connsiteY117" fmla="*/ 90626 h 336550"/>
                <a:gd name="connsiteX118" fmla="*/ 161898 w 292270"/>
                <a:gd name="connsiteY118" fmla="*/ 106363 h 336550"/>
                <a:gd name="connsiteX119" fmla="*/ 151579 w 292270"/>
                <a:gd name="connsiteY119" fmla="*/ 91937 h 336550"/>
                <a:gd name="connsiteX120" fmla="*/ 161898 w 292270"/>
                <a:gd name="connsiteY120" fmla="*/ 76200 h 336550"/>
                <a:gd name="connsiteX121" fmla="*/ 139584 w 292270"/>
                <a:gd name="connsiteY121" fmla="*/ 76200 h 336550"/>
                <a:gd name="connsiteX122" fmla="*/ 140996 w 292270"/>
                <a:gd name="connsiteY122" fmla="*/ 76200 h 336550"/>
                <a:gd name="connsiteX123" fmla="*/ 143818 w 292270"/>
                <a:gd name="connsiteY123" fmla="*/ 76200 h 336550"/>
                <a:gd name="connsiteX124" fmla="*/ 145229 w 292270"/>
                <a:gd name="connsiteY124" fmla="*/ 77511 h 336550"/>
                <a:gd name="connsiteX125" fmla="*/ 145229 w 292270"/>
                <a:gd name="connsiteY125" fmla="*/ 105052 h 336550"/>
                <a:gd name="connsiteX126" fmla="*/ 143818 w 292270"/>
                <a:gd name="connsiteY126" fmla="*/ 106363 h 336550"/>
                <a:gd name="connsiteX127" fmla="*/ 139584 w 292270"/>
                <a:gd name="connsiteY127" fmla="*/ 106363 h 336550"/>
                <a:gd name="connsiteX128" fmla="*/ 139584 w 292270"/>
                <a:gd name="connsiteY128" fmla="*/ 105052 h 336550"/>
                <a:gd name="connsiteX129" fmla="*/ 139584 w 292270"/>
                <a:gd name="connsiteY129" fmla="*/ 82757 h 336550"/>
                <a:gd name="connsiteX130" fmla="*/ 135351 w 292270"/>
                <a:gd name="connsiteY130" fmla="*/ 84069 h 336550"/>
                <a:gd name="connsiteX131" fmla="*/ 133940 w 292270"/>
                <a:gd name="connsiteY131" fmla="*/ 84069 h 336550"/>
                <a:gd name="connsiteX132" fmla="*/ 132529 w 292270"/>
                <a:gd name="connsiteY132" fmla="*/ 81446 h 336550"/>
                <a:gd name="connsiteX133" fmla="*/ 133940 w 292270"/>
                <a:gd name="connsiteY133" fmla="*/ 80134 h 336550"/>
                <a:gd name="connsiteX134" fmla="*/ 139584 w 292270"/>
                <a:gd name="connsiteY134" fmla="*/ 76200 h 336550"/>
                <a:gd name="connsiteX135" fmla="*/ 118837 w 292270"/>
                <a:gd name="connsiteY135" fmla="*/ 76200 h 336550"/>
                <a:gd name="connsiteX136" fmla="*/ 123005 w 292270"/>
                <a:gd name="connsiteY136" fmla="*/ 76200 h 336550"/>
                <a:gd name="connsiteX137" fmla="*/ 123005 w 292270"/>
                <a:gd name="connsiteY137" fmla="*/ 77511 h 336550"/>
                <a:gd name="connsiteX138" fmla="*/ 123005 w 292270"/>
                <a:gd name="connsiteY138" fmla="*/ 105052 h 336550"/>
                <a:gd name="connsiteX139" fmla="*/ 123005 w 292270"/>
                <a:gd name="connsiteY139" fmla="*/ 106363 h 336550"/>
                <a:gd name="connsiteX140" fmla="*/ 118837 w 292270"/>
                <a:gd name="connsiteY140" fmla="*/ 106363 h 336550"/>
                <a:gd name="connsiteX141" fmla="*/ 117448 w 292270"/>
                <a:gd name="connsiteY141" fmla="*/ 105052 h 336550"/>
                <a:gd name="connsiteX142" fmla="*/ 117448 w 292270"/>
                <a:gd name="connsiteY142" fmla="*/ 82757 h 336550"/>
                <a:gd name="connsiteX143" fmla="*/ 114670 w 292270"/>
                <a:gd name="connsiteY143" fmla="*/ 84069 h 336550"/>
                <a:gd name="connsiteX144" fmla="*/ 113281 w 292270"/>
                <a:gd name="connsiteY144" fmla="*/ 84069 h 336550"/>
                <a:gd name="connsiteX145" fmla="*/ 111892 w 292270"/>
                <a:gd name="connsiteY145" fmla="*/ 81446 h 336550"/>
                <a:gd name="connsiteX146" fmla="*/ 111892 w 292270"/>
                <a:gd name="connsiteY146" fmla="*/ 80134 h 336550"/>
                <a:gd name="connsiteX147" fmla="*/ 118837 w 292270"/>
                <a:gd name="connsiteY147" fmla="*/ 76200 h 336550"/>
                <a:gd name="connsiteX148" fmla="*/ 97207 w 292270"/>
                <a:gd name="connsiteY148" fmla="*/ 76200 h 336550"/>
                <a:gd name="connsiteX149" fmla="*/ 99588 w 292270"/>
                <a:gd name="connsiteY149" fmla="*/ 76200 h 336550"/>
                <a:gd name="connsiteX150" fmla="*/ 100779 w 292270"/>
                <a:gd name="connsiteY150" fmla="*/ 77511 h 336550"/>
                <a:gd name="connsiteX151" fmla="*/ 100779 w 292270"/>
                <a:gd name="connsiteY151" fmla="*/ 105052 h 336550"/>
                <a:gd name="connsiteX152" fmla="*/ 99588 w 292270"/>
                <a:gd name="connsiteY152" fmla="*/ 106363 h 336550"/>
                <a:gd name="connsiteX153" fmla="*/ 97207 w 292270"/>
                <a:gd name="connsiteY153" fmla="*/ 106363 h 336550"/>
                <a:gd name="connsiteX154" fmla="*/ 96016 w 292270"/>
                <a:gd name="connsiteY154" fmla="*/ 105052 h 336550"/>
                <a:gd name="connsiteX155" fmla="*/ 96016 w 292270"/>
                <a:gd name="connsiteY155" fmla="*/ 82757 h 336550"/>
                <a:gd name="connsiteX156" fmla="*/ 92444 w 292270"/>
                <a:gd name="connsiteY156" fmla="*/ 84069 h 336550"/>
                <a:gd name="connsiteX157" fmla="*/ 91254 w 292270"/>
                <a:gd name="connsiteY157" fmla="*/ 84069 h 336550"/>
                <a:gd name="connsiteX158" fmla="*/ 91254 w 292270"/>
                <a:gd name="connsiteY158" fmla="*/ 81446 h 336550"/>
                <a:gd name="connsiteX159" fmla="*/ 91254 w 292270"/>
                <a:gd name="connsiteY159" fmla="*/ 80134 h 336550"/>
                <a:gd name="connsiteX160" fmla="*/ 97207 w 292270"/>
                <a:gd name="connsiteY160" fmla="*/ 76200 h 336550"/>
                <a:gd name="connsiteX161" fmla="*/ 201926 w 292270"/>
                <a:gd name="connsiteY161" fmla="*/ 36513 h 336550"/>
                <a:gd name="connsiteX162" fmla="*/ 200792 w 292270"/>
                <a:gd name="connsiteY162" fmla="*/ 40409 h 336550"/>
                <a:gd name="connsiteX163" fmla="*/ 205328 w 292270"/>
                <a:gd name="connsiteY163" fmla="*/ 50801 h 336550"/>
                <a:gd name="connsiteX164" fmla="*/ 208730 w 292270"/>
                <a:gd name="connsiteY164" fmla="*/ 40409 h 336550"/>
                <a:gd name="connsiteX165" fmla="*/ 208730 w 292270"/>
                <a:gd name="connsiteY165" fmla="*/ 39111 h 336550"/>
                <a:gd name="connsiteX166" fmla="*/ 201926 w 292270"/>
                <a:gd name="connsiteY166" fmla="*/ 36513 h 336550"/>
                <a:gd name="connsiteX167" fmla="*/ 123005 w 292270"/>
                <a:gd name="connsiteY167" fmla="*/ 34925 h 336550"/>
                <a:gd name="connsiteX168" fmla="*/ 116201 w 292270"/>
                <a:gd name="connsiteY168" fmla="*/ 37571 h 336550"/>
                <a:gd name="connsiteX169" fmla="*/ 115067 w 292270"/>
                <a:gd name="connsiteY169" fmla="*/ 38894 h 336550"/>
                <a:gd name="connsiteX170" fmla="*/ 115067 w 292270"/>
                <a:gd name="connsiteY170" fmla="*/ 40216 h 336550"/>
                <a:gd name="connsiteX171" fmla="*/ 119603 w 292270"/>
                <a:gd name="connsiteY171" fmla="*/ 50800 h 336550"/>
                <a:gd name="connsiteX172" fmla="*/ 123005 w 292270"/>
                <a:gd name="connsiteY172" fmla="*/ 40216 h 336550"/>
                <a:gd name="connsiteX173" fmla="*/ 123005 w 292270"/>
                <a:gd name="connsiteY173" fmla="*/ 34925 h 336550"/>
                <a:gd name="connsiteX174" fmla="*/ 162011 w 292270"/>
                <a:gd name="connsiteY174" fmla="*/ 31750 h 336550"/>
                <a:gd name="connsiteX175" fmla="*/ 157929 w 292270"/>
                <a:gd name="connsiteY175" fmla="*/ 40640 h 336550"/>
                <a:gd name="connsiteX176" fmla="*/ 162011 w 292270"/>
                <a:gd name="connsiteY176" fmla="*/ 50800 h 336550"/>
                <a:gd name="connsiteX177" fmla="*/ 167454 w 292270"/>
                <a:gd name="connsiteY177" fmla="*/ 40640 h 336550"/>
                <a:gd name="connsiteX178" fmla="*/ 162011 w 292270"/>
                <a:gd name="connsiteY178" fmla="*/ 31750 h 336550"/>
                <a:gd name="connsiteX179" fmla="*/ 144703 w 292270"/>
                <a:gd name="connsiteY179" fmla="*/ 28575 h 336550"/>
                <a:gd name="connsiteX180" fmla="*/ 144703 w 292270"/>
                <a:gd name="connsiteY180" fmla="*/ 55075 h 336550"/>
                <a:gd name="connsiteX181" fmla="*/ 143389 w 292270"/>
                <a:gd name="connsiteY181" fmla="*/ 55075 h 336550"/>
                <a:gd name="connsiteX182" fmla="*/ 139447 w 292270"/>
                <a:gd name="connsiteY182" fmla="*/ 55075 h 336550"/>
                <a:gd name="connsiteX183" fmla="*/ 139447 w 292270"/>
                <a:gd name="connsiteY183" fmla="*/ 32550 h 336550"/>
                <a:gd name="connsiteX184" fmla="*/ 135504 w 292270"/>
                <a:gd name="connsiteY184" fmla="*/ 33875 h 336550"/>
                <a:gd name="connsiteX185" fmla="*/ 134190 w 292270"/>
                <a:gd name="connsiteY185" fmla="*/ 33875 h 336550"/>
                <a:gd name="connsiteX186" fmla="*/ 132876 w 292270"/>
                <a:gd name="connsiteY186" fmla="*/ 31225 h 336550"/>
                <a:gd name="connsiteX187" fmla="*/ 127619 w 292270"/>
                <a:gd name="connsiteY187" fmla="*/ 32550 h 336550"/>
                <a:gd name="connsiteX188" fmla="*/ 128934 w 292270"/>
                <a:gd name="connsiteY188" fmla="*/ 40500 h 336550"/>
                <a:gd name="connsiteX189" fmla="*/ 118420 w 292270"/>
                <a:gd name="connsiteY189" fmla="*/ 56400 h 336550"/>
                <a:gd name="connsiteX190" fmla="*/ 109221 w 292270"/>
                <a:gd name="connsiteY190" fmla="*/ 41825 h 336550"/>
                <a:gd name="connsiteX191" fmla="*/ 101336 w 292270"/>
                <a:gd name="connsiteY191" fmla="*/ 47125 h 336550"/>
                <a:gd name="connsiteX192" fmla="*/ 101336 w 292270"/>
                <a:gd name="connsiteY192" fmla="*/ 55075 h 336550"/>
                <a:gd name="connsiteX193" fmla="*/ 100022 w 292270"/>
                <a:gd name="connsiteY193" fmla="*/ 55075 h 336550"/>
                <a:gd name="connsiteX194" fmla="*/ 97394 w 292270"/>
                <a:gd name="connsiteY194" fmla="*/ 55075 h 336550"/>
                <a:gd name="connsiteX195" fmla="*/ 96080 w 292270"/>
                <a:gd name="connsiteY195" fmla="*/ 55075 h 336550"/>
                <a:gd name="connsiteX196" fmla="*/ 96080 w 292270"/>
                <a:gd name="connsiteY196" fmla="*/ 49775 h 336550"/>
                <a:gd name="connsiteX197" fmla="*/ 72425 w 292270"/>
                <a:gd name="connsiteY197" fmla="*/ 77600 h 336550"/>
                <a:gd name="connsiteX198" fmla="*/ 76367 w 292270"/>
                <a:gd name="connsiteY198" fmla="*/ 76275 h 336550"/>
                <a:gd name="connsiteX199" fmla="*/ 86880 w 292270"/>
                <a:gd name="connsiteY199" fmla="*/ 90850 h 336550"/>
                <a:gd name="connsiteX200" fmla="*/ 76367 w 292270"/>
                <a:gd name="connsiteY200" fmla="*/ 106750 h 336550"/>
                <a:gd name="connsiteX201" fmla="*/ 67168 w 292270"/>
                <a:gd name="connsiteY201" fmla="*/ 97475 h 336550"/>
                <a:gd name="connsiteX202" fmla="*/ 75053 w 292270"/>
                <a:gd name="connsiteY202" fmla="*/ 127950 h 336550"/>
                <a:gd name="connsiteX203" fmla="*/ 76367 w 292270"/>
                <a:gd name="connsiteY203" fmla="*/ 127950 h 336550"/>
                <a:gd name="connsiteX204" fmla="*/ 78995 w 292270"/>
                <a:gd name="connsiteY204" fmla="*/ 127950 h 336550"/>
                <a:gd name="connsiteX205" fmla="*/ 80310 w 292270"/>
                <a:gd name="connsiteY205" fmla="*/ 127950 h 336550"/>
                <a:gd name="connsiteX206" fmla="*/ 80310 w 292270"/>
                <a:gd name="connsiteY206" fmla="*/ 133250 h 336550"/>
                <a:gd name="connsiteX207" fmla="*/ 88195 w 292270"/>
                <a:gd name="connsiteY207" fmla="*/ 135900 h 336550"/>
                <a:gd name="connsiteX208" fmla="*/ 97394 w 292270"/>
                <a:gd name="connsiteY208" fmla="*/ 126625 h 336550"/>
                <a:gd name="connsiteX209" fmla="*/ 107907 w 292270"/>
                <a:gd name="connsiteY209" fmla="*/ 135900 h 336550"/>
                <a:gd name="connsiteX210" fmla="*/ 114478 w 292270"/>
                <a:gd name="connsiteY210" fmla="*/ 145175 h 336550"/>
                <a:gd name="connsiteX211" fmla="*/ 117106 w 292270"/>
                <a:gd name="connsiteY211" fmla="*/ 151800 h 336550"/>
                <a:gd name="connsiteX212" fmla="*/ 117106 w 292270"/>
                <a:gd name="connsiteY212" fmla="*/ 133250 h 336550"/>
                <a:gd name="connsiteX213" fmla="*/ 114478 w 292270"/>
                <a:gd name="connsiteY213" fmla="*/ 134575 h 336550"/>
                <a:gd name="connsiteX214" fmla="*/ 113164 w 292270"/>
                <a:gd name="connsiteY214" fmla="*/ 135900 h 336550"/>
                <a:gd name="connsiteX215" fmla="*/ 113164 w 292270"/>
                <a:gd name="connsiteY215" fmla="*/ 134575 h 336550"/>
                <a:gd name="connsiteX216" fmla="*/ 111849 w 292270"/>
                <a:gd name="connsiteY216" fmla="*/ 131925 h 336550"/>
                <a:gd name="connsiteX217" fmla="*/ 111849 w 292270"/>
                <a:gd name="connsiteY217" fmla="*/ 130600 h 336550"/>
                <a:gd name="connsiteX218" fmla="*/ 118420 w 292270"/>
                <a:gd name="connsiteY218" fmla="*/ 127950 h 336550"/>
                <a:gd name="connsiteX219" fmla="*/ 122363 w 292270"/>
                <a:gd name="connsiteY219" fmla="*/ 127950 h 336550"/>
                <a:gd name="connsiteX220" fmla="*/ 122363 w 292270"/>
                <a:gd name="connsiteY220" fmla="*/ 155775 h 336550"/>
                <a:gd name="connsiteX221" fmla="*/ 122363 w 292270"/>
                <a:gd name="connsiteY221" fmla="*/ 157100 h 336550"/>
                <a:gd name="connsiteX222" fmla="*/ 121049 w 292270"/>
                <a:gd name="connsiteY222" fmla="*/ 157100 h 336550"/>
                <a:gd name="connsiteX223" fmla="*/ 135504 w 292270"/>
                <a:gd name="connsiteY223" fmla="*/ 162400 h 336550"/>
                <a:gd name="connsiteX224" fmla="*/ 161787 w 292270"/>
                <a:gd name="connsiteY224" fmla="*/ 159750 h 336550"/>
                <a:gd name="connsiteX225" fmla="*/ 181500 w 292270"/>
                <a:gd name="connsiteY225" fmla="*/ 191550 h 336550"/>
                <a:gd name="connsiteX226" fmla="*/ 181500 w 292270"/>
                <a:gd name="connsiteY226" fmla="*/ 183600 h 336550"/>
                <a:gd name="connsiteX227" fmla="*/ 178872 w 292270"/>
                <a:gd name="connsiteY227" fmla="*/ 186250 h 336550"/>
                <a:gd name="connsiteX228" fmla="*/ 177557 w 292270"/>
                <a:gd name="connsiteY228" fmla="*/ 186250 h 336550"/>
                <a:gd name="connsiteX229" fmla="*/ 176243 w 292270"/>
                <a:gd name="connsiteY229" fmla="*/ 184925 h 336550"/>
                <a:gd name="connsiteX230" fmla="*/ 176243 w 292270"/>
                <a:gd name="connsiteY230" fmla="*/ 182275 h 336550"/>
                <a:gd name="connsiteX231" fmla="*/ 176243 w 292270"/>
                <a:gd name="connsiteY231" fmla="*/ 180950 h 336550"/>
                <a:gd name="connsiteX232" fmla="*/ 182814 w 292270"/>
                <a:gd name="connsiteY232" fmla="*/ 178300 h 336550"/>
                <a:gd name="connsiteX233" fmla="*/ 186756 w 292270"/>
                <a:gd name="connsiteY233" fmla="*/ 178300 h 336550"/>
                <a:gd name="connsiteX234" fmla="*/ 186756 w 292270"/>
                <a:gd name="connsiteY234" fmla="*/ 194200 h 336550"/>
                <a:gd name="connsiteX235" fmla="*/ 199898 w 292270"/>
                <a:gd name="connsiteY235" fmla="*/ 186250 h 336550"/>
                <a:gd name="connsiteX236" fmla="*/ 198584 w 292270"/>
                <a:gd name="connsiteY236" fmla="*/ 186250 h 336550"/>
                <a:gd name="connsiteX237" fmla="*/ 198584 w 292270"/>
                <a:gd name="connsiteY237" fmla="*/ 184925 h 336550"/>
                <a:gd name="connsiteX238" fmla="*/ 197270 w 292270"/>
                <a:gd name="connsiteY238" fmla="*/ 182275 h 336550"/>
                <a:gd name="connsiteX239" fmla="*/ 198584 w 292270"/>
                <a:gd name="connsiteY239" fmla="*/ 180950 h 336550"/>
                <a:gd name="connsiteX240" fmla="*/ 199898 w 292270"/>
                <a:gd name="connsiteY240" fmla="*/ 180950 h 336550"/>
                <a:gd name="connsiteX241" fmla="*/ 199898 w 292270"/>
                <a:gd name="connsiteY241" fmla="*/ 166375 h 336550"/>
                <a:gd name="connsiteX242" fmla="*/ 234066 w 292270"/>
                <a:gd name="connsiteY242" fmla="*/ 161075 h 336550"/>
                <a:gd name="connsiteX243" fmla="*/ 241951 w 292270"/>
                <a:gd name="connsiteY243" fmla="*/ 146500 h 336550"/>
                <a:gd name="connsiteX244" fmla="*/ 245894 w 292270"/>
                <a:gd name="connsiteY244" fmla="*/ 143850 h 336550"/>
                <a:gd name="connsiteX245" fmla="*/ 245894 w 292270"/>
                <a:gd name="connsiteY245" fmla="*/ 133250 h 336550"/>
                <a:gd name="connsiteX246" fmla="*/ 241951 w 292270"/>
                <a:gd name="connsiteY246" fmla="*/ 134575 h 336550"/>
                <a:gd name="connsiteX247" fmla="*/ 241951 w 292270"/>
                <a:gd name="connsiteY247" fmla="*/ 135900 h 336550"/>
                <a:gd name="connsiteX248" fmla="*/ 240637 w 292270"/>
                <a:gd name="connsiteY248" fmla="*/ 134575 h 336550"/>
                <a:gd name="connsiteX249" fmla="*/ 240637 w 292270"/>
                <a:gd name="connsiteY249" fmla="*/ 131925 h 336550"/>
                <a:gd name="connsiteX250" fmla="*/ 240637 w 292270"/>
                <a:gd name="connsiteY250" fmla="*/ 130600 h 336550"/>
                <a:gd name="connsiteX251" fmla="*/ 247208 w 292270"/>
                <a:gd name="connsiteY251" fmla="*/ 127950 h 336550"/>
                <a:gd name="connsiteX252" fmla="*/ 249836 w 292270"/>
                <a:gd name="connsiteY252" fmla="*/ 127950 h 336550"/>
                <a:gd name="connsiteX253" fmla="*/ 251151 w 292270"/>
                <a:gd name="connsiteY253" fmla="*/ 127950 h 336550"/>
                <a:gd name="connsiteX254" fmla="*/ 251151 w 292270"/>
                <a:gd name="connsiteY254" fmla="*/ 143850 h 336550"/>
                <a:gd name="connsiteX255" fmla="*/ 252465 w 292270"/>
                <a:gd name="connsiteY255" fmla="*/ 143850 h 336550"/>
                <a:gd name="connsiteX256" fmla="*/ 257721 w 292270"/>
                <a:gd name="connsiteY256" fmla="*/ 94825 h 336550"/>
                <a:gd name="connsiteX257" fmla="*/ 247208 w 292270"/>
                <a:gd name="connsiteY257" fmla="*/ 106750 h 336550"/>
                <a:gd name="connsiteX258" fmla="*/ 238009 w 292270"/>
                <a:gd name="connsiteY258" fmla="*/ 92175 h 336550"/>
                <a:gd name="connsiteX259" fmla="*/ 248522 w 292270"/>
                <a:gd name="connsiteY259" fmla="*/ 76275 h 336550"/>
                <a:gd name="connsiteX260" fmla="*/ 249836 w 292270"/>
                <a:gd name="connsiteY260" fmla="*/ 76275 h 336550"/>
                <a:gd name="connsiteX261" fmla="*/ 230124 w 292270"/>
                <a:gd name="connsiteY261" fmla="*/ 52425 h 336550"/>
                <a:gd name="connsiteX262" fmla="*/ 230124 w 292270"/>
                <a:gd name="connsiteY262" fmla="*/ 55075 h 336550"/>
                <a:gd name="connsiteX263" fmla="*/ 228810 w 292270"/>
                <a:gd name="connsiteY263" fmla="*/ 55075 h 336550"/>
                <a:gd name="connsiteX264" fmla="*/ 224867 w 292270"/>
                <a:gd name="connsiteY264" fmla="*/ 55075 h 336550"/>
                <a:gd name="connsiteX265" fmla="*/ 224867 w 292270"/>
                <a:gd name="connsiteY265" fmla="*/ 48450 h 336550"/>
                <a:gd name="connsiteX266" fmla="*/ 215668 w 292270"/>
                <a:gd name="connsiteY266" fmla="*/ 43150 h 336550"/>
                <a:gd name="connsiteX267" fmla="*/ 205155 w 292270"/>
                <a:gd name="connsiteY267" fmla="*/ 56400 h 336550"/>
                <a:gd name="connsiteX268" fmla="*/ 194641 w 292270"/>
                <a:gd name="connsiteY268" fmla="*/ 40500 h 336550"/>
                <a:gd name="connsiteX269" fmla="*/ 195956 w 292270"/>
                <a:gd name="connsiteY269" fmla="*/ 33875 h 336550"/>
                <a:gd name="connsiteX270" fmla="*/ 186756 w 292270"/>
                <a:gd name="connsiteY270" fmla="*/ 31225 h 336550"/>
                <a:gd name="connsiteX271" fmla="*/ 186756 w 292270"/>
                <a:gd name="connsiteY271" fmla="*/ 55075 h 336550"/>
                <a:gd name="connsiteX272" fmla="*/ 182814 w 292270"/>
                <a:gd name="connsiteY272" fmla="*/ 55075 h 336550"/>
                <a:gd name="connsiteX273" fmla="*/ 181500 w 292270"/>
                <a:gd name="connsiteY273" fmla="*/ 55075 h 336550"/>
                <a:gd name="connsiteX274" fmla="*/ 181500 w 292270"/>
                <a:gd name="connsiteY274" fmla="*/ 32550 h 336550"/>
                <a:gd name="connsiteX275" fmla="*/ 178872 w 292270"/>
                <a:gd name="connsiteY275" fmla="*/ 33875 h 336550"/>
                <a:gd name="connsiteX276" fmla="*/ 177557 w 292270"/>
                <a:gd name="connsiteY276" fmla="*/ 33875 h 336550"/>
                <a:gd name="connsiteX277" fmla="*/ 176243 w 292270"/>
                <a:gd name="connsiteY277" fmla="*/ 33875 h 336550"/>
                <a:gd name="connsiteX278" fmla="*/ 176243 w 292270"/>
                <a:gd name="connsiteY278" fmla="*/ 31225 h 336550"/>
                <a:gd name="connsiteX279" fmla="*/ 176243 w 292270"/>
                <a:gd name="connsiteY279" fmla="*/ 29900 h 336550"/>
                <a:gd name="connsiteX280" fmla="*/ 177557 w 292270"/>
                <a:gd name="connsiteY280" fmla="*/ 29900 h 336550"/>
                <a:gd name="connsiteX281" fmla="*/ 168358 w 292270"/>
                <a:gd name="connsiteY281" fmla="*/ 28575 h 336550"/>
                <a:gd name="connsiteX282" fmla="*/ 172301 w 292270"/>
                <a:gd name="connsiteY282" fmla="*/ 40500 h 336550"/>
                <a:gd name="connsiteX283" fmla="*/ 161787 w 292270"/>
                <a:gd name="connsiteY283" fmla="*/ 56400 h 336550"/>
                <a:gd name="connsiteX284" fmla="*/ 151274 w 292270"/>
                <a:gd name="connsiteY284" fmla="*/ 40500 h 336550"/>
                <a:gd name="connsiteX285" fmla="*/ 156531 w 292270"/>
                <a:gd name="connsiteY285" fmla="*/ 28575 h 336550"/>
                <a:gd name="connsiteX286" fmla="*/ 144703 w 292270"/>
                <a:gd name="connsiteY286" fmla="*/ 28575 h 336550"/>
                <a:gd name="connsiteX287" fmla="*/ 164533 w 292270"/>
                <a:gd name="connsiteY287" fmla="*/ 0 h 336550"/>
                <a:gd name="connsiteX288" fmla="*/ 266895 w 292270"/>
                <a:gd name="connsiteY288" fmla="*/ 48642 h 336550"/>
                <a:gd name="connsiteX289" fmla="*/ 291829 w 292270"/>
                <a:gd name="connsiteY289" fmla="*/ 130150 h 336550"/>
                <a:gd name="connsiteX290" fmla="*/ 269520 w 292270"/>
                <a:gd name="connsiteY290" fmla="*/ 206400 h 336550"/>
                <a:gd name="connsiteX291" fmla="*/ 257709 w 292270"/>
                <a:gd name="connsiteY291" fmla="*/ 324718 h 336550"/>
                <a:gd name="connsiteX292" fmla="*/ 256396 w 292270"/>
                <a:gd name="connsiteY292" fmla="*/ 332606 h 336550"/>
                <a:gd name="connsiteX293" fmla="*/ 249835 w 292270"/>
                <a:gd name="connsiteY293" fmla="*/ 336550 h 336550"/>
                <a:gd name="connsiteX294" fmla="*/ 105478 w 292270"/>
                <a:gd name="connsiteY294" fmla="*/ 336550 h 336550"/>
                <a:gd name="connsiteX295" fmla="*/ 97604 w 292270"/>
                <a:gd name="connsiteY295" fmla="*/ 331292 h 336550"/>
                <a:gd name="connsiteX296" fmla="*/ 96292 w 292270"/>
                <a:gd name="connsiteY296" fmla="*/ 315516 h 336550"/>
                <a:gd name="connsiteX297" fmla="*/ 96292 w 292270"/>
                <a:gd name="connsiteY297" fmla="*/ 312887 h 336550"/>
                <a:gd name="connsiteX298" fmla="*/ 71357 w 292270"/>
                <a:gd name="connsiteY298" fmla="*/ 294481 h 336550"/>
                <a:gd name="connsiteX299" fmla="*/ 31987 w 292270"/>
                <a:gd name="connsiteY299" fmla="*/ 278706 h 336550"/>
                <a:gd name="connsiteX300" fmla="*/ 25426 w 292270"/>
                <a:gd name="connsiteY300" fmla="*/ 236637 h 336550"/>
                <a:gd name="connsiteX301" fmla="*/ 21489 w 292270"/>
                <a:gd name="connsiteY301" fmla="*/ 209029 h 336550"/>
                <a:gd name="connsiteX302" fmla="*/ 16239 w 292270"/>
                <a:gd name="connsiteY302" fmla="*/ 205085 h 336550"/>
                <a:gd name="connsiteX303" fmla="*/ 491 w 292270"/>
                <a:gd name="connsiteY303" fmla="*/ 191939 h 336550"/>
                <a:gd name="connsiteX304" fmla="*/ 4428 w 292270"/>
                <a:gd name="connsiteY304" fmla="*/ 177478 h 336550"/>
                <a:gd name="connsiteX305" fmla="*/ 24113 w 292270"/>
                <a:gd name="connsiteY305" fmla="*/ 126206 h 336550"/>
                <a:gd name="connsiteX306" fmla="*/ 29363 w 292270"/>
                <a:gd name="connsiteY306" fmla="*/ 97284 h 336550"/>
                <a:gd name="connsiteX307" fmla="*/ 81856 w 292270"/>
                <a:gd name="connsiteY307" fmla="*/ 26293 h 336550"/>
                <a:gd name="connsiteX308" fmla="*/ 164533 w 292270"/>
                <a:gd name="connsiteY30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</a:cxnLst>
              <a:rect l="l" t="t" r="r" b="b"/>
              <a:pathLst>
                <a:path w="292270" h="336550">
                  <a:moveTo>
                    <a:pt x="184010" y="131763"/>
                  </a:moveTo>
                  <a:cubicBezTo>
                    <a:pt x="179928" y="131763"/>
                    <a:pt x="178567" y="135573"/>
                    <a:pt x="178567" y="141923"/>
                  </a:cubicBezTo>
                  <a:cubicBezTo>
                    <a:pt x="178567" y="147003"/>
                    <a:pt x="179928" y="150813"/>
                    <a:pt x="184010" y="150813"/>
                  </a:cubicBezTo>
                  <a:cubicBezTo>
                    <a:pt x="188092" y="150813"/>
                    <a:pt x="188092" y="144463"/>
                    <a:pt x="188092" y="141923"/>
                  </a:cubicBezTo>
                  <a:cubicBezTo>
                    <a:pt x="188092" y="138113"/>
                    <a:pt x="188092" y="131763"/>
                    <a:pt x="184010" y="131763"/>
                  </a:cubicBezTo>
                  <a:close/>
                  <a:moveTo>
                    <a:pt x="141147" y="131763"/>
                  </a:moveTo>
                  <a:cubicBezTo>
                    <a:pt x="138425" y="131763"/>
                    <a:pt x="135704" y="135573"/>
                    <a:pt x="135704" y="141923"/>
                  </a:cubicBezTo>
                  <a:cubicBezTo>
                    <a:pt x="135704" y="147003"/>
                    <a:pt x="138425" y="150813"/>
                    <a:pt x="141147" y="150813"/>
                  </a:cubicBezTo>
                  <a:cubicBezTo>
                    <a:pt x="145229" y="150813"/>
                    <a:pt x="145229" y="144463"/>
                    <a:pt x="145229" y="141923"/>
                  </a:cubicBezTo>
                  <a:cubicBezTo>
                    <a:pt x="145229" y="138113"/>
                    <a:pt x="145229" y="131763"/>
                    <a:pt x="141147" y="131763"/>
                  </a:cubicBezTo>
                  <a:close/>
                  <a:moveTo>
                    <a:pt x="96811" y="131763"/>
                  </a:moveTo>
                  <a:cubicBezTo>
                    <a:pt x="95488" y="131763"/>
                    <a:pt x="94165" y="132822"/>
                    <a:pt x="92842" y="134938"/>
                  </a:cubicBezTo>
                  <a:cubicBezTo>
                    <a:pt x="95488" y="134938"/>
                    <a:pt x="98134" y="134938"/>
                    <a:pt x="100780" y="134938"/>
                  </a:cubicBezTo>
                  <a:cubicBezTo>
                    <a:pt x="100780" y="132822"/>
                    <a:pt x="99457" y="131763"/>
                    <a:pt x="96811" y="131763"/>
                  </a:cubicBezTo>
                  <a:close/>
                  <a:moveTo>
                    <a:pt x="225310" y="127000"/>
                  </a:moveTo>
                  <a:cubicBezTo>
                    <a:pt x="226721" y="127000"/>
                    <a:pt x="226721" y="127000"/>
                    <a:pt x="226721" y="127000"/>
                  </a:cubicBezTo>
                  <a:cubicBezTo>
                    <a:pt x="226721" y="127000"/>
                    <a:pt x="226721" y="127000"/>
                    <a:pt x="229543" y="127000"/>
                  </a:cubicBezTo>
                  <a:cubicBezTo>
                    <a:pt x="230954" y="127000"/>
                    <a:pt x="230954" y="127000"/>
                    <a:pt x="230954" y="127000"/>
                  </a:cubicBezTo>
                  <a:cubicBezTo>
                    <a:pt x="230954" y="127000"/>
                    <a:pt x="230954" y="127000"/>
                    <a:pt x="230954" y="155792"/>
                  </a:cubicBezTo>
                  <a:cubicBezTo>
                    <a:pt x="230954" y="155792"/>
                    <a:pt x="230954" y="157163"/>
                    <a:pt x="229543" y="157163"/>
                  </a:cubicBezTo>
                  <a:cubicBezTo>
                    <a:pt x="229543" y="157163"/>
                    <a:pt x="229543" y="157163"/>
                    <a:pt x="225310" y="157163"/>
                  </a:cubicBezTo>
                  <a:cubicBezTo>
                    <a:pt x="225310" y="157163"/>
                    <a:pt x="225310" y="155792"/>
                    <a:pt x="225310" y="155792"/>
                  </a:cubicBezTo>
                  <a:cubicBezTo>
                    <a:pt x="225310" y="155792"/>
                    <a:pt x="225310" y="155792"/>
                    <a:pt x="225310" y="132484"/>
                  </a:cubicBezTo>
                  <a:cubicBezTo>
                    <a:pt x="225310" y="132484"/>
                    <a:pt x="225310" y="132484"/>
                    <a:pt x="221076" y="133855"/>
                  </a:cubicBezTo>
                  <a:cubicBezTo>
                    <a:pt x="221076" y="135227"/>
                    <a:pt x="221076" y="135227"/>
                    <a:pt x="221076" y="135227"/>
                  </a:cubicBezTo>
                  <a:cubicBezTo>
                    <a:pt x="219665" y="133855"/>
                    <a:pt x="219665" y="133855"/>
                    <a:pt x="219665" y="133855"/>
                  </a:cubicBezTo>
                  <a:cubicBezTo>
                    <a:pt x="219665" y="133855"/>
                    <a:pt x="219665" y="133855"/>
                    <a:pt x="219665" y="131113"/>
                  </a:cubicBezTo>
                  <a:cubicBezTo>
                    <a:pt x="218254" y="131113"/>
                    <a:pt x="219665" y="129742"/>
                    <a:pt x="219665" y="129742"/>
                  </a:cubicBezTo>
                  <a:cubicBezTo>
                    <a:pt x="219665" y="129742"/>
                    <a:pt x="219665" y="129742"/>
                    <a:pt x="225310" y="127000"/>
                  </a:cubicBezTo>
                  <a:close/>
                  <a:moveTo>
                    <a:pt x="203791" y="127000"/>
                  </a:moveTo>
                  <a:cubicBezTo>
                    <a:pt x="203791" y="127000"/>
                    <a:pt x="203791" y="127000"/>
                    <a:pt x="207495" y="127000"/>
                  </a:cubicBezTo>
                  <a:cubicBezTo>
                    <a:pt x="207495" y="127000"/>
                    <a:pt x="208730" y="127000"/>
                    <a:pt x="208730" y="127000"/>
                  </a:cubicBezTo>
                  <a:cubicBezTo>
                    <a:pt x="208730" y="127000"/>
                    <a:pt x="208730" y="127000"/>
                    <a:pt x="208730" y="155792"/>
                  </a:cubicBezTo>
                  <a:cubicBezTo>
                    <a:pt x="208730" y="155792"/>
                    <a:pt x="207495" y="157163"/>
                    <a:pt x="207495" y="157163"/>
                  </a:cubicBezTo>
                  <a:cubicBezTo>
                    <a:pt x="207495" y="157163"/>
                    <a:pt x="207495" y="157163"/>
                    <a:pt x="203791" y="157163"/>
                  </a:cubicBezTo>
                  <a:cubicBezTo>
                    <a:pt x="203791" y="157163"/>
                    <a:pt x="202556" y="155792"/>
                    <a:pt x="202556" y="155792"/>
                  </a:cubicBezTo>
                  <a:cubicBezTo>
                    <a:pt x="202556" y="155792"/>
                    <a:pt x="202556" y="155792"/>
                    <a:pt x="202556" y="132484"/>
                  </a:cubicBezTo>
                  <a:cubicBezTo>
                    <a:pt x="202556" y="132484"/>
                    <a:pt x="202556" y="132484"/>
                    <a:pt x="200086" y="133855"/>
                  </a:cubicBezTo>
                  <a:cubicBezTo>
                    <a:pt x="200086" y="135227"/>
                    <a:pt x="198852" y="135227"/>
                    <a:pt x="198852" y="135227"/>
                  </a:cubicBezTo>
                  <a:cubicBezTo>
                    <a:pt x="198852" y="133855"/>
                    <a:pt x="198852" y="133855"/>
                    <a:pt x="198852" y="133855"/>
                  </a:cubicBezTo>
                  <a:cubicBezTo>
                    <a:pt x="198852" y="133855"/>
                    <a:pt x="198852" y="133855"/>
                    <a:pt x="197617" y="131113"/>
                  </a:cubicBezTo>
                  <a:cubicBezTo>
                    <a:pt x="197617" y="131113"/>
                    <a:pt x="197617" y="129742"/>
                    <a:pt x="198852" y="129742"/>
                  </a:cubicBezTo>
                  <a:cubicBezTo>
                    <a:pt x="198852" y="129742"/>
                    <a:pt x="198852" y="129742"/>
                    <a:pt x="203791" y="127000"/>
                  </a:cubicBezTo>
                  <a:close/>
                  <a:moveTo>
                    <a:pt x="183964" y="127000"/>
                  </a:moveTo>
                  <a:cubicBezTo>
                    <a:pt x="189044" y="127000"/>
                    <a:pt x="192854" y="132246"/>
                    <a:pt x="192854" y="141426"/>
                  </a:cubicBezTo>
                  <a:cubicBezTo>
                    <a:pt x="192854" y="151918"/>
                    <a:pt x="189044" y="157163"/>
                    <a:pt x="182694" y="157163"/>
                  </a:cubicBezTo>
                  <a:cubicBezTo>
                    <a:pt x="177614" y="157163"/>
                    <a:pt x="173804" y="151918"/>
                    <a:pt x="173804" y="142737"/>
                  </a:cubicBezTo>
                  <a:cubicBezTo>
                    <a:pt x="173804" y="133557"/>
                    <a:pt x="177614" y="127000"/>
                    <a:pt x="183964" y="127000"/>
                  </a:cubicBezTo>
                  <a:close/>
                  <a:moveTo>
                    <a:pt x="161699" y="127000"/>
                  </a:moveTo>
                  <a:cubicBezTo>
                    <a:pt x="161699" y="127000"/>
                    <a:pt x="161699" y="127000"/>
                    <a:pt x="164478" y="127000"/>
                  </a:cubicBezTo>
                  <a:cubicBezTo>
                    <a:pt x="165867" y="127000"/>
                    <a:pt x="165867" y="127000"/>
                    <a:pt x="165867" y="127000"/>
                  </a:cubicBezTo>
                  <a:cubicBezTo>
                    <a:pt x="165867" y="127000"/>
                    <a:pt x="165867" y="127000"/>
                    <a:pt x="165867" y="155792"/>
                  </a:cubicBezTo>
                  <a:cubicBezTo>
                    <a:pt x="165867" y="155792"/>
                    <a:pt x="165867" y="157163"/>
                    <a:pt x="164478" y="157163"/>
                  </a:cubicBezTo>
                  <a:cubicBezTo>
                    <a:pt x="164478" y="157163"/>
                    <a:pt x="164478" y="157163"/>
                    <a:pt x="161699" y="157163"/>
                  </a:cubicBezTo>
                  <a:cubicBezTo>
                    <a:pt x="160310" y="157163"/>
                    <a:pt x="160310" y="155792"/>
                    <a:pt x="160310" y="155792"/>
                  </a:cubicBezTo>
                  <a:cubicBezTo>
                    <a:pt x="160310" y="155792"/>
                    <a:pt x="160310" y="155792"/>
                    <a:pt x="160310" y="132484"/>
                  </a:cubicBezTo>
                  <a:cubicBezTo>
                    <a:pt x="160310" y="132484"/>
                    <a:pt x="160310" y="132484"/>
                    <a:pt x="156143" y="133855"/>
                  </a:cubicBezTo>
                  <a:cubicBezTo>
                    <a:pt x="156143" y="135227"/>
                    <a:pt x="156143" y="135227"/>
                    <a:pt x="156143" y="135227"/>
                  </a:cubicBezTo>
                  <a:cubicBezTo>
                    <a:pt x="154754" y="133855"/>
                    <a:pt x="154754" y="133855"/>
                    <a:pt x="154754" y="133855"/>
                  </a:cubicBezTo>
                  <a:cubicBezTo>
                    <a:pt x="154754" y="133855"/>
                    <a:pt x="154754" y="133855"/>
                    <a:pt x="154754" y="131113"/>
                  </a:cubicBezTo>
                  <a:cubicBezTo>
                    <a:pt x="154754" y="131113"/>
                    <a:pt x="154754" y="129742"/>
                    <a:pt x="154754" y="129742"/>
                  </a:cubicBezTo>
                  <a:cubicBezTo>
                    <a:pt x="154754" y="129742"/>
                    <a:pt x="154754" y="129742"/>
                    <a:pt x="161699" y="127000"/>
                  </a:cubicBezTo>
                  <a:close/>
                  <a:moveTo>
                    <a:pt x="141261" y="127000"/>
                  </a:moveTo>
                  <a:cubicBezTo>
                    <a:pt x="147710" y="127000"/>
                    <a:pt x="151580" y="132246"/>
                    <a:pt x="151580" y="141426"/>
                  </a:cubicBezTo>
                  <a:cubicBezTo>
                    <a:pt x="151580" y="151918"/>
                    <a:pt x="147710" y="157163"/>
                    <a:pt x="141261" y="157163"/>
                  </a:cubicBezTo>
                  <a:cubicBezTo>
                    <a:pt x="134811" y="157163"/>
                    <a:pt x="130942" y="151918"/>
                    <a:pt x="130942" y="142737"/>
                  </a:cubicBezTo>
                  <a:cubicBezTo>
                    <a:pt x="130942" y="133557"/>
                    <a:pt x="134811" y="127000"/>
                    <a:pt x="141261" y="127000"/>
                  </a:cubicBezTo>
                  <a:close/>
                  <a:moveTo>
                    <a:pt x="247736" y="80963"/>
                  </a:moveTo>
                  <a:cubicBezTo>
                    <a:pt x="245015" y="80963"/>
                    <a:pt x="243654" y="85091"/>
                    <a:pt x="243654" y="91970"/>
                  </a:cubicBezTo>
                  <a:cubicBezTo>
                    <a:pt x="243654" y="97474"/>
                    <a:pt x="245015" y="101601"/>
                    <a:pt x="247736" y="101601"/>
                  </a:cubicBezTo>
                  <a:cubicBezTo>
                    <a:pt x="251818" y="101601"/>
                    <a:pt x="253179" y="94722"/>
                    <a:pt x="253179" y="90594"/>
                  </a:cubicBezTo>
                  <a:cubicBezTo>
                    <a:pt x="253179" y="87843"/>
                    <a:pt x="251818" y="80963"/>
                    <a:pt x="247736" y="80963"/>
                  </a:cubicBezTo>
                  <a:close/>
                  <a:moveTo>
                    <a:pt x="205328" y="80963"/>
                  </a:moveTo>
                  <a:cubicBezTo>
                    <a:pt x="203060" y="80963"/>
                    <a:pt x="200792" y="85091"/>
                    <a:pt x="200792" y="91970"/>
                  </a:cubicBezTo>
                  <a:cubicBezTo>
                    <a:pt x="200792" y="97474"/>
                    <a:pt x="203060" y="101601"/>
                    <a:pt x="205328" y="101601"/>
                  </a:cubicBezTo>
                  <a:cubicBezTo>
                    <a:pt x="208730" y="101601"/>
                    <a:pt x="208730" y="94722"/>
                    <a:pt x="208730" y="90594"/>
                  </a:cubicBezTo>
                  <a:cubicBezTo>
                    <a:pt x="208730" y="87843"/>
                    <a:pt x="208730" y="80963"/>
                    <a:pt x="205328" y="80963"/>
                  </a:cubicBezTo>
                  <a:close/>
                  <a:moveTo>
                    <a:pt x="184010" y="80963"/>
                  </a:moveTo>
                  <a:cubicBezTo>
                    <a:pt x="179928" y="80963"/>
                    <a:pt x="178567" y="85091"/>
                    <a:pt x="178567" y="91970"/>
                  </a:cubicBezTo>
                  <a:cubicBezTo>
                    <a:pt x="178567" y="97474"/>
                    <a:pt x="179928" y="101601"/>
                    <a:pt x="184010" y="101601"/>
                  </a:cubicBezTo>
                  <a:cubicBezTo>
                    <a:pt x="188092" y="101601"/>
                    <a:pt x="188092" y="94722"/>
                    <a:pt x="188092" y="90594"/>
                  </a:cubicBezTo>
                  <a:cubicBezTo>
                    <a:pt x="188092" y="87843"/>
                    <a:pt x="188092" y="80963"/>
                    <a:pt x="184010" y="80963"/>
                  </a:cubicBezTo>
                  <a:close/>
                  <a:moveTo>
                    <a:pt x="162011" y="80963"/>
                  </a:moveTo>
                  <a:cubicBezTo>
                    <a:pt x="159290" y="80963"/>
                    <a:pt x="157929" y="85091"/>
                    <a:pt x="157929" y="91970"/>
                  </a:cubicBezTo>
                  <a:cubicBezTo>
                    <a:pt x="157929" y="97474"/>
                    <a:pt x="159290" y="101601"/>
                    <a:pt x="162011" y="101601"/>
                  </a:cubicBezTo>
                  <a:cubicBezTo>
                    <a:pt x="166093" y="101601"/>
                    <a:pt x="167454" y="94722"/>
                    <a:pt x="167454" y="90594"/>
                  </a:cubicBezTo>
                  <a:cubicBezTo>
                    <a:pt x="167454" y="87843"/>
                    <a:pt x="166093" y="80963"/>
                    <a:pt x="162011" y="80963"/>
                  </a:cubicBezTo>
                  <a:close/>
                  <a:moveTo>
                    <a:pt x="76173" y="80963"/>
                  </a:moveTo>
                  <a:cubicBezTo>
                    <a:pt x="73527" y="80963"/>
                    <a:pt x="72204" y="85091"/>
                    <a:pt x="72204" y="91970"/>
                  </a:cubicBezTo>
                  <a:cubicBezTo>
                    <a:pt x="72204" y="97474"/>
                    <a:pt x="73527" y="101601"/>
                    <a:pt x="76173" y="101601"/>
                  </a:cubicBezTo>
                  <a:cubicBezTo>
                    <a:pt x="80142" y="101601"/>
                    <a:pt x="80142" y="94722"/>
                    <a:pt x="80142" y="90594"/>
                  </a:cubicBezTo>
                  <a:cubicBezTo>
                    <a:pt x="80142" y="87843"/>
                    <a:pt x="80142" y="80963"/>
                    <a:pt x="76173" y="80963"/>
                  </a:cubicBezTo>
                  <a:close/>
                  <a:moveTo>
                    <a:pt x="225310" y="76200"/>
                  </a:moveTo>
                  <a:cubicBezTo>
                    <a:pt x="226721" y="76200"/>
                    <a:pt x="226721" y="76200"/>
                    <a:pt x="226721" y="76200"/>
                  </a:cubicBezTo>
                  <a:cubicBezTo>
                    <a:pt x="226721" y="76200"/>
                    <a:pt x="226721" y="76200"/>
                    <a:pt x="229543" y="76200"/>
                  </a:cubicBezTo>
                  <a:cubicBezTo>
                    <a:pt x="230954" y="76200"/>
                    <a:pt x="230954" y="77511"/>
                    <a:pt x="230954" y="77511"/>
                  </a:cubicBezTo>
                  <a:cubicBezTo>
                    <a:pt x="230954" y="77511"/>
                    <a:pt x="230954" y="77511"/>
                    <a:pt x="230954" y="105052"/>
                  </a:cubicBezTo>
                  <a:cubicBezTo>
                    <a:pt x="230954" y="105052"/>
                    <a:pt x="230954" y="106363"/>
                    <a:pt x="229543" y="106363"/>
                  </a:cubicBezTo>
                  <a:cubicBezTo>
                    <a:pt x="229543" y="106363"/>
                    <a:pt x="229543" y="106363"/>
                    <a:pt x="225310" y="106363"/>
                  </a:cubicBezTo>
                  <a:cubicBezTo>
                    <a:pt x="225310" y="106363"/>
                    <a:pt x="225310" y="105052"/>
                    <a:pt x="225310" y="105052"/>
                  </a:cubicBezTo>
                  <a:cubicBezTo>
                    <a:pt x="225310" y="105052"/>
                    <a:pt x="225310" y="105052"/>
                    <a:pt x="225310" y="82757"/>
                  </a:cubicBezTo>
                  <a:cubicBezTo>
                    <a:pt x="225310" y="82757"/>
                    <a:pt x="225310" y="82757"/>
                    <a:pt x="221076" y="84069"/>
                  </a:cubicBezTo>
                  <a:cubicBezTo>
                    <a:pt x="219665" y="84069"/>
                    <a:pt x="219665" y="84069"/>
                    <a:pt x="219665" y="84069"/>
                  </a:cubicBezTo>
                  <a:cubicBezTo>
                    <a:pt x="219665" y="84069"/>
                    <a:pt x="219665" y="84069"/>
                    <a:pt x="219665" y="81446"/>
                  </a:cubicBezTo>
                  <a:cubicBezTo>
                    <a:pt x="218254" y="80134"/>
                    <a:pt x="219665" y="80134"/>
                    <a:pt x="219665" y="80134"/>
                  </a:cubicBezTo>
                  <a:cubicBezTo>
                    <a:pt x="219665" y="80134"/>
                    <a:pt x="219665" y="80134"/>
                    <a:pt x="225310" y="76200"/>
                  </a:cubicBezTo>
                  <a:close/>
                  <a:moveTo>
                    <a:pt x="205555" y="76200"/>
                  </a:moveTo>
                  <a:cubicBezTo>
                    <a:pt x="212500" y="76200"/>
                    <a:pt x="216667" y="81446"/>
                    <a:pt x="216667" y="90626"/>
                  </a:cubicBezTo>
                  <a:cubicBezTo>
                    <a:pt x="216667" y="101118"/>
                    <a:pt x="212500" y="106363"/>
                    <a:pt x="205555" y="106363"/>
                  </a:cubicBezTo>
                  <a:cubicBezTo>
                    <a:pt x="198609" y="106363"/>
                    <a:pt x="194442" y="101118"/>
                    <a:pt x="194442" y="91937"/>
                  </a:cubicBezTo>
                  <a:cubicBezTo>
                    <a:pt x="194442" y="81446"/>
                    <a:pt x="198609" y="76200"/>
                    <a:pt x="205555" y="76200"/>
                  </a:cubicBezTo>
                  <a:close/>
                  <a:moveTo>
                    <a:pt x="183964" y="76200"/>
                  </a:moveTo>
                  <a:cubicBezTo>
                    <a:pt x="189044" y="76200"/>
                    <a:pt x="192854" y="81446"/>
                    <a:pt x="192854" y="90626"/>
                  </a:cubicBezTo>
                  <a:cubicBezTo>
                    <a:pt x="192854" y="101118"/>
                    <a:pt x="189044" y="106363"/>
                    <a:pt x="182694" y="106363"/>
                  </a:cubicBezTo>
                  <a:cubicBezTo>
                    <a:pt x="177614" y="106363"/>
                    <a:pt x="173804" y="101118"/>
                    <a:pt x="173804" y="91937"/>
                  </a:cubicBezTo>
                  <a:cubicBezTo>
                    <a:pt x="173804" y="81446"/>
                    <a:pt x="177614" y="76200"/>
                    <a:pt x="183964" y="76200"/>
                  </a:cubicBezTo>
                  <a:close/>
                  <a:moveTo>
                    <a:pt x="161898" y="76200"/>
                  </a:moveTo>
                  <a:cubicBezTo>
                    <a:pt x="168347" y="76200"/>
                    <a:pt x="172217" y="81446"/>
                    <a:pt x="172217" y="90626"/>
                  </a:cubicBezTo>
                  <a:cubicBezTo>
                    <a:pt x="172217" y="101118"/>
                    <a:pt x="168347" y="106363"/>
                    <a:pt x="161898" y="106363"/>
                  </a:cubicBezTo>
                  <a:cubicBezTo>
                    <a:pt x="155448" y="106363"/>
                    <a:pt x="152869" y="101118"/>
                    <a:pt x="151579" y="91937"/>
                  </a:cubicBezTo>
                  <a:cubicBezTo>
                    <a:pt x="151579" y="81446"/>
                    <a:pt x="156738" y="76200"/>
                    <a:pt x="161898" y="76200"/>
                  </a:cubicBezTo>
                  <a:close/>
                  <a:moveTo>
                    <a:pt x="139584" y="76200"/>
                  </a:moveTo>
                  <a:cubicBezTo>
                    <a:pt x="139584" y="76200"/>
                    <a:pt x="139584" y="76200"/>
                    <a:pt x="140996" y="76200"/>
                  </a:cubicBezTo>
                  <a:cubicBezTo>
                    <a:pt x="140996" y="76200"/>
                    <a:pt x="140996" y="76200"/>
                    <a:pt x="143818" y="76200"/>
                  </a:cubicBezTo>
                  <a:cubicBezTo>
                    <a:pt x="143818" y="76200"/>
                    <a:pt x="145229" y="77511"/>
                    <a:pt x="145229" y="77511"/>
                  </a:cubicBezTo>
                  <a:cubicBezTo>
                    <a:pt x="145229" y="77511"/>
                    <a:pt x="145229" y="77511"/>
                    <a:pt x="145229" y="105052"/>
                  </a:cubicBezTo>
                  <a:cubicBezTo>
                    <a:pt x="145229" y="105052"/>
                    <a:pt x="143818" y="106363"/>
                    <a:pt x="143818" y="106363"/>
                  </a:cubicBezTo>
                  <a:cubicBezTo>
                    <a:pt x="143818" y="106363"/>
                    <a:pt x="143818" y="106363"/>
                    <a:pt x="139584" y="106363"/>
                  </a:cubicBezTo>
                  <a:cubicBezTo>
                    <a:pt x="139584" y="106363"/>
                    <a:pt x="139584" y="105052"/>
                    <a:pt x="139584" y="105052"/>
                  </a:cubicBezTo>
                  <a:cubicBezTo>
                    <a:pt x="139584" y="105052"/>
                    <a:pt x="139584" y="105052"/>
                    <a:pt x="139584" y="82757"/>
                  </a:cubicBezTo>
                  <a:cubicBezTo>
                    <a:pt x="139584" y="82757"/>
                    <a:pt x="139584" y="82757"/>
                    <a:pt x="135351" y="84069"/>
                  </a:cubicBezTo>
                  <a:cubicBezTo>
                    <a:pt x="135351" y="84069"/>
                    <a:pt x="135351" y="84069"/>
                    <a:pt x="133940" y="84069"/>
                  </a:cubicBezTo>
                  <a:lnTo>
                    <a:pt x="132529" y="81446"/>
                  </a:lnTo>
                  <a:cubicBezTo>
                    <a:pt x="132529" y="80134"/>
                    <a:pt x="132529" y="80134"/>
                    <a:pt x="133940" y="80134"/>
                  </a:cubicBezTo>
                  <a:cubicBezTo>
                    <a:pt x="133940" y="80134"/>
                    <a:pt x="133940" y="80134"/>
                    <a:pt x="139584" y="76200"/>
                  </a:cubicBezTo>
                  <a:close/>
                  <a:moveTo>
                    <a:pt x="118837" y="76200"/>
                  </a:moveTo>
                  <a:cubicBezTo>
                    <a:pt x="118837" y="76200"/>
                    <a:pt x="118837" y="76200"/>
                    <a:pt x="123005" y="76200"/>
                  </a:cubicBezTo>
                  <a:cubicBezTo>
                    <a:pt x="123005" y="76200"/>
                    <a:pt x="123005" y="77511"/>
                    <a:pt x="123005" y="77511"/>
                  </a:cubicBezTo>
                  <a:cubicBezTo>
                    <a:pt x="123005" y="77511"/>
                    <a:pt x="123005" y="77511"/>
                    <a:pt x="123005" y="105052"/>
                  </a:cubicBezTo>
                  <a:cubicBezTo>
                    <a:pt x="123005" y="105052"/>
                    <a:pt x="123005" y="106363"/>
                    <a:pt x="123005" y="106363"/>
                  </a:cubicBezTo>
                  <a:cubicBezTo>
                    <a:pt x="123005" y="106363"/>
                    <a:pt x="123005" y="106363"/>
                    <a:pt x="118837" y="106363"/>
                  </a:cubicBezTo>
                  <a:cubicBezTo>
                    <a:pt x="118837" y="106363"/>
                    <a:pt x="117448" y="105052"/>
                    <a:pt x="117448" y="105052"/>
                  </a:cubicBezTo>
                  <a:cubicBezTo>
                    <a:pt x="117448" y="105052"/>
                    <a:pt x="117448" y="105052"/>
                    <a:pt x="117448" y="82757"/>
                  </a:cubicBezTo>
                  <a:cubicBezTo>
                    <a:pt x="117448" y="82757"/>
                    <a:pt x="117448" y="82757"/>
                    <a:pt x="114670" y="84069"/>
                  </a:cubicBezTo>
                  <a:cubicBezTo>
                    <a:pt x="113281" y="84069"/>
                    <a:pt x="113281" y="84069"/>
                    <a:pt x="113281" y="84069"/>
                  </a:cubicBezTo>
                  <a:cubicBezTo>
                    <a:pt x="113281" y="84069"/>
                    <a:pt x="113281" y="84069"/>
                    <a:pt x="111892" y="81446"/>
                  </a:cubicBezTo>
                  <a:cubicBezTo>
                    <a:pt x="111892" y="80134"/>
                    <a:pt x="111892" y="80134"/>
                    <a:pt x="111892" y="80134"/>
                  </a:cubicBezTo>
                  <a:cubicBezTo>
                    <a:pt x="111892" y="80134"/>
                    <a:pt x="111892" y="80134"/>
                    <a:pt x="118837" y="76200"/>
                  </a:cubicBezTo>
                  <a:close/>
                  <a:moveTo>
                    <a:pt x="97207" y="76200"/>
                  </a:moveTo>
                  <a:cubicBezTo>
                    <a:pt x="97207" y="76200"/>
                    <a:pt x="97207" y="76200"/>
                    <a:pt x="99588" y="76200"/>
                  </a:cubicBezTo>
                  <a:cubicBezTo>
                    <a:pt x="100779" y="76200"/>
                    <a:pt x="100779" y="77511"/>
                    <a:pt x="100779" y="77511"/>
                  </a:cubicBezTo>
                  <a:cubicBezTo>
                    <a:pt x="100779" y="77511"/>
                    <a:pt x="100779" y="77511"/>
                    <a:pt x="100779" y="105052"/>
                  </a:cubicBezTo>
                  <a:cubicBezTo>
                    <a:pt x="100779" y="105052"/>
                    <a:pt x="100779" y="106363"/>
                    <a:pt x="99588" y="106363"/>
                  </a:cubicBezTo>
                  <a:cubicBezTo>
                    <a:pt x="99588" y="106363"/>
                    <a:pt x="99588" y="106363"/>
                    <a:pt x="97207" y="106363"/>
                  </a:cubicBezTo>
                  <a:cubicBezTo>
                    <a:pt x="96016" y="106363"/>
                    <a:pt x="96016" y="105052"/>
                    <a:pt x="96016" y="105052"/>
                  </a:cubicBezTo>
                  <a:cubicBezTo>
                    <a:pt x="96016" y="105052"/>
                    <a:pt x="96016" y="105052"/>
                    <a:pt x="96016" y="82757"/>
                  </a:cubicBezTo>
                  <a:cubicBezTo>
                    <a:pt x="96016" y="82757"/>
                    <a:pt x="96016" y="82757"/>
                    <a:pt x="92444" y="84069"/>
                  </a:cubicBezTo>
                  <a:cubicBezTo>
                    <a:pt x="91254" y="84069"/>
                    <a:pt x="91254" y="84069"/>
                    <a:pt x="91254" y="84069"/>
                  </a:cubicBezTo>
                  <a:cubicBezTo>
                    <a:pt x="91254" y="84069"/>
                    <a:pt x="91254" y="84069"/>
                    <a:pt x="91254" y="81446"/>
                  </a:cubicBezTo>
                  <a:cubicBezTo>
                    <a:pt x="91254" y="80134"/>
                    <a:pt x="91254" y="80134"/>
                    <a:pt x="91254" y="80134"/>
                  </a:cubicBezTo>
                  <a:cubicBezTo>
                    <a:pt x="91254" y="80134"/>
                    <a:pt x="91254" y="80134"/>
                    <a:pt x="97207" y="76200"/>
                  </a:cubicBezTo>
                  <a:close/>
                  <a:moveTo>
                    <a:pt x="201926" y="36513"/>
                  </a:moveTo>
                  <a:cubicBezTo>
                    <a:pt x="200792" y="37812"/>
                    <a:pt x="200792" y="39111"/>
                    <a:pt x="200792" y="40409"/>
                  </a:cubicBezTo>
                  <a:cubicBezTo>
                    <a:pt x="200792" y="46904"/>
                    <a:pt x="203060" y="50801"/>
                    <a:pt x="205328" y="50801"/>
                  </a:cubicBezTo>
                  <a:cubicBezTo>
                    <a:pt x="208730" y="50801"/>
                    <a:pt x="208730" y="44306"/>
                    <a:pt x="208730" y="40409"/>
                  </a:cubicBezTo>
                  <a:cubicBezTo>
                    <a:pt x="208730" y="40409"/>
                    <a:pt x="208730" y="40409"/>
                    <a:pt x="208730" y="39111"/>
                  </a:cubicBezTo>
                  <a:cubicBezTo>
                    <a:pt x="206462" y="37812"/>
                    <a:pt x="204194" y="36513"/>
                    <a:pt x="201926" y="36513"/>
                  </a:cubicBezTo>
                  <a:close/>
                  <a:moveTo>
                    <a:pt x="123005" y="34925"/>
                  </a:moveTo>
                  <a:cubicBezTo>
                    <a:pt x="120737" y="34925"/>
                    <a:pt x="118469" y="36248"/>
                    <a:pt x="116201" y="37571"/>
                  </a:cubicBezTo>
                  <a:cubicBezTo>
                    <a:pt x="116201" y="38894"/>
                    <a:pt x="115067" y="38894"/>
                    <a:pt x="115067" y="38894"/>
                  </a:cubicBezTo>
                  <a:cubicBezTo>
                    <a:pt x="115067" y="38894"/>
                    <a:pt x="115067" y="40216"/>
                    <a:pt x="115067" y="40216"/>
                  </a:cubicBezTo>
                  <a:cubicBezTo>
                    <a:pt x="115067" y="46831"/>
                    <a:pt x="116201" y="50800"/>
                    <a:pt x="119603" y="50800"/>
                  </a:cubicBezTo>
                  <a:cubicBezTo>
                    <a:pt x="123005" y="50800"/>
                    <a:pt x="123005" y="44185"/>
                    <a:pt x="123005" y="40216"/>
                  </a:cubicBezTo>
                  <a:cubicBezTo>
                    <a:pt x="123005" y="38894"/>
                    <a:pt x="123005" y="36248"/>
                    <a:pt x="123005" y="34925"/>
                  </a:cubicBezTo>
                  <a:close/>
                  <a:moveTo>
                    <a:pt x="162011" y="31750"/>
                  </a:moveTo>
                  <a:cubicBezTo>
                    <a:pt x="159290" y="31750"/>
                    <a:pt x="157929" y="35560"/>
                    <a:pt x="157929" y="40640"/>
                  </a:cubicBezTo>
                  <a:cubicBezTo>
                    <a:pt x="157929" y="46990"/>
                    <a:pt x="159290" y="50800"/>
                    <a:pt x="162011" y="50800"/>
                  </a:cubicBezTo>
                  <a:cubicBezTo>
                    <a:pt x="166093" y="50800"/>
                    <a:pt x="167454" y="44450"/>
                    <a:pt x="167454" y="40640"/>
                  </a:cubicBezTo>
                  <a:cubicBezTo>
                    <a:pt x="167454" y="36830"/>
                    <a:pt x="166093" y="31750"/>
                    <a:pt x="162011" y="31750"/>
                  </a:cubicBezTo>
                  <a:close/>
                  <a:moveTo>
                    <a:pt x="144703" y="28575"/>
                  </a:moveTo>
                  <a:cubicBezTo>
                    <a:pt x="144703" y="28575"/>
                    <a:pt x="144703" y="28575"/>
                    <a:pt x="144703" y="55075"/>
                  </a:cubicBezTo>
                  <a:cubicBezTo>
                    <a:pt x="144703" y="55075"/>
                    <a:pt x="143389" y="55075"/>
                    <a:pt x="143389" y="55075"/>
                  </a:cubicBezTo>
                  <a:cubicBezTo>
                    <a:pt x="143389" y="55075"/>
                    <a:pt x="143389" y="55075"/>
                    <a:pt x="139447" y="55075"/>
                  </a:cubicBezTo>
                  <a:cubicBezTo>
                    <a:pt x="139447" y="55075"/>
                    <a:pt x="139447" y="55075"/>
                    <a:pt x="139447" y="32550"/>
                  </a:cubicBezTo>
                  <a:cubicBezTo>
                    <a:pt x="139447" y="32550"/>
                    <a:pt x="139447" y="32550"/>
                    <a:pt x="135504" y="33875"/>
                  </a:cubicBezTo>
                  <a:cubicBezTo>
                    <a:pt x="135504" y="33875"/>
                    <a:pt x="135504" y="33875"/>
                    <a:pt x="134190" y="33875"/>
                  </a:cubicBezTo>
                  <a:cubicBezTo>
                    <a:pt x="134190" y="33875"/>
                    <a:pt x="134190" y="33875"/>
                    <a:pt x="132876" y="31225"/>
                  </a:cubicBezTo>
                  <a:cubicBezTo>
                    <a:pt x="131562" y="31225"/>
                    <a:pt x="130248" y="32550"/>
                    <a:pt x="127619" y="32550"/>
                  </a:cubicBezTo>
                  <a:cubicBezTo>
                    <a:pt x="128934" y="35200"/>
                    <a:pt x="128934" y="37850"/>
                    <a:pt x="128934" y="40500"/>
                  </a:cubicBezTo>
                  <a:cubicBezTo>
                    <a:pt x="128934" y="51100"/>
                    <a:pt x="124991" y="56400"/>
                    <a:pt x="118420" y="56400"/>
                  </a:cubicBezTo>
                  <a:cubicBezTo>
                    <a:pt x="113164" y="56400"/>
                    <a:pt x="109221" y="51100"/>
                    <a:pt x="109221" y="41825"/>
                  </a:cubicBezTo>
                  <a:cubicBezTo>
                    <a:pt x="106593" y="43150"/>
                    <a:pt x="103964" y="44475"/>
                    <a:pt x="101336" y="47125"/>
                  </a:cubicBezTo>
                  <a:cubicBezTo>
                    <a:pt x="101336" y="47125"/>
                    <a:pt x="101336" y="47125"/>
                    <a:pt x="101336" y="55075"/>
                  </a:cubicBezTo>
                  <a:cubicBezTo>
                    <a:pt x="101336" y="55075"/>
                    <a:pt x="101336" y="55075"/>
                    <a:pt x="100022" y="55075"/>
                  </a:cubicBezTo>
                  <a:cubicBezTo>
                    <a:pt x="100022" y="55075"/>
                    <a:pt x="100022" y="55075"/>
                    <a:pt x="97394" y="55075"/>
                  </a:cubicBezTo>
                  <a:cubicBezTo>
                    <a:pt x="96080" y="55075"/>
                    <a:pt x="96080" y="55075"/>
                    <a:pt x="96080" y="55075"/>
                  </a:cubicBezTo>
                  <a:cubicBezTo>
                    <a:pt x="96080" y="55075"/>
                    <a:pt x="96080" y="55075"/>
                    <a:pt x="96080" y="49775"/>
                  </a:cubicBezTo>
                  <a:cubicBezTo>
                    <a:pt x="85566" y="57725"/>
                    <a:pt x="77681" y="65675"/>
                    <a:pt x="72425" y="77600"/>
                  </a:cubicBezTo>
                  <a:cubicBezTo>
                    <a:pt x="73739" y="76275"/>
                    <a:pt x="75053" y="76275"/>
                    <a:pt x="76367" y="76275"/>
                  </a:cubicBezTo>
                  <a:cubicBezTo>
                    <a:pt x="82938" y="76275"/>
                    <a:pt x="86880" y="81575"/>
                    <a:pt x="86880" y="90850"/>
                  </a:cubicBezTo>
                  <a:cubicBezTo>
                    <a:pt x="86880" y="101450"/>
                    <a:pt x="82938" y="106750"/>
                    <a:pt x="76367" y="106750"/>
                  </a:cubicBezTo>
                  <a:cubicBezTo>
                    <a:pt x="71111" y="106750"/>
                    <a:pt x="68482" y="102775"/>
                    <a:pt x="67168" y="97475"/>
                  </a:cubicBezTo>
                  <a:cubicBezTo>
                    <a:pt x="65854" y="106750"/>
                    <a:pt x="69796" y="120000"/>
                    <a:pt x="75053" y="127950"/>
                  </a:cubicBezTo>
                  <a:cubicBezTo>
                    <a:pt x="75053" y="127950"/>
                    <a:pt x="76367" y="127950"/>
                    <a:pt x="76367" y="127950"/>
                  </a:cubicBezTo>
                  <a:cubicBezTo>
                    <a:pt x="76367" y="127950"/>
                    <a:pt x="76367" y="127950"/>
                    <a:pt x="78995" y="127950"/>
                  </a:cubicBezTo>
                  <a:cubicBezTo>
                    <a:pt x="78995" y="127950"/>
                    <a:pt x="80310" y="127950"/>
                    <a:pt x="80310" y="127950"/>
                  </a:cubicBezTo>
                  <a:cubicBezTo>
                    <a:pt x="80310" y="127950"/>
                    <a:pt x="80310" y="127950"/>
                    <a:pt x="80310" y="133250"/>
                  </a:cubicBezTo>
                  <a:cubicBezTo>
                    <a:pt x="82938" y="134575"/>
                    <a:pt x="85566" y="135900"/>
                    <a:pt x="88195" y="135900"/>
                  </a:cubicBezTo>
                  <a:cubicBezTo>
                    <a:pt x="89509" y="130600"/>
                    <a:pt x="93451" y="126625"/>
                    <a:pt x="97394" y="126625"/>
                  </a:cubicBezTo>
                  <a:cubicBezTo>
                    <a:pt x="102650" y="126625"/>
                    <a:pt x="106593" y="130600"/>
                    <a:pt x="107907" y="135900"/>
                  </a:cubicBezTo>
                  <a:cubicBezTo>
                    <a:pt x="110535" y="137225"/>
                    <a:pt x="113164" y="138550"/>
                    <a:pt x="114478" y="145175"/>
                  </a:cubicBezTo>
                  <a:cubicBezTo>
                    <a:pt x="115792" y="147825"/>
                    <a:pt x="115792" y="150475"/>
                    <a:pt x="117106" y="151800"/>
                  </a:cubicBezTo>
                  <a:cubicBezTo>
                    <a:pt x="117106" y="151800"/>
                    <a:pt x="117106" y="151800"/>
                    <a:pt x="117106" y="133250"/>
                  </a:cubicBezTo>
                  <a:cubicBezTo>
                    <a:pt x="117106" y="133250"/>
                    <a:pt x="117106" y="133250"/>
                    <a:pt x="114478" y="134575"/>
                  </a:cubicBezTo>
                  <a:cubicBezTo>
                    <a:pt x="113164" y="135900"/>
                    <a:pt x="113164" y="135900"/>
                    <a:pt x="113164" y="135900"/>
                  </a:cubicBezTo>
                  <a:cubicBezTo>
                    <a:pt x="113164" y="134575"/>
                    <a:pt x="113164" y="134575"/>
                    <a:pt x="113164" y="134575"/>
                  </a:cubicBezTo>
                  <a:cubicBezTo>
                    <a:pt x="113164" y="134575"/>
                    <a:pt x="113164" y="134575"/>
                    <a:pt x="111849" y="131925"/>
                  </a:cubicBezTo>
                  <a:cubicBezTo>
                    <a:pt x="111849" y="131925"/>
                    <a:pt x="111849" y="130600"/>
                    <a:pt x="111849" y="130600"/>
                  </a:cubicBezTo>
                  <a:cubicBezTo>
                    <a:pt x="111849" y="130600"/>
                    <a:pt x="111849" y="130600"/>
                    <a:pt x="118420" y="127950"/>
                  </a:cubicBezTo>
                  <a:cubicBezTo>
                    <a:pt x="118420" y="127950"/>
                    <a:pt x="118420" y="127950"/>
                    <a:pt x="122363" y="127950"/>
                  </a:cubicBezTo>
                  <a:cubicBezTo>
                    <a:pt x="122363" y="127950"/>
                    <a:pt x="122363" y="127950"/>
                    <a:pt x="122363" y="155775"/>
                  </a:cubicBezTo>
                  <a:cubicBezTo>
                    <a:pt x="122363" y="155775"/>
                    <a:pt x="122363" y="157100"/>
                    <a:pt x="122363" y="157100"/>
                  </a:cubicBezTo>
                  <a:cubicBezTo>
                    <a:pt x="122363" y="157100"/>
                    <a:pt x="122363" y="157100"/>
                    <a:pt x="121049" y="157100"/>
                  </a:cubicBezTo>
                  <a:cubicBezTo>
                    <a:pt x="123677" y="159750"/>
                    <a:pt x="128934" y="161075"/>
                    <a:pt x="135504" y="162400"/>
                  </a:cubicBezTo>
                  <a:cubicBezTo>
                    <a:pt x="144703" y="165050"/>
                    <a:pt x="159159" y="151800"/>
                    <a:pt x="161787" y="159750"/>
                  </a:cubicBezTo>
                  <a:cubicBezTo>
                    <a:pt x="164416" y="175650"/>
                    <a:pt x="173615" y="186250"/>
                    <a:pt x="181500" y="191550"/>
                  </a:cubicBezTo>
                  <a:cubicBezTo>
                    <a:pt x="181500" y="191550"/>
                    <a:pt x="181500" y="191550"/>
                    <a:pt x="181500" y="183600"/>
                  </a:cubicBezTo>
                  <a:cubicBezTo>
                    <a:pt x="181500" y="183600"/>
                    <a:pt x="181500" y="183600"/>
                    <a:pt x="178872" y="186250"/>
                  </a:cubicBezTo>
                  <a:cubicBezTo>
                    <a:pt x="177557" y="186250"/>
                    <a:pt x="177557" y="186250"/>
                    <a:pt x="177557" y="186250"/>
                  </a:cubicBezTo>
                  <a:cubicBezTo>
                    <a:pt x="177557" y="186250"/>
                    <a:pt x="177557" y="184925"/>
                    <a:pt x="176243" y="184925"/>
                  </a:cubicBezTo>
                  <a:cubicBezTo>
                    <a:pt x="176243" y="184925"/>
                    <a:pt x="176243" y="184925"/>
                    <a:pt x="176243" y="182275"/>
                  </a:cubicBezTo>
                  <a:cubicBezTo>
                    <a:pt x="176243" y="182275"/>
                    <a:pt x="176243" y="180950"/>
                    <a:pt x="176243" y="180950"/>
                  </a:cubicBezTo>
                  <a:cubicBezTo>
                    <a:pt x="176243" y="180950"/>
                    <a:pt x="176243" y="180950"/>
                    <a:pt x="182814" y="178300"/>
                  </a:cubicBezTo>
                  <a:cubicBezTo>
                    <a:pt x="182814" y="178300"/>
                    <a:pt x="182814" y="178300"/>
                    <a:pt x="186756" y="178300"/>
                  </a:cubicBezTo>
                  <a:cubicBezTo>
                    <a:pt x="186756" y="178300"/>
                    <a:pt x="186756" y="178300"/>
                    <a:pt x="186756" y="194200"/>
                  </a:cubicBezTo>
                  <a:cubicBezTo>
                    <a:pt x="194641" y="196850"/>
                    <a:pt x="201213" y="194200"/>
                    <a:pt x="199898" y="186250"/>
                  </a:cubicBezTo>
                  <a:cubicBezTo>
                    <a:pt x="199898" y="186250"/>
                    <a:pt x="198584" y="186250"/>
                    <a:pt x="198584" y="186250"/>
                  </a:cubicBezTo>
                  <a:cubicBezTo>
                    <a:pt x="198584" y="186250"/>
                    <a:pt x="198584" y="184925"/>
                    <a:pt x="198584" y="184925"/>
                  </a:cubicBezTo>
                  <a:cubicBezTo>
                    <a:pt x="198584" y="184925"/>
                    <a:pt x="198584" y="184925"/>
                    <a:pt x="197270" y="182275"/>
                  </a:cubicBezTo>
                  <a:cubicBezTo>
                    <a:pt x="197270" y="182275"/>
                    <a:pt x="197270" y="180950"/>
                    <a:pt x="198584" y="180950"/>
                  </a:cubicBezTo>
                  <a:cubicBezTo>
                    <a:pt x="198584" y="180950"/>
                    <a:pt x="198584" y="180950"/>
                    <a:pt x="199898" y="180950"/>
                  </a:cubicBezTo>
                  <a:cubicBezTo>
                    <a:pt x="198584" y="167700"/>
                    <a:pt x="199898" y="166375"/>
                    <a:pt x="199898" y="166375"/>
                  </a:cubicBezTo>
                  <a:cubicBezTo>
                    <a:pt x="199898" y="166375"/>
                    <a:pt x="226182" y="169025"/>
                    <a:pt x="234066" y="161075"/>
                  </a:cubicBezTo>
                  <a:cubicBezTo>
                    <a:pt x="238009" y="157100"/>
                    <a:pt x="240637" y="151800"/>
                    <a:pt x="241951" y="146500"/>
                  </a:cubicBezTo>
                  <a:cubicBezTo>
                    <a:pt x="243266" y="145175"/>
                    <a:pt x="244580" y="143850"/>
                    <a:pt x="245894" y="143850"/>
                  </a:cubicBezTo>
                  <a:cubicBezTo>
                    <a:pt x="245894" y="143850"/>
                    <a:pt x="245894" y="143850"/>
                    <a:pt x="245894" y="133250"/>
                  </a:cubicBezTo>
                  <a:cubicBezTo>
                    <a:pt x="245894" y="133250"/>
                    <a:pt x="245894" y="133250"/>
                    <a:pt x="241951" y="134575"/>
                  </a:cubicBezTo>
                  <a:cubicBezTo>
                    <a:pt x="241951" y="135900"/>
                    <a:pt x="241951" y="135900"/>
                    <a:pt x="241951" y="135900"/>
                  </a:cubicBezTo>
                  <a:cubicBezTo>
                    <a:pt x="241951" y="134575"/>
                    <a:pt x="240637" y="134575"/>
                    <a:pt x="240637" y="134575"/>
                  </a:cubicBezTo>
                  <a:cubicBezTo>
                    <a:pt x="240637" y="134575"/>
                    <a:pt x="240637" y="134575"/>
                    <a:pt x="240637" y="131925"/>
                  </a:cubicBezTo>
                  <a:cubicBezTo>
                    <a:pt x="240637" y="131925"/>
                    <a:pt x="240637" y="130600"/>
                    <a:pt x="240637" y="130600"/>
                  </a:cubicBezTo>
                  <a:cubicBezTo>
                    <a:pt x="240637" y="130600"/>
                    <a:pt x="240637" y="130600"/>
                    <a:pt x="247208" y="127950"/>
                  </a:cubicBezTo>
                  <a:cubicBezTo>
                    <a:pt x="247208" y="127950"/>
                    <a:pt x="247208" y="127950"/>
                    <a:pt x="249836" y="127950"/>
                  </a:cubicBezTo>
                  <a:cubicBezTo>
                    <a:pt x="251151" y="127950"/>
                    <a:pt x="251151" y="127950"/>
                    <a:pt x="251151" y="127950"/>
                  </a:cubicBezTo>
                  <a:cubicBezTo>
                    <a:pt x="251151" y="127950"/>
                    <a:pt x="251151" y="127950"/>
                    <a:pt x="251151" y="143850"/>
                  </a:cubicBezTo>
                  <a:cubicBezTo>
                    <a:pt x="251151" y="143850"/>
                    <a:pt x="252465" y="143850"/>
                    <a:pt x="252465" y="143850"/>
                  </a:cubicBezTo>
                  <a:cubicBezTo>
                    <a:pt x="264292" y="137225"/>
                    <a:pt x="262978" y="113375"/>
                    <a:pt x="257721" y="94825"/>
                  </a:cubicBezTo>
                  <a:cubicBezTo>
                    <a:pt x="256407" y="102775"/>
                    <a:pt x="253779" y="106750"/>
                    <a:pt x="247208" y="106750"/>
                  </a:cubicBezTo>
                  <a:cubicBezTo>
                    <a:pt x="241951" y="106750"/>
                    <a:pt x="238009" y="101450"/>
                    <a:pt x="238009" y="92175"/>
                  </a:cubicBezTo>
                  <a:cubicBezTo>
                    <a:pt x="238009" y="81575"/>
                    <a:pt x="241951" y="76275"/>
                    <a:pt x="248522" y="76275"/>
                  </a:cubicBezTo>
                  <a:cubicBezTo>
                    <a:pt x="248522" y="76275"/>
                    <a:pt x="249836" y="76275"/>
                    <a:pt x="249836" y="76275"/>
                  </a:cubicBezTo>
                  <a:cubicBezTo>
                    <a:pt x="244580" y="67000"/>
                    <a:pt x="238009" y="59050"/>
                    <a:pt x="230124" y="52425"/>
                  </a:cubicBezTo>
                  <a:cubicBezTo>
                    <a:pt x="230124" y="52425"/>
                    <a:pt x="230124" y="52425"/>
                    <a:pt x="230124" y="55075"/>
                  </a:cubicBezTo>
                  <a:cubicBezTo>
                    <a:pt x="230124" y="55075"/>
                    <a:pt x="230124" y="55075"/>
                    <a:pt x="228810" y="55075"/>
                  </a:cubicBezTo>
                  <a:cubicBezTo>
                    <a:pt x="228810" y="55075"/>
                    <a:pt x="228810" y="55075"/>
                    <a:pt x="224867" y="55075"/>
                  </a:cubicBezTo>
                  <a:cubicBezTo>
                    <a:pt x="224867" y="55075"/>
                    <a:pt x="224867" y="55075"/>
                    <a:pt x="224867" y="48450"/>
                  </a:cubicBezTo>
                  <a:cubicBezTo>
                    <a:pt x="220925" y="47125"/>
                    <a:pt x="218297" y="44475"/>
                    <a:pt x="215668" y="43150"/>
                  </a:cubicBezTo>
                  <a:cubicBezTo>
                    <a:pt x="214354" y="51100"/>
                    <a:pt x="210412" y="56400"/>
                    <a:pt x="205155" y="56400"/>
                  </a:cubicBezTo>
                  <a:cubicBezTo>
                    <a:pt x="198584" y="56400"/>
                    <a:pt x="194641" y="49775"/>
                    <a:pt x="194641" y="40500"/>
                  </a:cubicBezTo>
                  <a:cubicBezTo>
                    <a:pt x="194641" y="37850"/>
                    <a:pt x="194641" y="36525"/>
                    <a:pt x="195956" y="33875"/>
                  </a:cubicBezTo>
                  <a:cubicBezTo>
                    <a:pt x="193327" y="32550"/>
                    <a:pt x="189385" y="32550"/>
                    <a:pt x="186756" y="31225"/>
                  </a:cubicBezTo>
                  <a:cubicBezTo>
                    <a:pt x="186756" y="31225"/>
                    <a:pt x="186756" y="31225"/>
                    <a:pt x="186756" y="55075"/>
                  </a:cubicBezTo>
                  <a:cubicBezTo>
                    <a:pt x="186756" y="55075"/>
                    <a:pt x="186756" y="55075"/>
                    <a:pt x="182814" y="55075"/>
                  </a:cubicBezTo>
                  <a:cubicBezTo>
                    <a:pt x="181500" y="55075"/>
                    <a:pt x="181500" y="55075"/>
                    <a:pt x="181500" y="55075"/>
                  </a:cubicBezTo>
                  <a:cubicBezTo>
                    <a:pt x="181500" y="55075"/>
                    <a:pt x="181500" y="55075"/>
                    <a:pt x="181500" y="32550"/>
                  </a:cubicBezTo>
                  <a:cubicBezTo>
                    <a:pt x="181500" y="32550"/>
                    <a:pt x="181500" y="32550"/>
                    <a:pt x="178872" y="33875"/>
                  </a:cubicBezTo>
                  <a:cubicBezTo>
                    <a:pt x="177557" y="33875"/>
                    <a:pt x="177557" y="33875"/>
                    <a:pt x="177557" y="33875"/>
                  </a:cubicBezTo>
                  <a:cubicBezTo>
                    <a:pt x="177557" y="33875"/>
                    <a:pt x="177557" y="33875"/>
                    <a:pt x="176243" y="33875"/>
                  </a:cubicBezTo>
                  <a:cubicBezTo>
                    <a:pt x="176243" y="33875"/>
                    <a:pt x="176243" y="33875"/>
                    <a:pt x="176243" y="31225"/>
                  </a:cubicBezTo>
                  <a:cubicBezTo>
                    <a:pt x="176243" y="29900"/>
                    <a:pt x="176243" y="29900"/>
                    <a:pt x="176243" y="29900"/>
                  </a:cubicBezTo>
                  <a:cubicBezTo>
                    <a:pt x="176243" y="29900"/>
                    <a:pt x="176243" y="29900"/>
                    <a:pt x="177557" y="29900"/>
                  </a:cubicBezTo>
                  <a:cubicBezTo>
                    <a:pt x="173615" y="28575"/>
                    <a:pt x="170987" y="28575"/>
                    <a:pt x="168358" y="28575"/>
                  </a:cubicBezTo>
                  <a:cubicBezTo>
                    <a:pt x="170987" y="31225"/>
                    <a:pt x="172301" y="35200"/>
                    <a:pt x="172301" y="40500"/>
                  </a:cubicBezTo>
                  <a:cubicBezTo>
                    <a:pt x="172301" y="51100"/>
                    <a:pt x="168358" y="56400"/>
                    <a:pt x="161787" y="56400"/>
                  </a:cubicBezTo>
                  <a:cubicBezTo>
                    <a:pt x="155217" y="56400"/>
                    <a:pt x="152588" y="49775"/>
                    <a:pt x="151274" y="40500"/>
                  </a:cubicBezTo>
                  <a:cubicBezTo>
                    <a:pt x="151274" y="35200"/>
                    <a:pt x="153903" y="29900"/>
                    <a:pt x="156531" y="28575"/>
                  </a:cubicBezTo>
                  <a:cubicBezTo>
                    <a:pt x="152588" y="28575"/>
                    <a:pt x="148646" y="28575"/>
                    <a:pt x="144703" y="28575"/>
                  </a:cubicBezTo>
                  <a:close/>
                  <a:moveTo>
                    <a:pt x="164533" y="0"/>
                  </a:moveTo>
                  <a:cubicBezTo>
                    <a:pt x="205215" y="0"/>
                    <a:pt x="240648" y="17090"/>
                    <a:pt x="266895" y="48642"/>
                  </a:cubicBezTo>
                  <a:cubicBezTo>
                    <a:pt x="285268" y="72305"/>
                    <a:pt x="294454" y="99914"/>
                    <a:pt x="291829" y="130150"/>
                  </a:cubicBezTo>
                  <a:cubicBezTo>
                    <a:pt x="289205" y="155129"/>
                    <a:pt x="278706" y="181422"/>
                    <a:pt x="269520" y="206400"/>
                  </a:cubicBezTo>
                  <a:cubicBezTo>
                    <a:pt x="253772" y="247154"/>
                    <a:pt x="239336" y="286594"/>
                    <a:pt x="257709" y="324718"/>
                  </a:cubicBezTo>
                  <a:cubicBezTo>
                    <a:pt x="257709" y="327348"/>
                    <a:pt x="257709" y="329977"/>
                    <a:pt x="256396" y="332606"/>
                  </a:cubicBezTo>
                  <a:cubicBezTo>
                    <a:pt x="255084" y="335236"/>
                    <a:pt x="252459" y="336550"/>
                    <a:pt x="249835" y="336550"/>
                  </a:cubicBezTo>
                  <a:cubicBezTo>
                    <a:pt x="249835" y="336550"/>
                    <a:pt x="249835" y="336550"/>
                    <a:pt x="105478" y="336550"/>
                  </a:cubicBezTo>
                  <a:cubicBezTo>
                    <a:pt x="101541" y="336550"/>
                    <a:pt x="98916" y="333921"/>
                    <a:pt x="97604" y="331292"/>
                  </a:cubicBezTo>
                  <a:cubicBezTo>
                    <a:pt x="96292" y="328662"/>
                    <a:pt x="96292" y="327348"/>
                    <a:pt x="96292" y="315516"/>
                  </a:cubicBezTo>
                  <a:cubicBezTo>
                    <a:pt x="96292" y="314201"/>
                    <a:pt x="96292" y="312887"/>
                    <a:pt x="96292" y="312887"/>
                  </a:cubicBezTo>
                  <a:cubicBezTo>
                    <a:pt x="94979" y="294481"/>
                    <a:pt x="87105" y="294481"/>
                    <a:pt x="71357" y="294481"/>
                  </a:cubicBezTo>
                  <a:cubicBezTo>
                    <a:pt x="58234" y="294481"/>
                    <a:pt x="42486" y="294481"/>
                    <a:pt x="31987" y="278706"/>
                  </a:cubicBezTo>
                  <a:cubicBezTo>
                    <a:pt x="24113" y="266874"/>
                    <a:pt x="24113" y="251098"/>
                    <a:pt x="25426" y="236637"/>
                  </a:cubicBezTo>
                  <a:cubicBezTo>
                    <a:pt x="25426" y="224805"/>
                    <a:pt x="25426" y="212973"/>
                    <a:pt x="21489" y="209029"/>
                  </a:cubicBezTo>
                  <a:cubicBezTo>
                    <a:pt x="21489" y="207715"/>
                    <a:pt x="17552" y="206400"/>
                    <a:pt x="16239" y="205085"/>
                  </a:cubicBezTo>
                  <a:cubicBezTo>
                    <a:pt x="10990" y="202456"/>
                    <a:pt x="3116" y="199827"/>
                    <a:pt x="491" y="191939"/>
                  </a:cubicBezTo>
                  <a:cubicBezTo>
                    <a:pt x="-821" y="187995"/>
                    <a:pt x="491" y="182736"/>
                    <a:pt x="4428" y="177478"/>
                  </a:cubicBezTo>
                  <a:cubicBezTo>
                    <a:pt x="17552" y="156443"/>
                    <a:pt x="20176" y="144612"/>
                    <a:pt x="24113" y="126206"/>
                  </a:cubicBezTo>
                  <a:cubicBezTo>
                    <a:pt x="25426" y="118319"/>
                    <a:pt x="26738" y="109116"/>
                    <a:pt x="29363" y="97284"/>
                  </a:cubicBezTo>
                  <a:cubicBezTo>
                    <a:pt x="38549" y="68361"/>
                    <a:pt x="55609" y="43383"/>
                    <a:pt x="81856" y="26293"/>
                  </a:cubicBezTo>
                  <a:cubicBezTo>
                    <a:pt x="105478" y="9202"/>
                    <a:pt x="135662" y="0"/>
                    <a:pt x="164533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78BCA74F-57B1-4AAF-801A-22E2ABD933C6}"/>
              </a:ext>
            </a:extLst>
          </p:cNvPr>
          <p:cNvGrpSpPr/>
          <p:nvPr/>
        </p:nvGrpSpPr>
        <p:grpSpPr>
          <a:xfrm>
            <a:off x="1468272" y="4211713"/>
            <a:ext cx="635000" cy="635000"/>
            <a:chOff x="6533758" y="4139142"/>
            <a:chExt cx="635000" cy="635000"/>
          </a:xfrm>
          <a:solidFill>
            <a:srgbClr val="FB907E"/>
          </a:solidFill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510F2F0F-6E51-4846-BCE3-66FF7DBDAEE0}"/>
                </a:ext>
              </a:extLst>
            </p:cNvPr>
            <p:cNvSpPr/>
            <p:nvPr/>
          </p:nvSpPr>
          <p:spPr>
            <a:xfrm>
              <a:off x="6533758" y="4139142"/>
              <a:ext cx="635000" cy="635000"/>
            </a:xfrm>
            <a:prstGeom prst="rect">
              <a:avLst/>
            </a:prstGeom>
            <a:noFill/>
            <a:ln>
              <a:solidFill>
                <a:srgbClr val="FB90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book_118069">
              <a:extLst>
                <a:ext uri="{FF2B5EF4-FFF2-40B4-BE49-F238E27FC236}">
                  <a16:creationId xmlns:a16="http://schemas.microsoft.com/office/drawing/2014/main" xmlns="" id="{44E6A908-5FAC-45D3-B9C5-C2345998CAB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686159" y="4293124"/>
              <a:ext cx="330198" cy="327036"/>
            </a:xfrm>
            <a:custGeom>
              <a:avLst/>
              <a:gdLst>
                <a:gd name="connsiteX0" fmla="*/ 242094 w 331788"/>
                <a:gd name="connsiteY0" fmla="*/ 203585 h 328613"/>
                <a:gd name="connsiteX1" fmla="*/ 214264 w 331788"/>
                <a:gd name="connsiteY1" fmla="*/ 214264 h 328613"/>
                <a:gd name="connsiteX2" fmla="*/ 214264 w 331788"/>
                <a:gd name="connsiteY2" fmla="*/ 269924 h 328613"/>
                <a:gd name="connsiteX3" fmla="*/ 269924 w 331788"/>
                <a:gd name="connsiteY3" fmla="*/ 269924 h 328613"/>
                <a:gd name="connsiteX4" fmla="*/ 269924 w 331788"/>
                <a:gd name="connsiteY4" fmla="*/ 214264 h 328613"/>
                <a:gd name="connsiteX5" fmla="*/ 242094 w 331788"/>
                <a:gd name="connsiteY5" fmla="*/ 203585 h 328613"/>
                <a:gd name="connsiteX6" fmla="*/ 85725 w 331788"/>
                <a:gd name="connsiteY6" fmla="*/ 200752 h 328613"/>
                <a:gd name="connsiteX7" fmla="*/ 136525 w 331788"/>
                <a:gd name="connsiteY7" fmla="*/ 207698 h 328613"/>
                <a:gd name="connsiteX8" fmla="*/ 132667 w 331788"/>
                <a:gd name="connsiteY8" fmla="*/ 222250 h 328613"/>
                <a:gd name="connsiteX9" fmla="*/ 38783 w 331788"/>
                <a:gd name="connsiteY9" fmla="*/ 222250 h 328613"/>
                <a:gd name="connsiteX10" fmla="*/ 34925 w 331788"/>
                <a:gd name="connsiteY10" fmla="*/ 207698 h 328613"/>
                <a:gd name="connsiteX11" fmla="*/ 85725 w 331788"/>
                <a:gd name="connsiteY11" fmla="*/ 200752 h 328613"/>
                <a:gd name="connsiteX12" fmla="*/ 86038 w 331788"/>
                <a:gd name="connsiteY12" fmla="*/ 150283 h 328613"/>
                <a:gd name="connsiteX13" fmla="*/ 136525 w 331788"/>
                <a:gd name="connsiteY13" fmla="*/ 158221 h 328613"/>
                <a:gd name="connsiteX14" fmla="*/ 132678 w 331788"/>
                <a:gd name="connsiteY14" fmla="*/ 171450 h 328613"/>
                <a:gd name="connsiteX15" fmla="*/ 39076 w 331788"/>
                <a:gd name="connsiteY15" fmla="*/ 171450 h 328613"/>
                <a:gd name="connsiteX16" fmla="*/ 36512 w 331788"/>
                <a:gd name="connsiteY16" fmla="*/ 158221 h 328613"/>
                <a:gd name="connsiteX17" fmla="*/ 86038 w 331788"/>
                <a:gd name="connsiteY17" fmla="*/ 150283 h 328613"/>
                <a:gd name="connsiteX18" fmla="*/ 243681 w 331788"/>
                <a:gd name="connsiteY18" fmla="*/ 148724 h 328613"/>
                <a:gd name="connsiteX19" fmla="*/ 295275 w 331788"/>
                <a:gd name="connsiteY19" fmla="*/ 156745 h 328613"/>
                <a:gd name="connsiteX20" fmla="*/ 292663 w 331788"/>
                <a:gd name="connsiteY20" fmla="*/ 171450 h 328613"/>
                <a:gd name="connsiteX21" fmla="*/ 197312 w 331788"/>
                <a:gd name="connsiteY21" fmla="*/ 171450 h 328613"/>
                <a:gd name="connsiteX22" fmla="*/ 192087 w 331788"/>
                <a:gd name="connsiteY22" fmla="*/ 156745 h 328613"/>
                <a:gd name="connsiteX23" fmla="*/ 243681 w 331788"/>
                <a:gd name="connsiteY23" fmla="*/ 148724 h 328613"/>
                <a:gd name="connsiteX24" fmla="*/ 86038 w 331788"/>
                <a:gd name="connsiteY24" fmla="*/ 99483 h 328613"/>
                <a:gd name="connsiteX25" fmla="*/ 136525 w 331788"/>
                <a:gd name="connsiteY25" fmla="*/ 107421 h 328613"/>
                <a:gd name="connsiteX26" fmla="*/ 132678 w 331788"/>
                <a:gd name="connsiteY26" fmla="*/ 120650 h 328613"/>
                <a:gd name="connsiteX27" fmla="*/ 39076 w 331788"/>
                <a:gd name="connsiteY27" fmla="*/ 120650 h 328613"/>
                <a:gd name="connsiteX28" fmla="*/ 36512 w 331788"/>
                <a:gd name="connsiteY28" fmla="*/ 107421 h 328613"/>
                <a:gd name="connsiteX29" fmla="*/ 86038 w 331788"/>
                <a:gd name="connsiteY29" fmla="*/ 99483 h 328613"/>
                <a:gd name="connsiteX30" fmla="*/ 243681 w 331788"/>
                <a:gd name="connsiteY30" fmla="*/ 99152 h 328613"/>
                <a:gd name="connsiteX31" fmla="*/ 295275 w 331788"/>
                <a:gd name="connsiteY31" fmla="*/ 106098 h 328613"/>
                <a:gd name="connsiteX32" fmla="*/ 292663 w 331788"/>
                <a:gd name="connsiteY32" fmla="*/ 120650 h 328613"/>
                <a:gd name="connsiteX33" fmla="*/ 196006 w 331788"/>
                <a:gd name="connsiteY33" fmla="*/ 120650 h 328613"/>
                <a:gd name="connsiteX34" fmla="*/ 192087 w 331788"/>
                <a:gd name="connsiteY34" fmla="*/ 106098 h 328613"/>
                <a:gd name="connsiteX35" fmla="*/ 243681 w 331788"/>
                <a:gd name="connsiteY35" fmla="*/ 99152 h 328613"/>
                <a:gd name="connsiteX36" fmla="*/ 243681 w 331788"/>
                <a:gd name="connsiteY36" fmla="*/ 48711 h 328613"/>
                <a:gd name="connsiteX37" fmla="*/ 295275 w 331788"/>
                <a:gd name="connsiteY37" fmla="*/ 56732 h 328613"/>
                <a:gd name="connsiteX38" fmla="*/ 292663 w 331788"/>
                <a:gd name="connsiteY38" fmla="*/ 71437 h 328613"/>
                <a:gd name="connsiteX39" fmla="*/ 197312 w 331788"/>
                <a:gd name="connsiteY39" fmla="*/ 71437 h 328613"/>
                <a:gd name="connsiteX40" fmla="*/ 192087 w 331788"/>
                <a:gd name="connsiteY40" fmla="*/ 56732 h 328613"/>
                <a:gd name="connsiteX41" fmla="*/ 243681 w 331788"/>
                <a:gd name="connsiteY41" fmla="*/ 48711 h 328613"/>
                <a:gd name="connsiteX42" fmla="*/ 85725 w 331788"/>
                <a:gd name="connsiteY42" fmla="*/ 48683 h 328613"/>
                <a:gd name="connsiteX43" fmla="*/ 136525 w 331788"/>
                <a:gd name="connsiteY43" fmla="*/ 56621 h 328613"/>
                <a:gd name="connsiteX44" fmla="*/ 132667 w 331788"/>
                <a:gd name="connsiteY44" fmla="*/ 69850 h 328613"/>
                <a:gd name="connsiteX45" fmla="*/ 38783 w 331788"/>
                <a:gd name="connsiteY45" fmla="*/ 69850 h 328613"/>
                <a:gd name="connsiteX46" fmla="*/ 34925 w 331788"/>
                <a:gd name="connsiteY46" fmla="*/ 56621 h 328613"/>
                <a:gd name="connsiteX47" fmla="*/ 85725 w 331788"/>
                <a:gd name="connsiteY47" fmla="*/ 48683 h 328613"/>
                <a:gd name="connsiteX48" fmla="*/ 245779 w 331788"/>
                <a:gd name="connsiteY48" fmla="*/ 12700 h 328613"/>
                <a:gd name="connsiteX49" fmla="*/ 171450 w 331788"/>
                <a:gd name="connsiteY49" fmla="*/ 28215 h 328613"/>
                <a:gd name="connsiteX50" fmla="*/ 171450 w 331788"/>
                <a:gd name="connsiteY50" fmla="*/ 263525 h 328613"/>
                <a:gd name="connsiteX51" fmla="*/ 192314 w 331788"/>
                <a:gd name="connsiteY51" fmla="*/ 257061 h 328613"/>
                <a:gd name="connsiteX52" fmla="*/ 205355 w 331788"/>
                <a:gd name="connsiteY52" fmla="*/ 205344 h 328613"/>
                <a:gd name="connsiteX53" fmla="*/ 279684 w 331788"/>
                <a:gd name="connsiteY53" fmla="*/ 205344 h 328613"/>
                <a:gd name="connsiteX54" fmla="*/ 294028 w 331788"/>
                <a:gd name="connsiteY54" fmla="*/ 257061 h 328613"/>
                <a:gd name="connsiteX55" fmla="*/ 317500 w 331788"/>
                <a:gd name="connsiteY55" fmla="*/ 263525 h 328613"/>
                <a:gd name="connsiteX56" fmla="*/ 317500 w 331788"/>
                <a:gd name="connsiteY56" fmla="*/ 28215 h 328613"/>
                <a:gd name="connsiteX57" fmla="*/ 245779 w 331788"/>
                <a:gd name="connsiteY57" fmla="*/ 12700 h 328613"/>
                <a:gd name="connsiteX58" fmla="*/ 84931 w 331788"/>
                <a:gd name="connsiteY58" fmla="*/ 12700 h 328613"/>
                <a:gd name="connsiteX59" fmla="*/ 12700 w 331788"/>
                <a:gd name="connsiteY59" fmla="*/ 28215 h 328613"/>
                <a:gd name="connsiteX60" fmla="*/ 12700 w 331788"/>
                <a:gd name="connsiteY60" fmla="*/ 263525 h 328613"/>
                <a:gd name="connsiteX61" fmla="*/ 84931 w 331788"/>
                <a:gd name="connsiteY61" fmla="*/ 249303 h 328613"/>
                <a:gd name="connsiteX62" fmla="*/ 157163 w 331788"/>
                <a:gd name="connsiteY62" fmla="*/ 263525 h 328613"/>
                <a:gd name="connsiteX63" fmla="*/ 157163 w 331788"/>
                <a:gd name="connsiteY63" fmla="*/ 28215 h 328613"/>
                <a:gd name="connsiteX64" fmla="*/ 84931 w 331788"/>
                <a:gd name="connsiteY64" fmla="*/ 12700 h 328613"/>
                <a:gd name="connsiteX65" fmla="*/ 86835 w 331788"/>
                <a:gd name="connsiteY65" fmla="*/ 0 h 328613"/>
                <a:gd name="connsiteX66" fmla="*/ 165894 w 331788"/>
                <a:gd name="connsiteY66" fmla="*/ 15525 h 328613"/>
                <a:gd name="connsiteX67" fmla="*/ 244953 w 331788"/>
                <a:gd name="connsiteY67" fmla="*/ 0 h 328613"/>
                <a:gd name="connsiteX68" fmla="*/ 326604 w 331788"/>
                <a:gd name="connsiteY68" fmla="*/ 16819 h 328613"/>
                <a:gd name="connsiteX69" fmla="*/ 331788 w 331788"/>
                <a:gd name="connsiteY69" fmla="*/ 23288 h 328613"/>
                <a:gd name="connsiteX70" fmla="*/ 331788 w 331788"/>
                <a:gd name="connsiteY70" fmla="*/ 274276 h 328613"/>
                <a:gd name="connsiteX71" fmla="*/ 322716 w 331788"/>
                <a:gd name="connsiteY71" fmla="*/ 280744 h 328613"/>
                <a:gd name="connsiteX72" fmla="*/ 289019 w 331788"/>
                <a:gd name="connsiteY72" fmla="*/ 269101 h 328613"/>
                <a:gd name="connsiteX73" fmla="*/ 285130 w 331788"/>
                <a:gd name="connsiteY73" fmla="*/ 274276 h 328613"/>
                <a:gd name="connsiteX74" fmla="*/ 329196 w 331788"/>
                <a:gd name="connsiteY74" fmla="*/ 318263 h 328613"/>
                <a:gd name="connsiteX75" fmla="*/ 318828 w 331788"/>
                <a:gd name="connsiteY75" fmla="*/ 328613 h 328613"/>
                <a:gd name="connsiteX76" fmla="*/ 274762 w 331788"/>
                <a:gd name="connsiteY76" fmla="*/ 284626 h 328613"/>
                <a:gd name="connsiteX77" fmla="*/ 206072 w 331788"/>
                <a:gd name="connsiteY77" fmla="*/ 279451 h 328613"/>
                <a:gd name="connsiteX78" fmla="*/ 198295 w 331788"/>
                <a:gd name="connsiteY78" fmla="*/ 270394 h 328613"/>
                <a:gd name="connsiteX79" fmla="*/ 167190 w 331788"/>
                <a:gd name="connsiteY79" fmla="*/ 280744 h 328613"/>
                <a:gd name="connsiteX80" fmla="*/ 163302 w 331788"/>
                <a:gd name="connsiteY80" fmla="*/ 280744 h 328613"/>
                <a:gd name="connsiteX81" fmla="*/ 85539 w 331788"/>
                <a:gd name="connsiteY81" fmla="*/ 263926 h 328613"/>
                <a:gd name="connsiteX82" fmla="*/ 9072 w 331788"/>
                <a:gd name="connsiteY82" fmla="*/ 280744 h 328613"/>
                <a:gd name="connsiteX83" fmla="*/ 0 w 331788"/>
                <a:gd name="connsiteY83" fmla="*/ 274276 h 328613"/>
                <a:gd name="connsiteX84" fmla="*/ 0 w 331788"/>
                <a:gd name="connsiteY84" fmla="*/ 23288 h 328613"/>
                <a:gd name="connsiteX85" fmla="*/ 5184 w 331788"/>
                <a:gd name="connsiteY85" fmla="*/ 16819 h 328613"/>
                <a:gd name="connsiteX86" fmla="*/ 86835 w 331788"/>
                <a:gd name="connsiteY86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331788" h="328613">
                  <a:moveTo>
                    <a:pt x="242094" y="203585"/>
                  </a:moveTo>
                  <a:cubicBezTo>
                    <a:pt x="232062" y="203585"/>
                    <a:pt x="222031" y="207145"/>
                    <a:pt x="214264" y="214264"/>
                  </a:cubicBezTo>
                  <a:cubicBezTo>
                    <a:pt x="200025" y="229797"/>
                    <a:pt x="200025" y="254391"/>
                    <a:pt x="214264" y="269924"/>
                  </a:cubicBezTo>
                  <a:cubicBezTo>
                    <a:pt x="229797" y="284163"/>
                    <a:pt x="254391" y="284163"/>
                    <a:pt x="269924" y="269924"/>
                  </a:cubicBezTo>
                  <a:cubicBezTo>
                    <a:pt x="284163" y="254391"/>
                    <a:pt x="284163" y="229797"/>
                    <a:pt x="269924" y="214264"/>
                  </a:cubicBezTo>
                  <a:cubicBezTo>
                    <a:pt x="262158" y="207145"/>
                    <a:pt x="252126" y="203585"/>
                    <a:pt x="242094" y="203585"/>
                  </a:cubicBezTo>
                  <a:close/>
                  <a:moveTo>
                    <a:pt x="85725" y="200752"/>
                  </a:moveTo>
                  <a:cubicBezTo>
                    <a:pt x="102122" y="200752"/>
                    <a:pt x="118520" y="203067"/>
                    <a:pt x="136525" y="207698"/>
                  </a:cubicBezTo>
                  <a:cubicBezTo>
                    <a:pt x="136525" y="207698"/>
                    <a:pt x="136525" y="207698"/>
                    <a:pt x="132667" y="222250"/>
                  </a:cubicBezTo>
                  <a:cubicBezTo>
                    <a:pt x="99229" y="211667"/>
                    <a:pt x="72221" y="211667"/>
                    <a:pt x="38783" y="222250"/>
                  </a:cubicBezTo>
                  <a:cubicBezTo>
                    <a:pt x="38783" y="222250"/>
                    <a:pt x="38783" y="222250"/>
                    <a:pt x="34925" y="207698"/>
                  </a:cubicBezTo>
                  <a:cubicBezTo>
                    <a:pt x="52930" y="203067"/>
                    <a:pt x="69327" y="200752"/>
                    <a:pt x="85725" y="200752"/>
                  </a:cubicBezTo>
                  <a:close/>
                  <a:moveTo>
                    <a:pt x="86038" y="150283"/>
                  </a:moveTo>
                  <a:cubicBezTo>
                    <a:pt x="102226" y="150283"/>
                    <a:pt x="118574" y="152929"/>
                    <a:pt x="136525" y="158221"/>
                  </a:cubicBezTo>
                  <a:cubicBezTo>
                    <a:pt x="136525" y="158221"/>
                    <a:pt x="136525" y="158221"/>
                    <a:pt x="132678" y="171450"/>
                  </a:cubicBezTo>
                  <a:cubicBezTo>
                    <a:pt x="99341" y="162190"/>
                    <a:pt x="72414" y="162190"/>
                    <a:pt x="39076" y="171450"/>
                  </a:cubicBezTo>
                  <a:cubicBezTo>
                    <a:pt x="39076" y="171450"/>
                    <a:pt x="39076" y="171450"/>
                    <a:pt x="36512" y="158221"/>
                  </a:cubicBezTo>
                  <a:cubicBezTo>
                    <a:pt x="53822" y="152929"/>
                    <a:pt x="69850" y="150283"/>
                    <a:pt x="86038" y="150283"/>
                  </a:cubicBezTo>
                  <a:close/>
                  <a:moveTo>
                    <a:pt x="243681" y="148724"/>
                  </a:moveTo>
                  <a:cubicBezTo>
                    <a:pt x="260335" y="148724"/>
                    <a:pt x="276989" y="151398"/>
                    <a:pt x="295275" y="156745"/>
                  </a:cubicBezTo>
                  <a:cubicBezTo>
                    <a:pt x="295275" y="156745"/>
                    <a:pt x="295275" y="156745"/>
                    <a:pt x="292663" y="171450"/>
                  </a:cubicBezTo>
                  <a:cubicBezTo>
                    <a:pt x="257396" y="162092"/>
                    <a:pt x="231272" y="162092"/>
                    <a:pt x="197312" y="171450"/>
                  </a:cubicBezTo>
                  <a:cubicBezTo>
                    <a:pt x="197312" y="171450"/>
                    <a:pt x="197312" y="171450"/>
                    <a:pt x="192087" y="156745"/>
                  </a:cubicBezTo>
                  <a:cubicBezTo>
                    <a:pt x="210374" y="151398"/>
                    <a:pt x="227027" y="148724"/>
                    <a:pt x="243681" y="148724"/>
                  </a:cubicBezTo>
                  <a:close/>
                  <a:moveTo>
                    <a:pt x="86038" y="99483"/>
                  </a:moveTo>
                  <a:cubicBezTo>
                    <a:pt x="102226" y="99483"/>
                    <a:pt x="118574" y="102129"/>
                    <a:pt x="136525" y="107421"/>
                  </a:cubicBezTo>
                  <a:cubicBezTo>
                    <a:pt x="136525" y="107421"/>
                    <a:pt x="136525" y="107421"/>
                    <a:pt x="132678" y="120650"/>
                  </a:cubicBezTo>
                  <a:cubicBezTo>
                    <a:pt x="99341" y="111390"/>
                    <a:pt x="72414" y="111390"/>
                    <a:pt x="39076" y="120650"/>
                  </a:cubicBezTo>
                  <a:cubicBezTo>
                    <a:pt x="39076" y="120650"/>
                    <a:pt x="39076" y="120650"/>
                    <a:pt x="36512" y="107421"/>
                  </a:cubicBezTo>
                  <a:cubicBezTo>
                    <a:pt x="53822" y="102129"/>
                    <a:pt x="69850" y="99483"/>
                    <a:pt x="86038" y="99483"/>
                  </a:cubicBezTo>
                  <a:close/>
                  <a:moveTo>
                    <a:pt x="243681" y="99152"/>
                  </a:moveTo>
                  <a:cubicBezTo>
                    <a:pt x="260335" y="99152"/>
                    <a:pt x="276989" y="101467"/>
                    <a:pt x="295275" y="106098"/>
                  </a:cubicBezTo>
                  <a:cubicBezTo>
                    <a:pt x="295275" y="106098"/>
                    <a:pt x="295275" y="106098"/>
                    <a:pt x="292663" y="120650"/>
                  </a:cubicBezTo>
                  <a:cubicBezTo>
                    <a:pt x="257396" y="111390"/>
                    <a:pt x="231272" y="111390"/>
                    <a:pt x="196006" y="120650"/>
                  </a:cubicBezTo>
                  <a:cubicBezTo>
                    <a:pt x="196006" y="120650"/>
                    <a:pt x="196006" y="120650"/>
                    <a:pt x="192087" y="106098"/>
                  </a:cubicBezTo>
                  <a:cubicBezTo>
                    <a:pt x="210374" y="101467"/>
                    <a:pt x="227027" y="99152"/>
                    <a:pt x="243681" y="99152"/>
                  </a:cubicBezTo>
                  <a:close/>
                  <a:moveTo>
                    <a:pt x="243681" y="48711"/>
                  </a:moveTo>
                  <a:cubicBezTo>
                    <a:pt x="260335" y="48711"/>
                    <a:pt x="276989" y="51385"/>
                    <a:pt x="295275" y="56732"/>
                  </a:cubicBezTo>
                  <a:cubicBezTo>
                    <a:pt x="295275" y="56732"/>
                    <a:pt x="295275" y="56732"/>
                    <a:pt x="292663" y="71437"/>
                  </a:cubicBezTo>
                  <a:cubicBezTo>
                    <a:pt x="257396" y="60742"/>
                    <a:pt x="231272" y="60742"/>
                    <a:pt x="197312" y="71437"/>
                  </a:cubicBezTo>
                  <a:cubicBezTo>
                    <a:pt x="197312" y="71437"/>
                    <a:pt x="197312" y="71437"/>
                    <a:pt x="192087" y="56732"/>
                  </a:cubicBezTo>
                  <a:cubicBezTo>
                    <a:pt x="210374" y="51385"/>
                    <a:pt x="227027" y="48711"/>
                    <a:pt x="243681" y="48711"/>
                  </a:cubicBezTo>
                  <a:close/>
                  <a:moveTo>
                    <a:pt x="85725" y="48683"/>
                  </a:moveTo>
                  <a:cubicBezTo>
                    <a:pt x="102122" y="48683"/>
                    <a:pt x="118520" y="51329"/>
                    <a:pt x="136525" y="56621"/>
                  </a:cubicBezTo>
                  <a:cubicBezTo>
                    <a:pt x="136525" y="56621"/>
                    <a:pt x="136525" y="56621"/>
                    <a:pt x="132667" y="69850"/>
                  </a:cubicBezTo>
                  <a:cubicBezTo>
                    <a:pt x="99229" y="60590"/>
                    <a:pt x="72221" y="60590"/>
                    <a:pt x="38783" y="69850"/>
                  </a:cubicBezTo>
                  <a:lnTo>
                    <a:pt x="34925" y="56621"/>
                  </a:lnTo>
                  <a:cubicBezTo>
                    <a:pt x="52930" y="51329"/>
                    <a:pt x="69327" y="48683"/>
                    <a:pt x="85725" y="48683"/>
                  </a:cubicBezTo>
                  <a:close/>
                  <a:moveTo>
                    <a:pt x="245779" y="12700"/>
                  </a:moveTo>
                  <a:cubicBezTo>
                    <a:pt x="224915" y="12700"/>
                    <a:pt x="201443" y="16579"/>
                    <a:pt x="171450" y="28215"/>
                  </a:cubicBezTo>
                  <a:cubicBezTo>
                    <a:pt x="171450" y="28215"/>
                    <a:pt x="171450" y="28215"/>
                    <a:pt x="171450" y="263525"/>
                  </a:cubicBezTo>
                  <a:cubicBezTo>
                    <a:pt x="176666" y="262232"/>
                    <a:pt x="185794" y="259646"/>
                    <a:pt x="192314" y="257061"/>
                  </a:cubicBezTo>
                  <a:cubicBezTo>
                    <a:pt x="185794" y="238960"/>
                    <a:pt x="191010" y="219566"/>
                    <a:pt x="205355" y="205344"/>
                  </a:cubicBezTo>
                  <a:cubicBezTo>
                    <a:pt x="226219" y="184657"/>
                    <a:pt x="258819" y="184657"/>
                    <a:pt x="279684" y="205344"/>
                  </a:cubicBezTo>
                  <a:cubicBezTo>
                    <a:pt x="294028" y="218273"/>
                    <a:pt x="299244" y="238960"/>
                    <a:pt x="294028" y="257061"/>
                  </a:cubicBezTo>
                  <a:cubicBezTo>
                    <a:pt x="301852" y="258353"/>
                    <a:pt x="312284" y="262232"/>
                    <a:pt x="317500" y="263525"/>
                  </a:cubicBezTo>
                  <a:lnTo>
                    <a:pt x="317500" y="28215"/>
                  </a:lnTo>
                  <a:cubicBezTo>
                    <a:pt x="288812" y="17872"/>
                    <a:pt x="266643" y="12700"/>
                    <a:pt x="245779" y="12700"/>
                  </a:cubicBezTo>
                  <a:close/>
                  <a:moveTo>
                    <a:pt x="84931" y="12700"/>
                  </a:moveTo>
                  <a:cubicBezTo>
                    <a:pt x="63004" y="12700"/>
                    <a:pt x="42366" y="17872"/>
                    <a:pt x="12700" y="28215"/>
                  </a:cubicBezTo>
                  <a:cubicBezTo>
                    <a:pt x="12700" y="28215"/>
                    <a:pt x="12700" y="28215"/>
                    <a:pt x="12700" y="263525"/>
                  </a:cubicBezTo>
                  <a:cubicBezTo>
                    <a:pt x="41077" y="254475"/>
                    <a:pt x="63004" y="249303"/>
                    <a:pt x="84931" y="249303"/>
                  </a:cubicBezTo>
                  <a:cubicBezTo>
                    <a:pt x="106859" y="249303"/>
                    <a:pt x="128786" y="254475"/>
                    <a:pt x="157163" y="263525"/>
                  </a:cubicBezTo>
                  <a:lnTo>
                    <a:pt x="157163" y="28215"/>
                  </a:lnTo>
                  <a:cubicBezTo>
                    <a:pt x="128786" y="17872"/>
                    <a:pt x="106859" y="12700"/>
                    <a:pt x="84931" y="12700"/>
                  </a:cubicBezTo>
                  <a:close/>
                  <a:moveTo>
                    <a:pt x="86835" y="0"/>
                  </a:moveTo>
                  <a:cubicBezTo>
                    <a:pt x="110164" y="0"/>
                    <a:pt x="133493" y="5175"/>
                    <a:pt x="165894" y="15525"/>
                  </a:cubicBezTo>
                  <a:cubicBezTo>
                    <a:pt x="198295" y="5175"/>
                    <a:pt x="221624" y="0"/>
                    <a:pt x="244953" y="0"/>
                  </a:cubicBezTo>
                  <a:cubicBezTo>
                    <a:pt x="269578" y="0"/>
                    <a:pt x="294203" y="5175"/>
                    <a:pt x="326604" y="16819"/>
                  </a:cubicBezTo>
                  <a:cubicBezTo>
                    <a:pt x="329196" y="18113"/>
                    <a:pt x="331788" y="20700"/>
                    <a:pt x="331788" y="23288"/>
                  </a:cubicBezTo>
                  <a:cubicBezTo>
                    <a:pt x="331788" y="23288"/>
                    <a:pt x="331788" y="23288"/>
                    <a:pt x="331788" y="274276"/>
                  </a:cubicBezTo>
                  <a:cubicBezTo>
                    <a:pt x="331788" y="280744"/>
                    <a:pt x="325308" y="280744"/>
                    <a:pt x="322716" y="280744"/>
                  </a:cubicBezTo>
                  <a:cubicBezTo>
                    <a:pt x="313643" y="276863"/>
                    <a:pt x="299387" y="272982"/>
                    <a:pt x="289019" y="269101"/>
                  </a:cubicBezTo>
                  <a:cubicBezTo>
                    <a:pt x="287723" y="271688"/>
                    <a:pt x="286427" y="272982"/>
                    <a:pt x="285130" y="274276"/>
                  </a:cubicBezTo>
                  <a:cubicBezTo>
                    <a:pt x="285130" y="274276"/>
                    <a:pt x="285130" y="274276"/>
                    <a:pt x="329196" y="318263"/>
                  </a:cubicBezTo>
                  <a:cubicBezTo>
                    <a:pt x="329196" y="318263"/>
                    <a:pt x="329196" y="318263"/>
                    <a:pt x="318828" y="328613"/>
                  </a:cubicBezTo>
                  <a:cubicBezTo>
                    <a:pt x="318828" y="328613"/>
                    <a:pt x="318828" y="328613"/>
                    <a:pt x="274762" y="284626"/>
                  </a:cubicBezTo>
                  <a:cubicBezTo>
                    <a:pt x="254025" y="300151"/>
                    <a:pt x="224216" y="298857"/>
                    <a:pt x="206072" y="279451"/>
                  </a:cubicBezTo>
                  <a:cubicBezTo>
                    <a:pt x="202183" y="276863"/>
                    <a:pt x="200887" y="274276"/>
                    <a:pt x="198295" y="270394"/>
                  </a:cubicBezTo>
                  <a:cubicBezTo>
                    <a:pt x="189223" y="272982"/>
                    <a:pt x="174966" y="278157"/>
                    <a:pt x="167190" y="280744"/>
                  </a:cubicBezTo>
                  <a:cubicBezTo>
                    <a:pt x="165894" y="280744"/>
                    <a:pt x="164598" y="280744"/>
                    <a:pt x="163302" y="280744"/>
                  </a:cubicBezTo>
                  <a:cubicBezTo>
                    <a:pt x="130901" y="269101"/>
                    <a:pt x="108868" y="263926"/>
                    <a:pt x="85539" y="263926"/>
                  </a:cubicBezTo>
                  <a:cubicBezTo>
                    <a:pt x="63506" y="263926"/>
                    <a:pt x="40177" y="269101"/>
                    <a:pt x="9072" y="280744"/>
                  </a:cubicBezTo>
                  <a:cubicBezTo>
                    <a:pt x="6480" y="280744"/>
                    <a:pt x="0" y="280744"/>
                    <a:pt x="0" y="274276"/>
                  </a:cubicBezTo>
                  <a:cubicBezTo>
                    <a:pt x="0" y="274276"/>
                    <a:pt x="0" y="274276"/>
                    <a:pt x="0" y="23288"/>
                  </a:cubicBezTo>
                  <a:cubicBezTo>
                    <a:pt x="0" y="20700"/>
                    <a:pt x="2592" y="18113"/>
                    <a:pt x="5184" y="16819"/>
                  </a:cubicBezTo>
                  <a:cubicBezTo>
                    <a:pt x="37585" y="5175"/>
                    <a:pt x="62210" y="0"/>
                    <a:pt x="8683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88139537-FAF5-416F-AD10-484F567931A6}"/>
              </a:ext>
            </a:extLst>
          </p:cNvPr>
          <p:cNvGrpSpPr/>
          <p:nvPr/>
        </p:nvGrpSpPr>
        <p:grpSpPr>
          <a:xfrm>
            <a:off x="1468272" y="1664753"/>
            <a:ext cx="635000" cy="635000"/>
            <a:chOff x="6533758" y="1592182"/>
            <a:chExt cx="635000" cy="635000"/>
          </a:xfrm>
          <a:solidFill>
            <a:srgbClr val="FB907E"/>
          </a:solidFill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A0ABE6B9-F3D1-47C7-8456-7ED52020C98E}"/>
                </a:ext>
              </a:extLst>
            </p:cNvPr>
            <p:cNvSpPr/>
            <p:nvPr/>
          </p:nvSpPr>
          <p:spPr>
            <a:xfrm>
              <a:off x="6533758" y="1592182"/>
              <a:ext cx="635000" cy="635000"/>
            </a:xfrm>
            <a:prstGeom prst="rect">
              <a:avLst/>
            </a:prstGeom>
            <a:noFill/>
            <a:ln>
              <a:solidFill>
                <a:srgbClr val="FB90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computer-service_78951">
              <a:extLst>
                <a:ext uri="{FF2B5EF4-FFF2-40B4-BE49-F238E27FC236}">
                  <a16:creationId xmlns:a16="http://schemas.microsoft.com/office/drawing/2014/main" xmlns="" id="{F84F9BA7-E2F9-49E2-B49B-794185B5E6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686159" y="1768322"/>
              <a:ext cx="330198" cy="306460"/>
            </a:xfrm>
            <a:custGeom>
              <a:avLst/>
              <a:gdLst>
                <a:gd name="connsiteX0" fmla="*/ 288132 w 338138"/>
                <a:gd name="connsiteY0" fmla="*/ 223343 h 313831"/>
                <a:gd name="connsiteX1" fmla="*/ 279400 w 338138"/>
                <a:gd name="connsiteY1" fmla="*/ 231281 h 313831"/>
                <a:gd name="connsiteX2" fmla="*/ 288132 w 338138"/>
                <a:gd name="connsiteY2" fmla="*/ 239219 h 313831"/>
                <a:gd name="connsiteX3" fmla="*/ 296864 w 338138"/>
                <a:gd name="connsiteY3" fmla="*/ 231281 h 313831"/>
                <a:gd name="connsiteX4" fmla="*/ 288132 w 338138"/>
                <a:gd name="connsiteY4" fmla="*/ 223343 h 313831"/>
                <a:gd name="connsiteX5" fmla="*/ 261938 w 338138"/>
                <a:gd name="connsiteY5" fmla="*/ 223343 h 313831"/>
                <a:gd name="connsiteX6" fmla="*/ 254000 w 338138"/>
                <a:gd name="connsiteY6" fmla="*/ 231281 h 313831"/>
                <a:gd name="connsiteX7" fmla="*/ 261938 w 338138"/>
                <a:gd name="connsiteY7" fmla="*/ 239219 h 313831"/>
                <a:gd name="connsiteX8" fmla="*/ 269876 w 338138"/>
                <a:gd name="connsiteY8" fmla="*/ 231281 h 313831"/>
                <a:gd name="connsiteX9" fmla="*/ 261938 w 338138"/>
                <a:gd name="connsiteY9" fmla="*/ 223343 h 313831"/>
                <a:gd name="connsiteX10" fmla="*/ 116535 w 338138"/>
                <a:gd name="connsiteY10" fmla="*/ 45543 h 313831"/>
                <a:gd name="connsiteX11" fmla="*/ 141773 w 338138"/>
                <a:gd name="connsiteY11" fmla="*/ 88073 h 313831"/>
                <a:gd name="connsiteX12" fmla="*/ 108565 w 338138"/>
                <a:gd name="connsiteY12" fmla="*/ 102693 h 313831"/>
                <a:gd name="connsiteX13" fmla="*/ 87312 w 338138"/>
                <a:gd name="connsiteY13" fmla="*/ 74783 h 313831"/>
                <a:gd name="connsiteX14" fmla="*/ 116535 w 338138"/>
                <a:gd name="connsiteY14" fmla="*/ 45543 h 313831"/>
                <a:gd name="connsiteX15" fmla="*/ 254349 w 338138"/>
                <a:gd name="connsiteY15" fmla="*/ 30428 h 313831"/>
                <a:gd name="connsiteX16" fmla="*/ 275361 w 338138"/>
                <a:gd name="connsiteY16" fmla="*/ 48787 h 313831"/>
                <a:gd name="connsiteX17" fmla="*/ 255662 w 338138"/>
                <a:gd name="connsiteY17" fmla="*/ 85507 h 313831"/>
                <a:gd name="connsiteX18" fmla="*/ 266168 w 338138"/>
                <a:gd name="connsiteY18" fmla="*/ 89441 h 313831"/>
                <a:gd name="connsiteX19" fmla="*/ 289806 w 338138"/>
                <a:gd name="connsiteY19" fmla="*/ 80261 h 313831"/>
                <a:gd name="connsiteX20" fmla="*/ 287180 w 338138"/>
                <a:gd name="connsiteY20" fmla="*/ 109113 h 313831"/>
                <a:gd name="connsiteX21" fmla="*/ 225458 w 338138"/>
                <a:gd name="connsiteY21" fmla="*/ 111735 h 313831"/>
                <a:gd name="connsiteX22" fmla="*/ 92823 w 338138"/>
                <a:gd name="connsiteY22" fmla="*/ 166815 h 313831"/>
                <a:gd name="connsiteX23" fmla="*/ 75751 w 338138"/>
                <a:gd name="connsiteY23" fmla="*/ 127472 h 313831"/>
                <a:gd name="connsiteX24" fmla="*/ 208386 w 338138"/>
                <a:gd name="connsiteY24" fmla="*/ 72393 h 313831"/>
                <a:gd name="connsiteX25" fmla="*/ 242530 w 338138"/>
                <a:gd name="connsiteY25" fmla="*/ 33050 h 313831"/>
                <a:gd name="connsiteX26" fmla="*/ 254349 w 338138"/>
                <a:gd name="connsiteY26" fmla="*/ 30428 h 313831"/>
                <a:gd name="connsiteX27" fmla="*/ 186871 w 338138"/>
                <a:gd name="connsiteY27" fmla="*/ 24906 h 313831"/>
                <a:gd name="connsiteX28" fmla="*/ 231775 w 338138"/>
                <a:gd name="connsiteY28" fmla="*/ 24906 h 313831"/>
                <a:gd name="connsiteX29" fmla="*/ 207282 w 338138"/>
                <a:gd name="connsiteY29" fmla="*/ 48190 h 313831"/>
                <a:gd name="connsiteX30" fmla="*/ 201839 w 338138"/>
                <a:gd name="connsiteY30" fmla="*/ 59831 h 313831"/>
                <a:gd name="connsiteX31" fmla="*/ 184150 w 338138"/>
                <a:gd name="connsiteY31" fmla="*/ 45603 h 313831"/>
                <a:gd name="connsiteX32" fmla="*/ 186871 w 338138"/>
                <a:gd name="connsiteY32" fmla="*/ 24906 h 313831"/>
                <a:gd name="connsiteX33" fmla="*/ 18492 w 338138"/>
                <a:gd name="connsiteY33" fmla="*/ 24906 h 313831"/>
                <a:gd name="connsiteX34" fmla="*/ 43588 w 338138"/>
                <a:gd name="connsiteY34" fmla="*/ 24906 h 313831"/>
                <a:gd name="connsiteX35" fmla="*/ 46230 w 338138"/>
                <a:gd name="connsiteY35" fmla="*/ 46015 h 313831"/>
                <a:gd name="connsiteX36" fmla="*/ 29059 w 338138"/>
                <a:gd name="connsiteY36" fmla="*/ 63166 h 313831"/>
                <a:gd name="connsiteX37" fmla="*/ 31700 w 338138"/>
                <a:gd name="connsiteY37" fmla="*/ 96148 h 313831"/>
                <a:gd name="connsiteX38" fmla="*/ 31700 w 338138"/>
                <a:gd name="connsiteY38" fmla="*/ 206969 h 313831"/>
                <a:gd name="connsiteX39" fmla="*/ 39626 w 338138"/>
                <a:gd name="connsiteY39" fmla="*/ 214884 h 313831"/>
                <a:gd name="connsiteX40" fmla="*/ 298512 w 338138"/>
                <a:gd name="connsiteY40" fmla="*/ 214884 h 313831"/>
                <a:gd name="connsiteX41" fmla="*/ 306438 w 338138"/>
                <a:gd name="connsiteY41" fmla="*/ 206969 h 313831"/>
                <a:gd name="connsiteX42" fmla="*/ 306438 w 338138"/>
                <a:gd name="connsiteY42" fmla="*/ 104064 h 313831"/>
                <a:gd name="connsiteX43" fmla="*/ 306438 w 338138"/>
                <a:gd name="connsiteY43" fmla="*/ 77678 h 313831"/>
                <a:gd name="connsiteX44" fmla="*/ 274737 w 338138"/>
                <a:gd name="connsiteY44" fmla="*/ 61846 h 313831"/>
                <a:gd name="connsiteX45" fmla="*/ 281341 w 338138"/>
                <a:gd name="connsiteY45" fmla="*/ 59208 h 313831"/>
                <a:gd name="connsiteX46" fmla="*/ 280021 w 338138"/>
                <a:gd name="connsiteY46" fmla="*/ 24906 h 313831"/>
                <a:gd name="connsiteX47" fmla="*/ 319646 w 338138"/>
                <a:gd name="connsiteY47" fmla="*/ 24906 h 313831"/>
                <a:gd name="connsiteX48" fmla="*/ 338138 w 338138"/>
                <a:gd name="connsiteY48" fmla="*/ 43376 h 313831"/>
                <a:gd name="connsiteX49" fmla="*/ 338138 w 338138"/>
                <a:gd name="connsiteY49" fmla="*/ 234674 h 313831"/>
                <a:gd name="connsiteX50" fmla="*/ 319646 w 338138"/>
                <a:gd name="connsiteY50" fmla="*/ 251825 h 313831"/>
                <a:gd name="connsiteX51" fmla="*/ 200769 w 338138"/>
                <a:gd name="connsiteY51" fmla="*/ 251825 h 313831"/>
                <a:gd name="connsiteX52" fmla="*/ 216620 w 338138"/>
                <a:gd name="connsiteY52" fmla="*/ 290084 h 313831"/>
                <a:gd name="connsiteX53" fmla="*/ 224545 w 338138"/>
                <a:gd name="connsiteY53" fmla="*/ 290084 h 313831"/>
                <a:gd name="connsiteX54" fmla="*/ 235112 w 338138"/>
                <a:gd name="connsiteY54" fmla="*/ 301958 h 313831"/>
                <a:gd name="connsiteX55" fmla="*/ 224545 w 338138"/>
                <a:gd name="connsiteY55" fmla="*/ 313831 h 313831"/>
                <a:gd name="connsiteX56" fmla="*/ 113593 w 338138"/>
                <a:gd name="connsiteY56" fmla="*/ 313831 h 313831"/>
                <a:gd name="connsiteX57" fmla="*/ 103026 w 338138"/>
                <a:gd name="connsiteY57" fmla="*/ 301958 h 313831"/>
                <a:gd name="connsiteX58" fmla="*/ 113593 w 338138"/>
                <a:gd name="connsiteY58" fmla="*/ 290084 h 313831"/>
                <a:gd name="connsiteX59" fmla="*/ 121518 w 338138"/>
                <a:gd name="connsiteY59" fmla="*/ 290084 h 313831"/>
                <a:gd name="connsiteX60" fmla="*/ 137369 w 338138"/>
                <a:gd name="connsiteY60" fmla="*/ 251825 h 313831"/>
                <a:gd name="connsiteX61" fmla="*/ 18492 w 338138"/>
                <a:gd name="connsiteY61" fmla="*/ 251825 h 313831"/>
                <a:gd name="connsiteX62" fmla="*/ 0 w 338138"/>
                <a:gd name="connsiteY62" fmla="*/ 234674 h 313831"/>
                <a:gd name="connsiteX63" fmla="*/ 0 w 338138"/>
                <a:gd name="connsiteY63" fmla="*/ 43376 h 313831"/>
                <a:gd name="connsiteX64" fmla="*/ 18492 w 338138"/>
                <a:gd name="connsiteY64" fmla="*/ 24906 h 313831"/>
                <a:gd name="connsiteX65" fmla="*/ 109666 w 338138"/>
                <a:gd name="connsiteY65" fmla="*/ 1 h 313831"/>
                <a:gd name="connsiteX66" fmla="*/ 126932 w 338138"/>
                <a:gd name="connsiteY66" fmla="*/ 267 h 313831"/>
                <a:gd name="connsiteX67" fmla="*/ 133580 w 338138"/>
                <a:gd name="connsiteY67" fmla="*/ 18637 h 313831"/>
                <a:gd name="connsiteX68" fmla="*/ 144218 w 338138"/>
                <a:gd name="connsiteY68" fmla="*/ 22573 h 313831"/>
                <a:gd name="connsiteX69" fmla="*/ 177460 w 338138"/>
                <a:gd name="connsiteY69" fmla="*/ 29134 h 313831"/>
                <a:gd name="connsiteX70" fmla="*/ 168152 w 338138"/>
                <a:gd name="connsiteY70" fmla="*/ 47504 h 313831"/>
                <a:gd name="connsiteX71" fmla="*/ 173471 w 338138"/>
                <a:gd name="connsiteY71" fmla="*/ 58001 h 313831"/>
                <a:gd name="connsiteX72" fmla="*/ 192087 w 338138"/>
                <a:gd name="connsiteY72" fmla="*/ 67186 h 313831"/>
                <a:gd name="connsiteX73" fmla="*/ 154855 w 338138"/>
                <a:gd name="connsiteY73" fmla="*/ 82931 h 313831"/>
                <a:gd name="connsiteX74" fmla="*/ 116294 w 338138"/>
                <a:gd name="connsiteY74" fmla="*/ 35695 h 313831"/>
                <a:gd name="connsiteX75" fmla="*/ 76403 w 338138"/>
                <a:gd name="connsiteY75" fmla="*/ 75059 h 313831"/>
                <a:gd name="connsiteX76" fmla="*/ 93689 w 338138"/>
                <a:gd name="connsiteY76" fmla="*/ 107862 h 313831"/>
                <a:gd name="connsiteX77" fmla="*/ 59117 w 338138"/>
                <a:gd name="connsiteY77" fmla="*/ 124919 h 313831"/>
                <a:gd name="connsiteX78" fmla="*/ 63106 w 338138"/>
                <a:gd name="connsiteY78" fmla="*/ 102613 h 313831"/>
                <a:gd name="connsiteX79" fmla="*/ 59117 w 338138"/>
                <a:gd name="connsiteY79" fmla="*/ 92116 h 313831"/>
                <a:gd name="connsiteX80" fmla="*/ 40501 w 338138"/>
                <a:gd name="connsiteY80" fmla="*/ 63249 h 313831"/>
                <a:gd name="connsiteX81" fmla="*/ 59117 w 338138"/>
                <a:gd name="connsiteY81" fmla="*/ 58001 h 313831"/>
                <a:gd name="connsiteX82" fmla="*/ 63106 w 338138"/>
                <a:gd name="connsiteY82" fmla="*/ 47504 h 313831"/>
                <a:gd name="connsiteX83" fmla="*/ 69755 w 338138"/>
                <a:gd name="connsiteY83" fmla="*/ 14700 h 313831"/>
                <a:gd name="connsiteX84" fmla="*/ 88370 w 338138"/>
                <a:gd name="connsiteY84" fmla="*/ 22573 h 313831"/>
                <a:gd name="connsiteX85" fmla="*/ 99008 w 338138"/>
                <a:gd name="connsiteY85" fmla="*/ 18637 h 313831"/>
                <a:gd name="connsiteX86" fmla="*/ 109666 w 338138"/>
                <a:gd name="connsiteY86" fmla="*/ 1 h 31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338138" h="313831">
                  <a:moveTo>
                    <a:pt x="288132" y="223343"/>
                  </a:moveTo>
                  <a:cubicBezTo>
                    <a:pt x="283309" y="223343"/>
                    <a:pt x="279400" y="226897"/>
                    <a:pt x="279400" y="231281"/>
                  </a:cubicBezTo>
                  <a:cubicBezTo>
                    <a:pt x="279400" y="235665"/>
                    <a:pt x="283309" y="239219"/>
                    <a:pt x="288132" y="239219"/>
                  </a:cubicBezTo>
                  <a:cubicBezTo>
                    <a:pt x="292955" y="239219"/>
                    <a:pt x="296864" y="235665"/>
                    <a:pt x="296864" y="231281"/>
                  </a:cubicBezTo>
                  <a:cubicBezTo>
                    <a:pt x="296864" y="226897"/>
                    <a:pt x="292955" y="223343"/>
                    <a:pt x="288132" y="223343"/>
                  </a:cubicBezTo>
                  <a:close/>
                  <a:moveTo>
                    <a:pt x="261938" y="223343"/>
                  </a:moveTo>
                  <a:cubicBezTo>
                    <a:pt x="257554" y="223343"/>
                    <a:pt x="254000" y="226897"/>
                    <a:pt x="254000" y="231281"/>
                  </a:cubicBezTo>
                  <a:cubicBezTo>
                    <a:pt x="254000" y="235665"/>
                    <a:pt x="257554" y="239219"/>
                    <a:pt x="261938" y="239219"/>
                  </a:cubicBezTo>
                  <a:cubicBezTo>
                    <a:pt x="266322" y="239219"/>
                    <a:pt x="269876" y="235665"/>
                    <a:pt x="269876" y="231281"/>
                  </a:cubicBezTo>
                  <a:cubicBezTo>
                    <a:pt x="269876" y="226897"/>
                    <a:pt x="266322" y="223343"/>
                    <a:pt x="261938" y="223343"/>
                  </a:cubicBezTo>
                  <a:close/>
                  <a:moveTo>
                    <a:pt x="116535" y="45543"/>
                  </a:moveTo>
                  <a:cubicBezTo>
                    <a:pt x="137788" y="45543"/>
                    <a:pt x="152400" y="68137"/>
                    <a:pt x="141773" y="88073"/>
                  </a:cubicBezTo>
                  <a:cubicBezTo>
                    <a:pt x="141773" y="88073"/>
                    <a:pt x="141773" y="88073"/>
                    <a:pt x="108565" y="102693"/>
                  </a:cubicBezTo>
                  <a:cubicBezTo>
                    <a:pt x="96610" y="98706"/>
                    <a:pt x="87312" y="88073"/>
                    <a:pt x="87312" y="74783"/>
                  </a:cubicBezTo>
                  <a:cubicBezTo>
                    <a:pt x="87312" y="58834"/>
                    <a:pt x="100595" y="45543"/>
                    <a:pt x="116535" y="45543"/>
                  </a:cubicBezTo>
                  <a:close/>
                  <a:moveTo>
                    <a:pt x="254349" y="30428"/>
                  </a:moveTo>
                  <a:cubicBezTo>
                    <a:pt x="271421" y="26493"/>
                    <a:pt x="284553" y="44853"/>
                    <a:pt x="275361" y="48787"/>
                  </a:cubicBezTo>
                  <a:cubicBezTo>
                    <a:pt x="242530" y="63213"/>
                    <a:pt x="243843" y="57967"/>
                    <a:pt x="255662" y="85507"/>
                  </a:cubicBezTo>
                  <a:cubicBezTo>
                    <a:pt x="256976" y="89441"/>
                    <a:pt x="262228" y="92064"/>
                    <a:pt x="266168" y="89441"/>
                  </a:cubicBezTo>
                  <a:cubicBezTo>
                    <a:pt x="266168" y="89441"/>
                    <a:pt x="266168" y="89441"/>
                    <a:pt x="289806" y="80261"/>
                  </a:cubicBezTo>
                  <a:cubicBezTo>
                    <a:pt x="297685" y="76327"/>
                    <a:pt x="301625" y="99933"/>
                    <a:pt x="287180" y="109113"/>
                  </a:cubicBezTo>
                  <a:cubicBezTo>
                    <a:pt x="260915" y="124850"/>
                    <a:pt x="259602" y="123538"/>
                    <a:pt x="225458" y="111735"/>
                  </a:cubicBezTo>
                  <a:cubicBezTo>
                    <a:pt x="225458" y="111735"/>
                    <a:pt x="225458" y="111735"/>
                    <a:pt x="92823" y="166815"/>
                  </a:cubicBezTo>
                  <a:cubicBezTo>
                    <a:pt x="66559" y="177306"/>
                    <a:pt x="50800" y="137964"/>
                    <a:pt x="75751" y="127472"/>
                  </a:cubicBezTo>
                  <a:cubicBezTo>
                    <a:pt x="75751" y="127472"/>
                    <a:pt x="75751" y="127472"/>
                    <a:pt x="208386" y="72393"/>
                  </a:cubicBezTo>
                  <a:cubicBezTo>
                    <a:pt x="217579" y="54033"/>
                    <a:pt x="222832" y="38296"/>
                    <a:pt x="242530" y="33050"/>
                  </a:cubicBezTo>
                  <a:cubicBezTo>
                    <a:pt x="242530" y="33050"/>
                    <a:pt x="242530" y="33050"/>
                    <a:pt x="254349" y="30428"/>
                  </a:cubicBezTo>
                  <a:close/>
                  <a:moveTo>
                    <a:pt x="186871" y="24906"/>
                  </a:moveTo>
                  <a:cubicBezTo>
                    <a:pt x="186871" y="24906"/>
                    <a:pt x="186871" y="24906"/>
                    <a:pt x="231775" y="24906"/>
                  </a:cubicBezTo>
                  <a:cubicBezTo>
                    <a:pt x="220889" y="30080"/>
                    <a:pt x="212725" y="37841"/>
                    <a:pt x="207282" y="48190"/>
                  </a:cubicBezTo>
                  <a:cubicBezTo>
                    <a:pt x="207282" y="48190"/>
                    <a:pt x="207282" y="48190"/>
                    <a:pt x="201839" y="59831"/>
                  </a:cubicBezTo>
                  <a:cubicBezTo>
                    <a:pt x="200479" y="52070"/>
                    <a:pt x="193675" y="45603"/>
                    <a:pt x="184150" y="45603"/>
                  </a:cubicBezTo>
                  <a:cubicBezTo>
                    <a:pt x="190954" y="39135"/>
                    <a:pt x="190954" y="31374"/>
                    <a:pt x="186871" y="24906"/>
                  </a:cubicBezTo>
                  <a:close/>
                  <a:moveTo>
                    <a:pt x="18492" y="24906"/>
                  </a:moveTo>
                  <a:cubicBezTo>
                    <a:pt x="18492" y="24906"/>
                    <a:pt x="18492" y="24906"/>
                    <a:pt x="43588" y="24906"/>
                  </a:cubicBezTo>
                  <a:cubicBezTo>
                    <a:pt x="39626" y="32822"/>
                    <a:pt x="40946" y="40738"/>
                    <a:pt x="46230" y="46015"/>
                  </a:cubicBezTo>
                  <a:cubicBezTo>
                    <a:pt x="36984" y="46015"/>
                    <a:pt x="29059" y="53931"/>
                    <a:pt x="29059" y="63166"/>
                  </a:cubicBezTo>
                  <a:cubicBezTo>
                    <a:pt x="29059" y="82955"/>
                    <a:pt x="27738" y="89552"/>
                    <a:pt x="31700" y="96148"/>
                  </a:cubicBezTo>
                  <a:cubicBezTo>
                    <a:pt x="31700" y="96148"/>
                    <a:pt x="31700" y="96148"/>
                    <a:pt x="31700" y="206969"/>
                  </a:cubicBezTo>
                  <a:cubicBezTo>
                    <a:pt x="31700" y="210926"/>
                    <a:pt x="35663" y="214884"/>
                    <a:pt x="39626" y="214884"/>
                  </a:cubicBezTo>
                  <a:cubicBezTo>
                    <a:pt x="39626" y="214884"/>
                    <a:pt x="39626" y="214884"/>
                    <a:pt x="298512" y="214884"/>
                  </a:cubicBezTo>
                  <a:cubicBezTo>
                    <a:pt x="302475" y="214884"/>
                    <a:pt x="306438" y="210926"/>
                    <a:pt x="306438" y="206969"/>
                  </a:cubicBezTo>
                  <a:cubicBezTo>
                    <a:pt x="306438" y="206969"/>
                    <a:pt x="306438" y="206969"/>
                    <a:pt x="306438" y="104064"/>
                  </a:cubicBezTo>
                  <a:cubicBezTo>
                    <a:pt x="309079" y="96148"/>
                    <a:pt x="310400" y="86913"/>
                    <a:pt x="306438" y="77678"/>
                  </a:cubicBezTo>
                  <a:cubicBezTo>
                    <a:pt x="306438" y="59208"/>
                    <a:pt x="306438" y="61846"/>
                    <a:pt x="274737" y="61846"/>
                  </a:cubicBezTo>
                  <a:cubicBezTo>
                    <a:pt x="274737" y="61846"/>
                    <a:pt x="274737" y="61846"/>
                    <a:pt x="281341" y="59208"/>
                  </a:cubicBezTo>
                  <a:cubicBezTo>
                    <a:pt x="293229" y="53931"/>
                    <a:pt x="294550" y="38099"/>
                    <a:pt x="280021" y="24906"/>
                  </a:cubicBezTo>
                  <a:cubicBezTo>
                    <a:pt x="280021" y="24906"/>
                    <a:pt x="280021" y="24906"/>
                    <a:pt x="319646" y="24906"/>
                  </a:cubicBezTo>
                  <a:cubicBezTo>
                    <a:pt x="330213" y="24906"/>
                    <a:pt x="338138" y="34141"/>
                    <a:pt x="338138" y="43376"/>
                  </a:cubicBezTo>
                  <a:cubicBezTo>
                    <a:pt x="338138" y="43376"/>
                    <a:pt x="338138" y="43376"/>
                    <a:pt x="338138" y="234674"/>
                  </a:cubicBezTo>
                  <a:cubicBezTo>
                    <a:pt x="338138" y="243909"/>
                    <a:pt x="330213" y="251825"/>
                    <a:pt x="319646" y="251825"/>
                  </a:cubicBezTo>
                  <a:cubicBezTo>
                    <a:pt x="319646" y="251825"/>
                    <a:pt x="319646" y="251825"/>
                    <a:pt x="200769" y="251825"/>
                  </a:cubicBezTo>
                  <a:cubicBezTo>
                    <a:pt x="200769" y="251825"/>
                    <a:pt x="200769" y="251825"/>
                    <a:pt x="216620" y="290084"/>
                  </a:cubicBezTo>
                  <a:cubicBezTo>
                    <a:pt x="216620" y="290084"/>
                    <a:pt x="216620" y="290084"/>
                    <a:pt x="224545" y="290084"/>
                  </a:cubicBezTo>
                  <a:cubicBezTo>
                    <a:pt x="229828" y="290084"/>
                    <a:pt x="235112" y="295361"/>
                    <a:pt x="235112" y="301958"/>
                  </a:cubicBezTo>
                  <a:cubicBezTo>
                    <a:pt x="235112" y="308554"/>
                    <a:pt x="229828" y="313831"/>
                    <a:pt x="224545" y="313831"/>
                  </a:cubicBezTo>
                  <a:cubicBezTo>
                    <a:pt x="224545" y="313831"/>
                    <a:pt x="224545" y="313831"/>
                    <a:pt x="113593" y="313831"/>
                  </a:cubicBezTo>
                  <a:cubicBezTo>
                    <a:pt x="108310" y="313831"/>
                    <a:pt x="103026" y="308554"/>
                    <a:pt x="103026" y="301958"/>
                  </a:cubicBezTo>
                  <a:cubicBezTo>
                    <a:pt x="103026" y="295361"/>
                    <a:pt x="108310" y="290084"/>
                    <a:pt x="113593" y="290084"/>
                  </a:cubicBezTo>
                  <a:cubicBezTo>
                    <a:pt x="113593" y="290084"/>
                    <a:pt x="113593" y="290084"/>
                    <a:pt x="121518" y="290084"/>
                  </a:cubicBezTo>
                  <a:cubicBezTo>
                    <a:pt x="121518" y="290084"/>
                    <a:pt x="121518" y="290084"/>
                    <a:pt x="137369" y="251825"/>
                  </a:cubicBezTo>
                  <a:cubicBezTo>
                    <a:pt x="137369" y="251825"/>
                    <a:pt x="137369" y="251825"/>
                    <a:pt x="18492" y="251825"/>
                  </a:cubicBezTo>
                  <a:cubicBezTo>
                    <a:pt x="7925" y="251825"/>
                    <a:pt x="0" y="243909"/>
                    <a:pt x="0" y="234674"/>
                  </a:cubicBezTo>
                  <a:cubicBezTo>
                    <a:pt x="0" y="234674"/>
                    <a:pt x="0" y="234674"/>
                    <a:pt x="0" y="43376"/>
                  </a:cubicBezTo>
                  <a:cubicBezTo>
                    <a:pt x="0" y="34141"/>
                    <a:pt x="7925" y="24906"/>
                    <a:pt x="18492" y="24906"/>
                  </a:cubicBezTo>
                  <a:close/>
                  <a:moveTo>
                    <a:pt x="109666" y="1"/>
                  </a:moveTo>
                  <a:cubicBezTo>
                    <a:pt x="113718" y="21"/>
                    <a:pt x="119286" y="267"/>
                    <a:pt x="126932" y="267"/>
                  </a:cubicBezTo>
                  <a:cubicBezTo>
                    <a:pt x="134910" y="267"/>
                    <a:pt x="133580" y="10764"/>
                    <a:pt x="133580" y="18637"/>
                  </a:cubicBezTo>
                  <a:cubicBezTo>
                    <a:pt x="137569" y="19949"/>
                    <a:pt x="140229" y="21261"/>
                    <a:pt x="144218" y="22573"/>
                  </a:cubicBezTo>
                  <a:cubicBezTo>
                    <a:pt x="158845" y="6828"/>
                    <a:pt x="154855" y="8140"/>
                    <a:pt x="177460" y="29134"/>
                  </a:cubicBezTo>
                  <a:cubicBezTo>
                    <a:pt x="182779" y="35695"/>
                    <a:pt x="174801" y="40943"/>
                    <a:pt x="168152" y="47504"/>
                  </a:cubicBezTo>
                  <a:cubicBezTo>
                    <a:pt x="170812" y="50128"/>
                    <a:pt x="172142" y="54065"/>
                    <a:pt x="173471" y="58001"/>
                  </a:cubicBezTo>
                  <a:cubicBezTo>
                    <a:pt x="188098" y="58001"/>
                    <a:pt x="192087" y="55377"/>
                    <a:pt x="192087" y="67186"/>
                  </a:cubicBezTo>
                  <a:cubicBezTo>
                    <a:pt x="192087" y="67186"/>
                    <a:pt x="192087" y="67186"/>
                    <a:pt x="154855" y="82931"/>
                  </a:cubicBezTo>
                  <a:cubicBezTo>
                    <a:pt x="160174" y="58001"/>
                    <a:pt x="140229" y="35695"/>
                    <a:pt x="116294" y="35695"/>
                  </a:cubicBezTo>
                  <a:cubicBezTo>
                    <a:pt x="93689" y="35695"/>
                    <a:pt x="76403" y="52753"/>
                    <a:pt x="76403" y="75059"/>
                  </a:cubicBezTo>
                  <a:cubicBezTo>
                    <a:pt x="76403" y="88180"/>
                    <a:pt x="83052" y="101301"/>
                    <a:pt x="93689" y="107862"/>
                  </a:cubicBezTo>
                  <a:cubicBezTo>
                    <a:pt x="73744" y="117047"/>
                    <a:pt x="67095" y="118359"/>
                    <a:pt x="59117" y="124919"/>
                  </a:cubicBezTo>
                  <a:cubicBezTo>
                    <a:pt x="48479" y="114422"/>
                    <a:pt x="49809" y="115734"/>
                    <a:pt x="63106" y="102613"/>
                  </a:cubicBezTo>
                  <a:cubicBezTo>
                    <a:pt x="61776" y="98677"/>
                    <a:pt x="60447" y="96053"/>
                    <a:pt x="59117" y="92116"/>
                  </a:cubicBezTo>
                  <a:cubicBezTo>
                    <a:pt x="36512" y="92116"/>
                    <a:pt x="40501" y="94740"/>
                    <a:pt x="40501" y="63249"/>
                  </a:cubicBezTo>
                  <a:cubicBezTo>
                    <a:pt x="40501" y="55377"/>
                    <a:pt x="51139" y="58001"/>
                    <a:pt x="59117" y="58001"/>
                  </a:cubicBezTo>
                  <a:cubicBezTo>
                    <a:pt x="60447" y="54065"/>
                    <a:pt x="61776" y="50128"/>
                    <a:pt x="63106" y="47504"/>
                  </a:cubicBezTo>
                  <a:cubicBezTo>
                    <a:pt x="47150" y="31759"/>
                    <a:pt x="48479" y="35695"/>
                    <a:pt x="69755" y="14700"/>
                  </a:cubicBezTo>
                  <a:cubicBezTo>
                    <a:pt x="76403" y="8140"/>
                    <a:pt x="81722" y="17325"/>
                    <a:pt x="88370" y="22573"/>
                  </a:cubicBezTo>
                  <a:cubicBezTo>
                    <a:pt x="91030" y="21261"/>
                    <a:pt x="95019" y="19949"/>
                    <a:pt x="99008" y="18637"/>
                  </a:cubicBezTo>
                  <a:cubicBezTo>
                    <a:pt x="99008" y="1907"/>
                    <a:pt x="97512" y="-61"/>
                    <a:pt x="109666" y="1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971474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1667</Words>
  <Application>Microsoft Macintosh PowerPoint</Application>
  <PresentationFormat>宽屏</PresentationFormat>
  <Paragraphs>168</Paragraphs>
  <Slides>23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Arial</vt:lpstr>
      <vt:lpstr>等线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15.0024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Z 西米Hymira</cp:lastModifiedBy>
  <cp:revision>2</cp:revision>
  <dcterms:created xsi:type="dcterms:W3CDTF">2017-06-26T06:54:48Z</dcterms:created>
  <dcterms:modified xsi:type="dcterms:W3CDTF">2019-06-17T07:51:01Z</dcterms:modified>
</cp:coreProperties>
</file>