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handoutMasterIdLst>
    <p:handoutMasterId r:id="rId15"/>
  </p:handoutMasterIdLst>
  <p:sldIdLst>
    <p:sldId id="256" r:id="rId4"/>
    <p:sldId id="323" r:id="rId5"/>
    <p:sldId id="324" r:id="rId6"/>
    <p:sldId id="326" r:id="rId7"/>
    <p:sldId id="327" r:id="rId8"/>
    <p:sldId id="328" r:id="rId9"/>
    <p:sldId id="329" r:id="rId10"/>
    <p:sldId id="331" r:id="rId11"/>
    <p:sldId id="336" r:id="rId12"/>
    <p:sldId id="334" r:id="rId13"/>
    <p:sldId id="335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0062C4"/>
    <a:srgbClr val="007BF6"/>
    <a:srgbClr val="FDB812"/>
    <a:srgbClr val="F0E7E2"/>
    <a:srgbClr val="F3ECE4"/>
    <a:srgbClr val="D81EDC"/>
    <a:srgbClr val="70B13F"/>
    <a:srgbClr val="CC3300"/>
    <a:srgbClr val="FAC49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6" autoAdjust="0"/>
    <p:restoredTop sz="94660"/>
  </p:normalViewPr>
  <p:slideViewPr>
    <p:cSldViewPr snapToGrid="0">
      <p:cViewPr>
        <p:scale>
          <a:sx n="114" d="100"/>
          <a:sy n="114" d="100"/>
        </p:scale>
        <p:origin x="-216" y="-1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283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0CC5C9-847A-4AFF-BE45-ED75F491318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1189E0-078E-4C81-8AED-F55778FDA71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bg>
      <p:bgPr>
        <a:solidFill>
          <a:srgbClr val="F0E7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41"/>
          <a:stretch>
            <a:fillRect/>
          </a:stretch>
        </p:blipFill>
        <p:spPr>
          <a:xfrm>
            <a:off x="893871" y="0"/>
            <a:ext cx="4818743" cy="6901683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2310109"/>
            <a:ext cx="12192000" cy="1711387"/>
          </a:xfrm>
          <a:prstGeom prst="rect">
            <a:avLst/>
          </a:prstGeom>
          <a:solidFill>
            <a:schemeClr val="bg1">
              <a:lumMod val="95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11"/>
          <p:cNvSpPr txBox="1"/>
          <p:nvPr userDrawn="1"/>
        </p:nvSpPr>
        <p:spPr>
          <a:xfrm>
            <a:off x="4241606" y="2418864"/>
            <a:ext cx="7202237" cy="14157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6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25400" stA="30000" endPos="30000" dist="508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观舞记</a:t>
            </a:r>
            <a:endParaRPr lang="zh-CN" altLang="en-US" sz="8600" b="1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25400" stA="30000" endPos="30000" dist="508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7"/>
          <p:cNvSpPr txBox="1">
            <a:spLocks noChangeArrowheads="1"/>
          </p:cNvSpPr>
          <p:nvPr userDrawn="1"/>
        </p:nvSpPr>
        <p:spPr bwMode="auto">
          <a:xfrm>
            <a:off x="6606484" y="4021496"/>
            <a:ext cx="4837359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en-US" altLang="zh-CN" sz="2400" dirty="0" smtClean="0">
                <a:solidFill>
                  <a:srgbClr val="007BF6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Arial Unicode MS" panose="020B0604020202020204" pitchFamily="34" charset="-122"/>
              </a:rPr>
              <a:t>——</a:t>
            </a:r>
            <a:r>
              <a:rPr lang="zh-CN" altLang="en-US" sz="2400" dirty="0" smtClean="0">
                <a:solidFill>
                  <a:srgbClr val="007BF6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Arial Unicode MS" panose="020B0604020202020204" pitchFamily="34" charset="-122"/>
              </a:rPr>
              <a:t>献给印度舞蹈家卡拉姐妹</a:t>
            </a:r>
            <a:endParaRPr lang="zh-CN" altLang="en-US" sz="2400" dirty="0">
              <a:solidFill>
                <a:srgbClr val="007BF6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Arial Unicode MS" panose="020B0604020202020204" pitchFamily="34" charset="-122"/>
            </a:endParaRPr>
          </a:p>
        </p:txBody>
      </p:sp>
      <p:sp>
        <p:nvSpPr>
          <p:cNvPr id="19" name="TextBox 11"/>
          <p:cNvSpPr txBox="1"/>
          <p:nvPr userDrawn="1"/>
        </p:nvSpPr>
        <p:spPr>
          <a:xfrm>
            <a:off x="10399059" y="4684108"/>
            <a:ext cx="104478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冰心</a:t>
            </a:r>
            <a:endParaRPr lang="zh-CN" altLang="en-US" sz="2800" b="1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 lIns="121917" tIns="60958" rIns="121917" bIns="60958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 lIns="121917" tIns="60958" rIns="121917" bIns="60958"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8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1E361-BD71-456A-B820-C9E808BB465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7360D-25D4-4A9A-9D81-CE35000E7C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1E361-BD71-456A-B820-C9E808BB465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7360D-25D4-4A9A-9D81-CE35000E7C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1E361-BD71-456A-B820-C9E808BB465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7360D-25D4-4A9A-9D81-CE35000E7C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1E361-BD71-456A-B820-C9E808BB465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7360D-25D4-4A9A-9D81-CE35000E7C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1E361-BD71-456A-B820-C9E808BB465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7360D-25D4-4A9A-9D81-CE35000E7C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1E361-BD71-456A-B820-C9E808BB465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7360D-25D4-4A9A-9D81-CE35000E7C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1E361-BD71-456A-B820-C9E808BB4658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7360D-25D4-4A9A-9D81-CE35000E7C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直接连接符 19"/>
          <p:cNvCxnSpPr/>
          <p:nvPr userDrawn="1"/>
        </p:nvCxnSpPr>
        <p:spPr>
          <a:xfrm>
            <a:off x="0" y="895011"/>
            <a:ext cx="3855308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1E361-BD71-456A-B820-C9E808BB465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7360D-25D4-4A9A-9D81-CE35000E7C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1E361-BD71-456A-B820-C9E808BB465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7360D-25D4-4A9A-9D81-CE35000E7C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1E361-BD71-456A-B820-C9E808BB465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7360D-25D4-4A9A-9D81-CE35000E7C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1E361-BD71-456A-B820-C9E808BB465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7360D-25D4-4A9A-9D81-CE35000E7C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3" Type="http://schemas.openxmlformats.org/officeDocument/2006/relationships/theme" Target="../theme/theme2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 userDrawn="1"/>
        </p:nvSpPr>
        <p:spPr>
          <a:xfrm>
            <a:off x="2642791" y="6381327"/>
            <a:ext cx="9549209" cy="476673"/>
          </a:xfrm>
          <a:prstGeom prst="rect">
            <a:avLst/>
          </a:prstGeom>
          <a:solidFill>
            <a:srgbClr val="3230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23034"/>
              </a:solidFill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0" y="6381327"/>
            <a:ext cx="3606800" cy="476673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11356958" y="6439663"/>
            <a:ext cx="360000" cy="360000"/>
          </a:xfrm>
          <a:prstGeom prst="ellipse">
            <a:avLst/>
          </a:prstGeom>
          <a:solidFill>
            <a:srgbClr val="FFFFFF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5"/>
          <p:cNvSpPr txBox="1"/>
          <p:nvPr userDrawn="1"/>
        </p:nvSpPr>
        <p:spPr>
          <a:xfrm>
            <a:off x="11211743" y="6450386"/>
            <a:ext cx="6504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EEF1883-7A0E-4F66-9932-E581691AD397}" type="slidenum">
              <a:rPr lang="zh-CN" altLang="en-US" sz="16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</a:fld>
            <a:r>
              <a:rPr lang="zh-CN" altLang="en-US" sz="16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sz="1600" b="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cxnSp>
        <p:nvCxnSpPr>
          <p:cNvPr id="3" name="直接连接符 2"/>
          <p:cNvCxnSpPr/>
          <p:nvPr userDrawn="1"/>
        </p:nvCxnSpPr>
        <p:spPr>
          <a:xfrm>
            <a:off x="0" y="895011"/>
            <a:ext cx="3855308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A1E361-BD71-456A-B820-C9E808BB465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77360D-25D4-4A9A-9D81-CE35000E7C6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04799" y="466725"/>
            <a:ext cx="31072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方正正中黑简体" panose="02000000000000000000" pitchFamily="2" charset="-122"/>
                <a:cs typeface="Times New Roman" panose="02020603050405020304" pitchFamily="18" charset="0"/>
              </a:rPr>
              <a:t>06.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方正正中黑简体" panose="02000000000000000000" pitchFamily="2" charset="-122"/>
                <a:cs typeface="Times New Roman" panose="02020603050405020304" pitchFamily="18" charset="0"/>
              </a:rPr>
              <a:t>板书设计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4800" y="6457950"/>
            <a:ext cx="294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Times New Roman" panose="02020603050405020304" pitchFamily="18" charset="0"/>
                <a:ea typeface="方正正中黑简体" panose="02000000000000000000" pitchFamily="2" charset="-122"/>
                <a:cs typeface="Times New Roman" panose="02020603050405020304" pitchFamily="18" charset="0"/>
              </a:rPr>
              <a:t>06. </a:t>
            </a:r>
            <a:r>
              <a:rPr lang="zh-CN" altLang="en-US" dirty="0" smtClean="0">
                <a:solidFill>
                  <a:schemeClr val="bg1"/>
                </a:solidFill>
                <a:latin typeface="Times New Roman" panose="02020603050405020304" pitchFamily="18" charset="0"/>
                <a:ea typeface="方正正中黑简体" panose="02000000000000000000" pitchFamily="2" charset="-122"/>
                <a:cs typeface="Times New Roman" panose="02020603050405020304" pitchFamily="18" charset="0"/>
              </a:rPr>
              <a:t>板书设计</a:t>
            </a:r>
            <a:endParaRPr lang="zh-CN" altLang="en-US" dirty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pic>
        <p:nvPicPr>
          <p:cNvPr id="47" name="图片 4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8705" y="2549570"/>
            <a:ext cx="1472482" cy="2188228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994030" y="2930378"/>
            <a:ext cx="7177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观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7145271" y="2930378"/>
            <a:ext cx="7177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记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88" name="组合 87"/>
          <p:cNvGrpSpPr/>
          <p:nvPr/>
        </p:nvGrpSpPr>
        <p:grpSpPr>
          <a:xfrm>
            <a:off x="5403960" y="4729581"/>
            <a:ext cx="1301971" cy="1547899"/>
            <a:chOff x="5403960" y="4729581"/>
            <a:chExt cx="1301971" cy="1547899"/>
          </a:xfrm>
        </p:grpSpPr>
        <p:grpSp>
          <p:nvGrpSpPr>
            <p:cNvPr id="56" name="组合 55"/>
            <p:cNvGrpSpPr/>
            <p:nvPr/>
          </p:nvGrpSpPr>
          <p:grpSpPr>
            <a:xfrm flipV="1">
              <a:off x="5403960" y="4729581"/>
              <a:ext cx="1301971" cy="1547899"/>
              <a:chOff x="6884988" y="2427288"/>
              <a:chExt cx="857250" cy="1019175"/>
            </a:xfrm>
          </p:grpSpPr>
          <p:sp>
            <p:nvSpPr>
              <p:cNvPr id="52" name="Oval 40"/>
              <p:cNvSpPr>
                <a:spLocks noChangeArrowheads="1"/>
              </p:cNvSpPr>
              <p:nvPr/>
            </p:nvSpPr>
            <p:spPr bwMode="auto">
              <a:xfrm>
                <a:off x="6954838" y="2497138"/>
                <a:ext cx="719138" cy="71913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Freeform 41"/>
              <p:cNvSpPr>
                <a:spLocks noEditPoints="1"/>
              </p:cNvSpPr>
              <p:nvPr/>
            </p:nvSpPr>
            <p:spPr bwMode="auto">
              <a:xfrm>
                <a:off x="6884988" y="2427288"/>
                <a:ext cx="857250" cy="1019175"/>
              </a:xfrm>
              <a:custGeom>
                <a:avLst/>
                <a:gdLst>
                  <a:gd name="T0" fmla="*/ 418 w 1200"/>
                  <a:gd name="T1" fmla="*/ 1172 h 1426"/>
                  <a:gd name="T2" fmla="*/ 0 w 1200"/>
                  <a:gd name="T3" fmla="*/ 600 h 1426"/>
                  <a:gd name="T4" fmla="*/ 600 w 1200"/>
                  <a:gd name="T5" fmla="*/ 0 h 1426"/>
                  <a:gd name="T6" fmla="*/ 1200 w 1200"/>
                  <a:gd name="T7" fmla="*/ 600 h 1426"/>
                  <a:gd name="T8" fmla="*/ 782 w 1200"/>
                  <a:gd name="T9" fmla="*/ 1172 h 1426"/>
                  <a:gd name="T10" fmla="*/ 600 w 1200"/>
                  <a:gd name="T11" fmla="*/ 1426 h 1426"/>
                  <a:gd name="T12" fmla="*/ 418 w 1200"/>
                  <a:gd name="T13" fmla="*/ 1172 h 1426"/>
                  <a:gd name="T14" fmla="*/ 1050 w 1200"/>
                  <a:gd name="T15" fmla="*/ 600 h 1426"/>
                  <a:gd name="T16" fmla="*/ 600 w 1200"/>
                  <a:gd name="T17" fmla="*/ 150 h 1426"/>
                  <a:gd name="T18" fmla="*/ 150 w 1200"/>
                  <a:gd name="T19" fmla="*/ 600 h 1426"/>
                  <a:gd name="T20" fmla="*/ 600 w 1200"/>
                  <a:gd name="T21" fmla="*/ 1050 h 1426"/>
                  <a:gd name="T22" fmla="*/ 1050 w 1200"/>
                  <a:gd name="T23" fmla="*/ 600 h 1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00" h="1426">
                    <a:moveTo>
                      <a:pt x="418" y="1172"/>
                    </a:moveTo>
                    <a:cubicBezTo>
                      <a:pt x="176" y="1095"/>
                      <a:pt x="0" y="868"/>
                      <a:pt x="0" y="600"/>
                    </a:cubicBezTo>
                    <a:cubicBezTo>
                      <a:pt x="0" y="269"/>
                      <a:pt x="269" y="0"/>
                      <a:pt x="600" y="0"/>
                    </a:cubicBezTo>
                    <a:cubicBezTo>
                      <a:pt x="932" y="0"/>
                      <a:pt x="1200" y="269"/>
                      <a:pt x="1200" y="600"/>
                    </a:cubicBezTo>
                    <a:cubicBezTo>
                      <a:pt x="1200" y="868"/>
                      <a:pt x="1025" y="1095"/>
                      <a:pt x="782" y="1172"/>
                    </a:cubicBezTo>
                    <a:cubicBezTo>
                      <a:pt x="600" y="1426"/>
                      <a:pt x="600" y="1426"/>
                      <a:pt x="600" y="1426"/>
                    </a:cubicBezTo>
                    <a:lnTo>
                      <a:pt x="418" y="1172"/>
                    </a:lnTo>
                    <a:close/>
                    <a:moveTo>
                      <a:pt x="1050" y="600"/>
                    </a:moveTo>
                    <a:cubicBezTo>
                      <a:pt x="1050" y="352"/>
                      <a:pt x="849" y="150"/>
                      <a:pt x="600" y="150"/>
                    </a:cubicBezTo>
                    <a:cubicBezTo>
                      <a:pt x="352" y="150"/>
                      <a:pt x="150" y="352"/>
                      <a:pt x="150" y="600"/>
                    </a:cubicBezTo>
                    <a:cubicBezTo>
                      <a:pt x="150" y="849"/>
                      <a:pt x="352" y="1050"/>
                      <a:pt x="600" y="1050"/>
                    </a:cubicBezTo>
                    <a:cubicBezTo>
                      <a:pt x="849" y="1050"/>
                      <a:pt x="1050" y="849"/>
                      <a:pt x="1050" y="600"/>
                    </a:cubicBezTo>
                    <a:close/>
                  </a:path>
                </a:pathLst>
              </a:custGeom>
              <a:solidFill>
                <a:srgbClr val="FDB8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42"/>
              <p:cNvSpPr/>
              <p:nvPr/>
            </p:nvSpPr>
            <p:spPr bwMode="auto">
              <a:xfrm>
                <a:off x="7313613" y="2427288"/>
                <a:ext cx="428625" cy="1019175"/>
              </a:xfrm>
              <a:custGeom>
                <a:avLst/>
                <a:gdLst>
                  <a:gd name="T0" fmla="*/ 0 w 600"/>
                  <a:gd name="T1" fmla="*/ 150 h 1426"/>
                  <a:gd name="T2" fmla="*/ 450 w 600"/>
                  <a:gd name="T3" fmla="*/ 600 h 1426"/>
                  <a:gd name="T4" fmla="*/ 0 w 600"/>
                  <a:gd name="T5" fmla="*/ 1050 h 1426"/>
                  <a:gd name="T6" fmla="*/ 0 w 600"/>
                  <a:gd name="T7" fmla="*/ 1050 h 1426"/>
                  <a:gd name="T8" fmla="*/ 0 w 600"/>
                  <a:gd name="T9" fmla="*/ 1426 h 1426"/>
                  <a:gd name="T10" fmla="*/ 182 w 600"/>
                  <a:gd name="T11" fmla="*/ 1172 h 1426"/>
                  <a:gd name="T12" fmla="*/ 600 w 600"/>
                  <a:gd name="T13" fmla="*/ 600 h 1426"/>
                  <a:gd name="T14" fmla="*/ 0 w 600"/>
                  <a:gd name="T15" fmla="*/ 0 h 1426"/>
                  <a:gd name="T16" fmla="*/ 0 w 600"/>
                  <a:gd name="T17" fmla="*/ 0 h 1426"/>
                  <a:gd name="T18" fmla="*/ 0 w 600"/>
                  <a:gd name="T19" fmla="*/ 150 h 1426"/>
                  <a:gd name="T20" fmla="*/ 0 w 600"/>
                  <a:gd name="T21" fmla="*/ 150 h 1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00" h="1426">
                    <a:moveTo>
                      <a:pt x="0" y="150"/>
                    </a:moveTo>
                    <a:cubicBezTo>
                      <a:pt x="249" y="150"/>
                      <a:pt x="450" y="352"/>
                      <a:pt x="450" y="600"/>
                    </a:cubicBezTo>
                    <a:cubicBezTo>
                      <a:pt x="450" y="849"/>
                      <a:pt x="249" y="1050"/>
                      <a:pt x="0" y="1050"/>
                    </a:cubicBezTo>
                    <a:cubicBezTo>
                      <a:pt x="0" y="1050"/>
                      <a:pt x="0" y="1050"/>
                      <a:pt x="0" y="1050"/>
                    </a:cubicBezTo>
                    <a:cubicBezTo>
                      <a:pt x="0" y="1426"/>
                      <a:pt x="0" y="1426"/>
                      <a:pt x="0" y="1426"/>
                    </a:cubicBezTo>
                    <a:cubicBezTo>
                      <a:pt x="182" y="1172"/>
                      <a:pt x="182" y="1172"/>
                      <a:pt x="182" y="1172"/>
                    </a:cubicBezTo>
                    <a:cubicBezTo>
                      <a:pt x="425" y="1095"/>
                      <a:pt x="600" y="868"/>
                      <a:pt x="600" y="600"/>
                    </a:cubicBezTo>
                    <a:cubicBezTo>
                      <a:pt x="600" y="269"/>
                      <a:pt x="332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50"/>
                      <a:pt x="0" y="150"/>
                      <a:pt x="0" y="150"/>
                    </a:cubicBezTo>
                    <a:cubicBezTo>
                      <a:pt x="0" y="150"/>
                      <a:pt x="0" y="150"/>
                      <a:pt x="0" y="150"/>
                    </a:cubicBezTo>
                    <a:close/>
                  </a:path>
                </a:pathLst>
              </a:custGeom>
              <a:solidFill>
                <a:srgbClr val="E5A8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77" name="文本框 76"/>
            <p:cNvSpPr txBox="1"/>
            <p:nvPr/>
          </p:nvSpPr>
          <p:spPr>
            <a:xfrm>
              <a:off x="5671943" y="5279512"/>
              <a:ext cx="71774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dirty="0" smtClean="0">
                  <a:solidFill>
                    <a:srgbClr val="FF6600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美</a:t>
              </a:r>
              <a:endParaRPr lang="zh-CN" altLang="en-US" sz="4800" dirty="0">
                <a:solidFill>
                  <a:srgbClr val="FF6600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1644738" y="2793095"/>
            <a:ext cx="1017588" cy="857250"/>
            <a:chOff x="1644738" y="2793095"/>
            <a:chExt cx="1017588" cy="857250"/>
          </a:xfrm>
        </p:grpSpPr>
        <p:grpSp>
          <p:nvGrpSpPr>
            <p:cNvPr id="67" name="组合 66"/>
            <p:cNvGrpSpPr/>
            <p:nvPr/>
          </p:nvGrpSpPr>
          <p:grpSpPr>
            <a:xfrm rot="18684070">
              <a:off x="1724907" y="2712926"/>
              <a:ext cx="857250" cy="1017588"/>
              <a:chOff x="7608888" y="1879600"/>
              <a:chExt cx="857250" cy="1017588"/>
            </a:xfrm>
          </p:grpSpPr>
          <p:sp>
            <p:nvSpPr>
              <p:cNvPr id="68" name="Oval 36"/>
              <p:cNvSpPr>
                <a:spLocks noChangeArrowheads="1"/>
              </p:cNvSpPr>
              <p:nvPr/>
            </p:nvSpPr>
            <p:spPr bwMode="auto">
              <a:xfrm>
                <a:off x="7678738" y="1947863"/>
                <a:ext cx="719138" cy="71913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" name="Freeform 37"/>
              <p:cNvSpPr>
                <a:spLocks noEditPoints="1"/>
              </p:cNvSpPr>
              <p:nvPr/>
            </p:nvSpPr>
            <p:spPr bwMode="auto">
              <a:xfrm>
                <a:off x="7608888" y="1879600"/>
                <a:ext cx="857250" cy="1017588"/>
              </a:xfrm>
              <a:custGeom>
                <a:avLst/>
                <a:gdLst>
                  <a:gd name="T0" fmla="*/ 418 w 1200"/>
                  <a:gd name="T1" fmla="*/ 1171 h 1425"/>
                  <a:gd name="T2" fmla="*/ 0 w 1200"/>
                  <a:gd name="T3" fmla="*/ 600 h 1425"/>
                  <a:gd name="T4" fmla="*/ 600 w 1200"/>
                  <a:gd name="T5" fmla="*/ 0 h 1425"/>
                  <a:gd name="T6" fmla="*/ 1200 w 1200"/>
                  <a:gd name="T7" fmla="*/ 600 h 1425"/>
                  <a:gd name="T8" fmla="*/ 782 w 1200"/>
                  <a:gd name="T9" fmla="*/ 1171 h 1425"/>
                  <a:gd name="T10" fmla="*/ 600 w 1200"/>
                  <a:gd name="T11" fmla="*/ 1425 h 1425"/>
                  <a:gd name="T12" fmla="*/ 418 w 1200"/>
                  <a:gd name="T13" fmla="*/ 1171 h 1425"/>
                  <a:gd name="T14" fmla="*/ 1050 w 1200"/>
                  <a:gd name="T15" fmla="*/ 600 h 1425"/>
                  <a:gd name="T16" fmla="*/ 600 w 1200"/>
                  <a:gd name="T17" fmla="*/ 150 h 1425"/>
                  <a:gd name="T18" fmla="*/ 150 w 1200"/>
                  <a:gd name="T19" fmla="*/ 600 h 1425"/>
                  <a:gd name="T20" fmla="*/ 600 w 1200"/>
                  <a:gd name="T21" fmla="*/ 1050 h 1425"/>
                  <a:gd name="T22" fmla="*/ 1050 w 1200"/>
                  <a:gd name="T23" fmla="*/ 600 h 1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00" h="1425">
                    <a:moveTo>
                      <a:pt x="418" y="1171"/>
                    </a:moveTo>
                    <a:cubicBezTo>
                      <a:pt x="175" y="1094"/>
                      <a:pt x="0" y="868"/>
                      <a:pt x="0" y="600"/>
                    </a:cubicBezTo>
                    <a:cubicBezTo>
                      <a:pt x="0" y="268"/>
                      <a:pt x="269" y="0"/>
                      <a:pt x="600" y="0"/>
                    </a:cubicBezTo>
                    <a:cubicBezTo>
                      <a:pt x="931" y="0"/>
                      <a:pt x="1200" y="268"/>
                      <a:pt x="1200" y="600"/>
                    </a:cubicBezTo>
                    <a:cubicBezTo>
                      <a:pt x="1200" y="868"/>
                      <a:pt x="1024" y="1094"/>
                      <a:pt x="782" y="1171"/>
                    </a:cubicBezTo>
                    <a:cubicBezTo>
                      <a:pt x="600" y="1425"/>
                      <a:pt x="600" y="1425"/>
                      <a:pt x="600" y="1425"/>
                    </a:cubicBezTo>
                    <a:lnTo>
                      <a:pt x="418" y="1171"/>
                    </a:lnTo>
                    <a:close/>
                    <a:moveTo>
                      <a:pt x="1050" y="600"/>
                    </a:moveTo>
                    <a:cubicBezTo>
                      <a:pt x="1050" y="351"/>
                      <a:pt x="848" y="150"/>
                      <a:pt x="600" y="150"/>
                    </a:cubicBezTo>
                    <a:cubicBezTo>
                      <a:pt x="351" y="150"/>
                      <a:pt x="150" y="351"/>
                      <a:pt x="150" y="600"/>
                    </a:cubicBezTo>
                    <a:cubicBezTo>
                      <a:pt x="150" y="848"/>
                      <a:pt x="351" y="1050"/>
                      <a:pt x="600" y="1050"/>
                    </a:cubicBezTo>
                    <a:cubicBezTo>
                      <a:pt x="848" y="1050"/>
                      <a:pt x="1050" y="848"/>
                      <a:pt x="1050" y="600"/>
                    </a:cubicBezTo>
                    <a:close/>
                  </a:path>
                </a:pathLst>
              </a:custGeom>
              <a:solidFill>
                <a:srgbClr val="00BF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" name="Freeform 38"/>
              <p:cNvSpPr/>
              <p:nvPr/>
            </p:nvSpPr>
            <p:spPr bwMode="auto">
              <a:xfrm>
                <a:off x="8037513" y="1879600"/>
                <a:ext cx="428625" cy="1017588"/>
              </a:xfrm>
              <a:custGeom>
                <a:avLst/>
                <a:gdLst>
                  <a:gd name="T0" fmla="*/ 0 w 600"/>
                  <a:gd name="T1" fmla="*/ 150 h 1425"/>
                  <a:gd name="T2" fmla="*/ 450 w 600"/>
                  <a:gd name="T3" fmla="*/ 600 h 1425"/>
                  <a:gd name="T4" fmla="*/ 0 w 600"/>
                  <a:gd name="T5" fmla="*/ 1050 h 1425"/>
                  <a:gd name="T6" fmla="*/ 0 w 600"/>
                  <a:gd name="T7" fmla="*/ 1050 h 1425"/>
                  <a:gd name="T8" fmla="*/ 0 w 600"/>
                  <a:gd name="T9" fmla="*/ 1425 h 1425"/>
                  <a:gd name="T10" fmla="*/ 182 w 600"/>
                  <a:gd name="T11" fmla="*/ 1171 h 1425"/>
                  <a:gd name="T12" fmla="*/ 600 w 600"/>
                  <a:gd name="T13" fmla="*/ 600 h 1425"/>
                  <a:gd name="T14" fmla="*/ 0 w 600"/>
                  <a:gd name="T15" fmla="*/ 0 h 1425"/>
                  <a:gd name="T16" fmla="*/ 0 w 600"/>
                  <a:gd name="T17" fmla="*/ 0 h 1425"/>
                  <a:gd name="T18" fmla="*/ 0 w 600"/>
                  <a:gd name="T19" fmla="*/ 150 h 1425"/>
                  <a:gd name="T20" fmla="*/ 0 w 600"/>
                  <a:gd name="T21" fmla="*/ 150 h 1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00" h="1425">
                    <a:moveTo>
                      <a:pt x="0" y="150"/>
                    </a:moveTo>
                    <a:cubicBezTo>
                      <a:pt x="248" y="150"/>
                      <a:pt x="450" y="351"/>
                      <a:pt x="450" y="600"/>
                    </a:cubicBezTo>
                    <a:cubicBezTo>
                      <a:pt x="450" y="848"/>
                      <a:pt x="248" y="1050"/>
                      <a:pt x="0" y="1050"/>
                    </a:cubicBezTo>
                    <a:cubicBezTo>
                      <a:pt x="0" y="1050"/>
                      <a:pt x="0" y="1050"/>
                      <a:pt x="0" y="1050"/>
                    </a:cubicBezTo>
                    <a:cubicBezTo>
                      <a:pt x="0" y="1425"/>
                      <a:pt x="0" y="1425"/>
                      <a:pt x="0" y="1425"/>
                    </a:cubicBezTo>
                    <a:cubicBezTo>
                      <a:pt x="182" y="1171"/>
                      <a:pt x="182" y="1171"/>
                      <a:pt x="182" y="1171"/>
                    </a:cubicBezTo>
                    <a:cubicBezTo>
                      <a:pt x="424" y="1094"/>
                      <a:pt x="600" y="868"/>
                      <a:pt x="600" y="600"/>
                    </a:cubicBezTo>
                    <a:cubicBezTo>
                      <a:pt x="600" y="268"/>
                      <a:pt x="33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50"/>
                      <a:pt x="0" y="150"/>
                      <a:pt x="0" y="150"/>
                    </a:cubicBezTo>
                    <a:cubicBezTo>
                      <a:pt x="0" y="150"/>
                      <a:pt x="0" y="150"/>
                      <a:pt x="0" y="150"/>
                    </a:cubicBezTo>
                    <a:close/>
                  </a:path>
                </a:pathLst>
              </a:custGeom>
              <a:solidFill>
                <a:srgbClr val="05AE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83" name="文本框 82"/>
            <p:cNvSpPr txBox="1"/>
            <p:nvPr/>
          </p:nvSpPr>
          <p:spPr>
            <a:xfrm>
              <a:off x="1789761" y="2883350"/>
              <a:ext cx="727542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700" dirty="0" smtClean="0"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烘托</a:t>
              </a:r>
              <a:endParaRPr lang="en-US" altLang="zh-CN" sz="17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  <a:p>
              <a:r>
                <a:rPr lang="zh-CN" altLang="en-US" sz="1700" dirty="0" smtClean="0"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之美</a:t>
              </a:r>
              <a:endParaRPr lang="zh-CN" altLang="en-US" sz="1700" dirty="0"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3149647" y="1247662"/>
            <a:ext cx="857250" cy="1017588"/>
            <a:chOff x="3149647" y="1247662"/>
            <a:chExt cx="857250" cy="1017588"/>
          </a:xfrm>
        </p:grpSpPr>
        <p:grpSp>
          <p:nvGrpSpPr>
            <p:cNvPr id="78" name="组合 77"/>
            <p:cNvGrpSpPr/>
            <p:nvPr/>
          </p:nvGrpSpPr>
          <p:grpSpPr>
            <a:xfrm rot="20443202">
              <a:off x="3149647" y="1247662"/>
              <a:ext cx="857250" cy="1017588"/>
              <a:chOff x="7608888" y="1879600"/>
              <a:chExt cx="857250" cy="1017588"/>
            </a:xfrm>
          </p:grpSpPr>
          <p:sp>
            <p:nvSpPr>
              <p:cNvPr id="79" name="Oval 36"/>
              <p:cNvSpPr>
                <a:spLocks noChangeArrowheads="1"/>
              </p:cNvSpPr>
              <p:nvPr/>
            </p:nvSpPr>
            <p:spPr bwMode="auto">
              <a:xfrm>
                <a:off x="7678738" y="1947863"/>
                <a:ext cx="719138" cy="71913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" name="Freeform 37"/>
              <p:cNvSpPr>
                <a:spLocks noEditPoints="1"/>
              </p:cNvSpPr>
              <p:nvPr/>
            </p:nvSpPr>
            <p:spPr bwMode="auto">
              <a:xfrm>
                <a:off x="7608888" y="1879600"/>
                <a:ext cx="857250" cy="1017588"/>
              </a:xfrm>
              <a:custGeom>
                <a:avLst/>
                <a:gdLst>
                  <a:gd name="T0" fmla="*/ 418 w 1200"/>
                  <a:gd name="T1" fmla="*/ 1171 h 1425"/>
                  <a:gd name="T2" fmla="*/ 0 w 1200"/>
                  <a:gd name="T3" fmla="*/ 600 h 1425"/>
                  <a:gd name="T4" fmla="*/ 600 w 1200"/>
                  <a:gd name="T5" fmla="*/ 0 h 1425"/>
                  <a:gd name="T6" fmla="*/ 1200 w 1200"/>
                  <a:gd name="T7" fmla="*/ 600 h 1425"/>
                  <a:gd name="T8" fmla="*/ 782 w 1200"/>
                  <a:gd name="T9" fmla="*/ 1171 h 1425"/>
                  <a:gd name="T10" fmla="*/ 600 w 1200"/>
                  <a:gd name="T11" fmla="*/ 1425 h 1425"/>
                  <a:gd name="T12" fmla="*/ 418 w 1200"/>
                  <a:gd name="T13" fmla="*/ 1171 h 1425"/>
                  <a:gd name="T14" fmla="*/ 1050 w 1200"/>
                  <a:gd name="T15" fmla="*/ 600 h 1425"/>
                  <a:gd name="T16" fmla="*/ 600 w 1200"/>
                  <a:gd name="T17" fmla="*/ 150 h 1425"/>
                  <a:gd name="T18" fmla="*/ 150 w 1200"/>
                  <a:gd name="T19" fmla="*/ 600 h 1425"/>
                  <a:gd name="T20" fmla="*/ 600 w 1200"/>
                  <a:gd name="T21" fmla="*/ 1050 h 1425"/>
                  <a:gd name="T22" fmla="*/ 1050 w 1200"/>
                  <a:gd name="T23" fmla="*/ 600 h 1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00" h="1425">
                    <a:moveTo>
                      <a:pt x="418" y="1171"/>
                    </a:moveTo>
                    <a:cubicBezTo>
                      <a:pt x="175" y="1094"/>
                      <a:pt x="0" y="868"/>
                      <a:pt x="0" y="600"/>
                    </a:cubicBezTo>
                    <a:cubicBezTo>
                      <a:pt x="0" y="268"/>
                      <a:pt x="269" y="0"/>
                      <a:pt x="600" y="0"/>
                    </a:cubicBezTo>
                    <a:cubicBezTo>
                      <a:pt x="931" y="0"/>
                      <a:pt x="1200" y="268"/>
                      <a:pt x="1200" y="600"/>
                    </a:cubicBezTo>
                    <a:cubicBezTo>
                      <a:pt x="1200" y="868"/>
                      <a:pt x="1024" y="1094"/>
                      <a:pt x="782" y="1171"/>
                    </a:cubicBezTo>
                    <a:cubicBezTo>
                      <a:pt x="600" y="1425"/>
                      <a:pt x="600" y="1425"/>
                      <a:pt x="600" y="1425"/>
                    </a:cubicBezTo>
                    <a:lnTo>
                      <a:pt x="418" y="1171"/>
                    </a:lnTo>
                    <a:close/>
                    <a:moveTo>
                      <a:pt x="1050" y="600"/>
                    </a:moveTo>
                    <a:cubicBezTo>
                      <a:pt x="1050" y="351"/>
                      <a:pt x="848" y="150"/>
                      <a:pt x="600" y="150"/>
                    </a:cubicBezTo>
                    <a:cubicBezTo>
                      <a:pt x="351" y="150"/>
                      <a:pt x="150" y="351"/>
                      <a:pt x="150" y="600"/>
                    </a:cubicBezTo>
                    <a:cubicBezTo>
                      <a:pt x="150" y="848"/>
                      <a:pt x="351" y="1050"/>
                      <a:pt x="600" y="1050"/>
                    </a:cubicBezTo>
                    <a:cubicBezTo>
                      <a:pt x="848" y="1050"/>
                      <a:pt x="1050" y="848"/>
                      <a:pt x="1050" y="600"/>
                    </a:cubicBezTo>
                    <a:close/>
                  </a:path>
                </a:pathLst>
              </a:custGeom>
              <a:solidFill>
                <a:srgbClr val="007BF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" name="Freeform 38"/>
              <p:cNvSpPr/>
              <p:nvPr/>
            </p:nvSpPr>
            <p:spPr bwMode="auto">
              <a:xfrm>
                <a:off x="8037513" y="1879600"/>
                <a:ext cx="428625" cy="1017588"/>
              </a:xfrm>
              <a:custGeom>
                <a:avLst/>
                <a:gdLst>
                  <a:gd name="T0" fmla="*/ 0 w 600"/>
                  <a:gd name="T1" fmla="*/ 150 h 1425"/>
                  <a:gd name="T2" fmla="*/ 450 w 600"/>
                  <a:gd name="T3" fmla="*/ 600 h 1425"/>
                  <a:gd name="T4" fmla="*/ 0 w 600"/>
                  <a:gd name="T5" fmla="*/ 1050 h 1425"/>
                  <a:gd name="T6" fmla="*/ 0 w 600"/>
                  <a:gd name="T7" fmla="*/ 1050 h 1425"/>
                  <a:gd name="T8" fmla="*/ 0 w 600"/>
                  <a:gd name="T9" fmla="*/ 1425 h 1425"/>
                  <a:gd name="T10" fmla="*/ 182 w 600"/>
                  <a:gd name="T11" fmla="*/ 1171 h 1425"/>
                  <a:gd name="T12" fmla="*/ 600 w 600"/>
                  <a:gd name="T13" fmla="*/ 600 h 1425"/>
                  <a:gd name="T14" fmla="*/ 0 w 600"/>
                  <a:gd name="T15" fmla="*/ 0 h 1425"/>
                  <a:gd name="T16" fmla="*/ 0 w 600"/>
                  <a:gd name="T17" fmla="*/ 0 h 1425"/>
                  <a:gd name="T18" fmla="*/ 0 w 600"/>
                  <a:gd name="T19" fmla="*/ 150 h 1425"/>
                  <a:gd name="T20" fmla="*/ 0 w 600"/>
                  <a:gd name="T21" fmla="*/ 150 h 1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00" h="1425">
                    <a:moveTo>
                      <a:pt x="0" y="150"/>
                    </a:moveTo>
                    <a:cubicBezTo>
                      <a:pt x="248" y="150"/>
                      <a:pt x="450" y="351"/>
                      <a:pt x="450" y="600"/>
                    </a:cubicBezTo>
                    <a:cubicBezTo>
                      <a:pt x="450" y="848"/>
                      <a:pt x="248" y="1050"/>
                      <a:pt x="0" y="1050"/>
                    </a:cubicBezTo>
                    <a:cubicBezTo>
                      <a:pt x="0" y="1050"/>
                      <a:pt x="0" y="1050"/>
                      <a:pt x="0" y="1050"/>
                    </a:cubicBezTo>
                    <a:cubicBezTo>
                      <a:pt x="0" y="1425"/>
                      <a:pt x="0" y="1425"/>
                      <a:pt x="0" y="1425"/>
                    </a:cubicBezTo>
                    <a:cubicBezTo>
                      <a:pt x="182" y="1171"/>
                      <a:pt x="182" y="1171"/>
                      <a:pt x="182" y="1171"/>
                    </a:cubicBezTo>
                    <a:cubicBezTo>
                      <a:pt x="424" y="1094"/>
                      <a:pt x="600" y="868"/>
                      <a:pt x="600" y="600"/>
                    </a:cubicBezTo>
                    <a:cubicBezTo>
                      <a:pt x="600" y="268"/>
                      <a:pt x="33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50"/>
                      <a:pt x="0" y="150"/>
                      <a:pt x="0" y="150"/>
                    </a:cubicBezTo>
                    <a:cubicBezTo>
                      <a:pt x="0" y="150"/>
                      <a:pt x="0" y="150"/>
                      <a:pt x="0" y="150"/>
                    </a:cubicBezTo>
                    <a:close/>
                  </a:path>
                </a:pathLst>
              </a:custGeom>
              <a:solidFill>
                <a:srgbClr val="006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84" name="文本框 83"/>
            <p:cNvSpPr txBox="1"/>
            <p:nvPr/>
          </p:nvSpPr>
          <p:spPr>
            <a:xfrm>
              <a:off x="3250176" y="1397571"/>
              <a:ext cx="727542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700" dirty="0" smtClean="0"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详略之美</a:t>
              </a:r>
              <a:endParaRPr lang="zh-CN" altLang="en-US" sz="1700" dirty="0"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5626321" y="263564"/>
            <a:ext cx="857250" cy="1019175"/>
            <a:chOff x="5626321" y="263564"/>
            <a:chExt cx="857250" cy="1019175"/>
          </a:xfrm>
        </p:grpSpPr>
        <p:grpSp>
          <p:nvGrpSpPr>
            <p:cNvPr id="62" name="组合 61"/>
            <p:cNvGrpSpPr/>
            <p:nvPr/>
          </p:nvGrpSpPr>
          <p:grpSpPr>
            <a:xfrm>
              <a:off x="5626321" y="263564"/>
              <a:ext cx="857250" cy="1019175"/>
              <a:chOff x="8334375" y="2427288"/>
              <a:chExt cx="857250" cy="1019175"/>
            </a:xfrm>
          </p:grpSpPr>
          <p:sp>
            <p:nvSpPr>
              <p:cNvPr id="63" name="Oval 32"/>
              <p:cNvSpPr>
                <a:spLocks noChangeArrowheads="1"/>
              </p:cNvSpPr>
              <p:nvPr/>
            </p:nvSpPr>
            <p:spPr bwMode="auto">
              <a:xfrm>
                <a:off x="8404225" y="2497138"/>
                <a:ext cx="717550" cy="71913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" name="Freeform 33"/>
              <p:cNvSpPr>
                <a:spLocks noEditPoints="1"/>
              </p:cNvSpPr>
              <p:nvPr/>
            </p:nvSpPr>
            <p:spPr bwMode="auto">
              <a:xfrm>
                <a:off x="8334375" y="2427288"/>
                <a:ext cx="857250" cy="1019175"/>
              </a:xfrm>
              <a:custGeom>
                <a:avLst/>
                <a:gdLst>
                  <a:gd name="T0" fmla="*/ 418 w 1200"/>
                  <a:gd name="T1" fmla="*/ 1172 h 1426"/>
                  <a:gd name="T2" fmla="*/ 0 w 1200"/>
                  <a:gd name="T3" fmla="*/ 600 h 1426"/>
                  <a:gd name="T4" fmla="*/ 600 w 1200"/>
                  <a:gd name="T5" fmla="*/ 0 h 1426"/>
                  <a:gd name="T6" fmla="*/ 1200 w 1200"/>
                  <a:gd name="T7" fmla="*/ 600 h 1426"/>
                  <a:gd name="T8" fmla="*/ 782 w 1200"/>
                  <a:gd name="T9" fmla="*/ 1172 h 1426"/>
                  <a:gd name="T10" fmla="*/ 600 w 1200"/>
                  <a:gd name="T11" fmla="*/ 1426 h 1426"/>
                  <a:gd name="T12" fmla="*/ 418 w 1200"/>
                  <a:gd name="T13" fmla="*/ 1172 h 1426"/>
                  <a:gd name="T14" fmla="*/ 1050 w 1200"/>
                  <a:gd name="T15" fmla="*/ 600 h 1426"/>
                  <a:gd name="T16" fmla="*/ 600 w 1200"/>
                  <a:gd name="T17" fmla="*/ 150 h 1426"/>
                  <a:gd name="T18" fmla="*/ 150 w 1200"/>
                  <a:gd name="T19" fmla="*/ 600 h 1426"/>
                  <a:gd name="T20" fmla="*/ 600 w 1200"/>
                  <a:gd name="T21" fmla="*/ 1050 h 1426"/>
                  <a:gd name="T22" fmla="*/ 1050 w 1200"/>
                  <a:gd name="T23" fmla="*/ 600 h 1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00" h="1426">
                    <a:moveTo>
                      <a:pt x="418" y="1172"/>
                    </a:moveTo>
                    <a:cubicBezTo>
                      <a:pt x="176" y="1095"/>
                      <a:pt x="0" y="868"/>
                      <a:pt x="0" y="600"/>
                    </a:cubicBezTo>
                    <a:cubicBezTo>
                      <a:pt x="0" y="269"/>
                      <a:pt x="269" y="0"/>
                      <a:pt x="600" y="0"/>
                    </a:cubicBezTo>
                    <a:cubicBezTo>
                      <a:pt x="931" y="0"/>
                      <a:pt x="1200" y="269"/>
                      <a:pt x="1200" y="600"/>
                    </a:cubicBezTo>
                    <a:cubicBezTo>
                      <a:pt x="1200" y="868"/>
                      <a:pt x="1024" y="1095"/>
                      <a:pt x="782" y="1172"/>
                    </a:cubicBezTo>
                    <a:cubicBezTo>
                      <a:pt x="600" y="1426"/>
                      <a:pt x="600" y="1426"/>
                      <a:pt x="600" y="1426"/>
                    </a:cubicBezTo>
                    <a:lnTo>
                      <a:pt x="418" y="1172"/>
                    </a:lnTo>
                    <a:close/>
                    <a:moveTo>
                      <a:pt x="1050" y="600"/>
                    </a:moveTo>
                    <a:cubicBezTo>
                      <a:pt x="1050" y="352"/>
                      <a:pt x="849" y="150"/>
                      <a:pt x="600" y="150"/>
                    </a:cubicBezTo>
                    <a:cubicBezTo>
                      <a:pt x="351" y="150"/>
                      <a:pt x="150" y="352"/>
                      <a:pt x="150" y="600"/>
                    </a:cubicBezTo>
                    <a:cubicBezTo>
                      <a:pt x="150" y="849"/>
                      <a:pt x="351" y="1050"/>
                      <a:pt x="600" y="1050"/>
                    </a:cubicBezTo>
                    <a:cubicBezTo>
                      <a:pt x="849" y="1050"/>
                      <a:pt x="1050" y="849"/>
                      <a:pt x="1050" y="600"/>
                    </a:cubicBezTo>
                    <a:close/>
                  </a:path>
                </a:pathLst>
              </a:custGeom>
              <a:solidFill>
                <a:srgbClr val="8DC6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" name="Freeform 34"/>
              <p:cNvSpPr/>
              <p:nvPr/>
            </p:nvSpPr>
            <p:spPr bwMode="auto">
              <a:xfrm>
                <a:off x="8763000" y="2427288"/>
                <a:ext cx="428625" cy="1019175"/>
              </a:xfrm>
              <a:custGeom>
                <a:avLst/>
                <a:gdLst>
                  <a:gd name="T0" fmla="*/ 0 w 600"/>
                  <a:gd name="T1" fmla="*/ 150 h 1426"/>
                  <a:gd name="T2" fmla="*/ 450 w 600"/>
                  <a:gd name="T3" fmla="*/ 600 h 1426"/>
                  <a:gd name="T4" fmla="*/ 0 w 600"/>
                  <a:gd name="T5" fmla="*/ 1050 h 1426"/>
                  <a:gd name="T6" fmla="*/ 0 w 600"/>
                  <a:gd name="T7" fmla="*/ 1050 h 1426"/>
                  <a:gd name="T8" fmla="*/ 0 w 600"/>
                  <a:gd name="T9" fmla="*/ 1426 h 1426"/>
                  <a:gd name="T10" fmla="*/ 182 w 600"/>
                  <a:gd name="T11" fmla="*/ 1172 h 1426"/>
                  <a:gd name="T12" fmla="*/ 600 w 600"/>
                  <a:gd name="T13" fmla="*/ 600 h 1426"/>
                  <a:gd name="T14" fmla="*/ 0 w 600"/>
                  <a:gd name="T15" fmla="*/ 0 h 1426"/>
                  <a:gd name="T16" fmla="*/ 0 w 600"/>
                  <a:gd name="T17" fmla="*/ 0 h 1426"/>
                  <a:gd name="T18" fmla="*/ 0 w 600"/>
                  <a:gd name="T19" fmla="*/ 150 h 1426"/>
                  <a:gd name="T20" fmla="*/ 0 w 600"/>
                  <a:gd name="T21" fmla="*/ 150 h 1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00" h="1426">
                    <a:moveTo>
                      <a:pt x="0" y="150"/>
                    </a:moveTo>
                    <a:cubicBezTo>
                      <a:pt x="249" y="150"/>
                      <a:pt x="450" y="352"/>
                      <a:pt x="450" y="600"/>
                    </a:cubicBezTo>
                    <a:cubicBezTo>
                      <a:pt x="450" y="849"/>
                      <a:pt x="249" y="1050"/>
                      <a:pt x="0" y="1050"/>
                    </a:cubicBezTo>
                    <a:cubicBezTo>
                      <a:pt x="0" y="1050"/>
                      <a:pt x="0" y="1050"/>
                      <a:pt x="0" y="1050"/>
                    </a:cubicBezTo>
                    <a:cubicBezTo>
                      <a:pt x="0" y="1426"/>
                      <a:pt x="0" y="1426"/>
                      <a:pt x="0" y="1426"/>
                    </a:cubicBezTo>
                    <a:cubicBezTo>
                      <a:pt x="182" y="1172"/>
                      <a:pt x="182" y="1172"/>
                      <a:pt x="182" y="1172"/>
                    </a:cubicBezTo>
                    <a:cubicBezTo>
                      <a:pt x="424" y="1095"/>
                      <a:pt x="600" y="868"/>
                      <a:pt x="600" y="600"/>
                    </a:cubicBezTo>
                    <a:cubicBezTo>
                      <a:pt x="600" y="269"/>
                      <a:pt x="33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50"/>
                      <a:pt x="0" y="150"/>
                      <a:pt x="0" y="150"/>
                    </a:cubicBezTo>
                    <a:cubicBezTo>
                      <a:pt x="0" y="150"/>
                      <a:pt x="0" y="150"/>
                      <a:pt x="0" y="150"/>
                    </a:cubicBezTo>
                    <a:close/>
                  </a:path>
                </a:pathLst>
              </a:custGeom>
              <a:solidFill>
                <a:srgbClr val="7FB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85" name="文本框 84"/>
            <p:cNvSpPr txBox="1"/>
            <p:nvPr/>
          </p:nvSpPr>
          <p:spPr>
            <a:xfrm>
              <a:off x="5756029" y="394335"/>
              <a:ext cx="727542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700" dirty="0" smtClean="0"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结构之美</a:t>
              </a:r>
              <a:endParaRPr lang="zh-CN" altLang="en-US" sz="1700" dirty="0"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7667956" y="1253772"/>
            <a:ext cx="862408" cy="1019175"/>
            <a:chOff x="7667956" y="1253772"/>
            <a:chExt cx="862408" cy="1019175"/>
          </a:xfrm>
        </p:grpSpPr>
        <p:grpSp>
          <p:nvGrpSpPr>
            <p:cNvPr id="72" name="组合 71"/>
            <p:cNvGrpSpPr/>
            <p:nvPr/>
          </p:nvGrpSpPr>
          <p:grpSpPr>
            <a:xfrm rot="1366089">
              <a:off x="7667956" y="1253772"/>
              <a:ext cx="857250" cy="1019175"/>
              <a:chOff x="9059863" y="1325563"/>
              <a:chExt cx="857250" cy="1019175"/>
            </a:xfrm>
          </p:grpSpPr>
          <p:sp>
            <p:nvSpPr>
              <p:cNvPr id="73" name="Oval 44"/>
              <p:cNvSpPr>
                <a:spLocks noChangeArrowheads="1"/>
              </p:cNvSpPr>
              <p:nvPr/>
            </p:nvSpPr>
            <p:spPr bwMode="auto">
              <a:xfrm>
                <a:off x="9128125" y="1395413"/>
                <a:ext cx="719138" cy="71913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" name="Freeform 45"/>
              <p:cNvSpPr>
                <a:spLocks noEditPoints="1"/>
              </p:cNvSpPr>
              <p:nvPr/>
            </p:nvSpPr>
            <p:spPr bwMode="auto">
              <a:xfrm>
                <a:off x="9059863" y="1325563"/>
                <a:ext cx="857250" cy="1019175"/>
              </a:xfrm>
              <a:custGeom>
                <a:avLst/>
                <a:gdLst>
                  <a:gd name="T0" fmla="*/ 418 w 1200"/>
                  <a:gd name="T1" fmla="*/ 1172 h 1426"/>
                  <a:gd name="T2" fmla="*/ 0 w 1200"/>
                  <a:gd name="T3" fmla="*/ 600 h 1426"/>
                  <a:gd name="T4" fmla="*/ 600 w 1200"/>
                  <a:gd name="T5" fmla="*/ 0 h 1426"/>
                  <a:gd name="T6" fmla="*/ 1200 w 1200"/>
                  <a:gd name="T7" fmla="*/ 600 h 1426"/>
                  <a:gd name="T8" fmla="*/ 782 w 1200"/>
                  <a:gd name="T9" fmla="*/ 1172 h 1426"/>
                  <a:gd name="T10" fmla="*/ 600 w 1200"/>
                  <a:gd name="T11" fmla="*/ 1426 h 1426"/>
                  <a:gd name="T12" fmla="*/ 418 w 1200"/>
                  <a:gd name="T13" fmla="*/ 1172 h 1426"/>
                  <a:gd name="T14" fmla="*/ 1050 w 1200"/>
                  <a:gd name="T15" fmla="*/ 600 h 1426"/>
                  <a:gd name="T16" fmla="*/ 600 w 1200"/>
                  <a:gd name="T17" fmla="*/ 150 h 1426"/>
                  <a:gd name="T18" fmla="*/ 150 w 1200"/>
                  <a:gd name="T19" fmla="*/ 600 h 1426"/>
                  <a:gd name="T20" fmla="*/ 600 w 1200"/>
                  <a:gd name="T21" fmla="*/ 1050 h 1426"/>
                  <a:gd name="T22" fmla="*/ 1050 w 1200"/>
                  <a:gd name="T23" fmla="*/ 600 h 1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00" h="1426">
                    <a:moveTo>
                      <a:pt x="418" y="1172"/>
                    </a:moveTo>
                    <a:cubicBezTo>
                      <a:pt x="176" y="1095"/>
                      <a:pt x="0" y="868"/>
                      <a:pt x="0" y="600"/>
                    </a:cubicBezTo>
                    <a:cubicBezTo>
                      <a:pt x="0" y="269"/>
                      <a:pt x="269" y="0"/>
                      <a:pt x="600" y="0"/>
                    </a:cubicBezTo>
                    <a:cubicBezTo>
                      <a:pt x="931" y="0"/>
                      <a:pt x="1200" y="269"/>
                      <a:pt x="1200" y="600"/>
                    </a:cubicBezTo>
                    <a:cubicBezTo>
                      <a:pt x="1200" y="868"/>
                      <a:pt x="1025" y="1095"/>
                      <a:pt x="782" y="1172"/>
                    </a:cubicBezTo>
                    <a:cubicBezTo>
                      <a:pt x="600" y="1426"/>
                      <a:pt x="600" y="1426"/>
                      <a:pt x="600" y="1426"/>
                    </a:cubicBezTo>
                    <a:lnTo>
                      <a:pt x="418" y="1172"/>
                    </a:lnTo>
                    <a:close/>
                    <a:moveTo>
                      <a:pt x="1050" y="600"/>
                    </a:moveTo>
                    <a:cubicBezTo>
                      <a:pt x="1050" y="352"/>
                      <a:pt x="849" y="150"/>
                      <a:pt x="600" y="150"/>
                    </a:cubicBezTo>
                    <a:cubicBezTo>
                      <a:pt x="352" y="150"/>
                      <a:pt x="150" y="352"/>
                      <a:pt x="150" y="600"/>
                    </a:cubicBezTo>
                    <a:cubicBezTo>
                      <a:pt x="150" y="849"/>
                      <a:pt x="352" y="1050"/>
                      <a:pt x="600" y="1050"/>
                    </a:cubicBezTo>
                    <a:cubicBezTo>
                      <a:pt x="849" y="1050"/>
                      <a:pt x="1050" y="849"/>
                      <a:pt x="1050" y="600"/>
                    </a:cubicBezTo>
                    <a:close/>
                  </a:path>
                </a:pathLst>
              </a:custGeom>
              <a:solidFill>
                <a:srgbClr val="9126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" name="Freeform 46"/>
              <p:cNvSpPr/>
              <p:nvPr/>
            </p:nvSpPr>
            <p:spPr bwMode="auto">
              <a:xfrm>
                <a:off x="9488488" y="1325563"/>
                <a:ext cx="428625" cy="1019175"/>
              </a:xfrm>
              <a:custGeom>
                <a:avLst/>
                <a:gdLst>
                  <a:gd name="T0" fmla="*/ 0 w 600"/>
                  <a:gd name="T1" fmla="*/ 150 h 1426"/>
                  <a:gd name="T2" fmla="*/ 450 w 600"/>
                  <a:gd name="T3" fmla="*/ 600 h 1426"/>
                  <a:gd name="T4" fmla="*/ 0 w 600"/>
                  <a:gd name="T5" fmla="*/ 1050 h 1426"/>
                  <a:gd name="T6" fmla="*/ 0 w 600"/>
                  <a:gd name="T7" fmla="*/ 1050 h 1426"/>
                  <a:gd name="T8" fmla="*/ 0 w 600"/>
                  <a:gd name="T9" fmla="*/ 1426 h 1426"/>
                  <a:gd name="T10" fmla="*/ 182 w 600"/>
                  <a:gd name="T11" fmla="*/ 1172 h 1426"/>
                  <a:gd name="T12" fmla="*/ 600 w 600"/>
                  <a:gd name="T13" fmla="*/ 600 h 1426"/>
                  <a:gd name="T14" fmla="*/ 0 w 600"/>
                  <a:gd name="T15" fmla="*/ 0 h 1426"/>
                  <a:gd name="T16" fmla="*/ 0 w 600"/>
                  <a:gd name="T17" fmla="*/ 0 h 1426"/>
                  <a:gd name="T18" fmla="*/ 0 w 600"/>
                  <a:gd name="T19" fmla="*/ 150 h 1426"/>
                  <a:gd name="T20" fmla="*/ 0 w 600"/>
                  <a:gd name="T21" fmla="*/ 150 h 1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00" h="1426">
                    <a:moveTo>
                      <a:pt x="0" y="150"/>
                    </a:moveTo>
                    <a:cubicBezTo>
                      <a:pt x="249" y="150"/>
                      <a:pt x="450" y="352"/>
                      <a:pt x="450" y="600"/>
                    </a:cubicBezTo>
                    <a:cubicBezTo>
                      <a:pt x="450" y="849"/>
                      <a:pt x="249" y="1050"/>
                      <a:pt x="0" y="1050"/>
                    </a:cubicBezTo>
                    <a:cubicBezTo>
                      <a:pt x="0" y="1050"/>
                      <a:pt x="0" y="1050"/>
                      <a:pt x="0" y="1050"/>
                    </a:cubicBezTo>
                    <a:cubicBezTo>
                      <a:pt x="0" y="1426"/>
                      <a:pt x="0" y="1426"/>
                      <a:pt x="0" y="1426"/>
                    </a:cubicBezTo>
                    <a:cubicBezTo>
                      <a:pt x="182" y="1172"/>
                      <a:pt x="182" y="1172"/>
                      <a:pt x="182" y="1172"/>
                    </a:cubicBezTo>
                    <a:cubicBezTo>
                      <a:pt x="425" y="1095"/>
                      <a:pt x="600" y="868"/>
                      <a:pt x="600" y="600"/>
                    </a:cubicBezTo>
                    <a:cubicBezTo>
                      <a:pt x="600" y="269"/>
                      <a:pt x="33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50"/>
                      <a:pt x="0" y="150"/>
                      <a:pt x="0" y="150"/>
                    </a:cubicBezTo>
                    <a:cubicBezTo>
                      <a:pt x="0" y="150"/>
                      <a:pt x="0" y="150"/>
                      <a:pt x="0" y="150"/>
                    </a:cubicBezTo>
                    <a:close/>
                  </a:path>
                </a:pathLst>
              </a:custGeom>
              <a:solidFill>
                <a:srgbClr val="6E0D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86" name="文本框 85"/>
            <p:cNvSpPr txBox="1"/>
            <p:nvPr/>
          </p:nvSpPr>
          <p:spPr>
            <a:xfrm>
              <a:off x="7802822" y="1397571"/>
              <a:ext cx="727542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700" dirty="0" smtClean="0"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舞蹈之美</a:t>
              </a:r>
              <a:endParaRPr lang="zh-CN" altLang="en-US" sz="1700" dirty="0"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9304577" y="2549012"/>
            <a:ext cx="904071" cy="1019175"/>
            <a:chOff x="9304577" y="2549012"/>
            <a:chExt cx="904071" cy="1019175"/>
          </a:xfrm>
        </p:grpSpPr>
        <p:grpSp>
          <p:nvGrpSpPr>
            <p:cNvPr id="57" name="组合 56"/>
            <p:cNvGrpSpPr/>
            <p:nvPr/>
          </p:nvGrpSpPr>
          <p:grpSpPr>
            <a:xfrm rot="1927011">
              <a:off x="9304577" y="2549012"/>
              <a:ext cx="857250" cy="1019175"/>
              <a:chOff x="9785350" y="798513"/>
              <a:chExt cx="857250" cy="1019175"/>
            </a:xfrm>
          </p:grpSpPr>
          <p:sp>
            <p:nvSpPr>
              <p:cNvPr id="58" name="Oval 28"/>
              <p:cNvSpPr>
                <a:spLocks noChangeArrowheads="1"/>
              </p:cNvSpPr>
              <p:nvPr/>
            </p:nvSpPr>
            <p:spPr bwMode="auto">
              <a:xfrm>
                <a:off x="9853613" y="868363"/>
                <a:ext cx="719138" cy="71755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29"/>
              <p:cNvSpPr>
                <a:spLocks noEditPoints="1"/>
              </p:cNvSpPr>
              <p:nvPr/>
            </p:nvSpPr>
            <p:spPr bwMode="auto">
              <a:xfrm>
                <a:off x="9785350" y="798513"/>
                <a:ext cx="857250" cy="1019175"/>
              </a:xfrm>
              <a:custGeom>
                <a:avLst/>
                <a:gdLst>
                  <a:gd name="T0" fmla="*/ 418 w 1200"/>
                  <a:gd name="T1" fmla="*/ 1172 h 1426"/>
                  <a:gd name="T2" fmla="*/ 0 w 1200"/>
                  <a:gd name="T3" fmla="*/ 600 h 1426"/>
                  <a:gd name="T4" fmla="*/ 600 w 1200"/>
                  <a:gd name="T5" fmla="*/ 0 h 1426"/>
                  <a:gd name="T6" fmla="*/ 1200 w 1200"/>
                  <a:gd name="T7" fmla="*/ 600 h 1426"/>
                  <a:gd name="T8" fmla="*/ 782 w 1200"/>
                  <a:gd name="T9" fmla="*/ 1172 h 1426"/>
                  <a:gd name="T10" fmla="*/ 600 w 1200"/>
                  <a:gd name="T11" fmla="*/ 1426 h 1426"/>
                  <a:gd name="T12" fmla="*/ 418 w 1200"/>
                  <a:gd name="T13" fmla="*/ 1172 h 1426"/>
                  <a:gd name="T14" fmla="*/ 1050 w 1200"/>
                  <a:gd name="T15" fmla="*/ 600 h 1426"/>
                  <a:gd name="T16" fmla="*/ 600 w 1200"/>
                  <a:gd name="T17" fmla="*/ 150 h 1426"/>
                  <a:gd name="T18" fmla="*/ 150 w 1200"/>
                  <a:gd name="T19" fmla="*/ 600 h 1426"/>
                  <a:gd name="T20" fmla="*/ 600 w 1200"/>
                  <a:gd name="T21" fmla="*/ 1050 h 1426"/>
                  <a:gd name="T22" fmla="*/ 1050 w 1200"/>
                  <a:gd name="T23" fmla="*/ 600 h 1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00" h="1426">
                    <a:moveTo>
                      <a:pt x="418" y="1172"/>
                    </a:moveTo>
                    <a:cubicBezTo>
                      <a:pt x="176" y="1095"/>
                      <a:pt x="0" y="868"/>
                      <a:pt x="0" y="600"/>
                    </a:cubicBezTo>
                    <a:cubicBezTo>
                      <a:pt x="0" y="269"/>
                      <a:pt x="269" y="0"/>
                      <a:pt x="600" y="0"/>
                    </a:cubicBezTo>
                    <a:cubicBezTo>
                      <a:pt x="932" y="0"/>
                      <a:pt x="1200" y="269"/>
                      <a:pt x="1200" y="600"/>
                    </a:cubicBezTo>
                    <a:cubicBezTo>
                      <a:pt x="1200" y="868"/>
                      <a:pt x="1025" y="1095"/>
                      <a:pt x="782" y="1172"/>
                    </a:cubicBezTo>
                    <a:cubicBezTo>
                      <a:pt x="600" y="1426"/>
                      <a:pt x="600" y="1426"/>
                      <a:pt x="600" y="1426"/>
                    </a:cubicBezTo>
                    <a:lnTo>
                      <a:pt x="418" y="1172"/>
                    </a:lnTo>
                    <a:close/>
                    <a:moveTo>
                      <a:pt x="1050" y="600"/>
                    </a:moveTo>
                    <a:cubicBezTo>
                      <a:pt x="1050" y="351"/>
                      <a:pt x="849" y="150"/>
                      <a:pt x="600" y="150"/>
                    </a:cubicBezTo>
                    <a:cubicBezTo>
                      <a:pt x="352" y="150"/>
                      <a:pt x="150" y="351"/>
                      <a:pt x="150" y="600"/>
                    </a:cubicBezTo>
                    <a:cubicBezTo>
                      <a:pt x="150" y="849"/>
                      <a:pt x="352" y="1050"/>
                      <a:pt x="600" y="1050"/>
                    </a:cubicBezTo>
                    <a:cubicBezTo>
                      <a:pt x="849" y="1050"/>
                      <a:pt x="1050" y="849"/>
                      <a:pt x="1050" y="600"/>
                    </a:cubicBezTo>
                    <a:close/>
                  </a:path>
                </a:pathLst>
              </a:custGeom>
              <a:solidFill>
                <a:srgbClr val="ED1B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Freeform 30"/>
              <p:cNvSpPr/>
              <p:nvPr/>
            </p:nvSpPr>
            <p:spPr bwMode="auto">
              <a:xfrm>
                <a:off x="10213975" y="798513"/>
                <a:ext cx="428625" cy="1019175"/>
              </a:xfrm>
              <a:custGeom>
                <a:avLst/>
                <a:gdLst>
                  <a:gd name="T0" fmla="*/ 0 w 600"/>
                  <a:gd name="T1" fmla="*/ 150 h 1426"/>
                  <a:gd name="T2" fmla="*/ 450 w 600"/>
                  <a:gd name="T3" fmla="*/ 600 h 1426"/>
                  <a:gd name="T4" fmla="*/ 0 w 600"/>
                  <a:gd name="T5" fmla="*/ 1050 h 1426"/>
                  <a:gd name="T6" fmla="*/ 0 w 600"/>
                  <a:gd name="T7" fmla="*/ 1050 h 1426"/>
                  <a:gd name="T8" fmla="*/ 0 w 600"/>
                  <a:gd name="T9" fmla="*/ 1426 h 1426"/>
                  <a:gd name="T10" fmla="*/ 182 w 600"/>
                  <a:gd name="T11" fmla="*/ 1172 h 1426"/>
                  <a:gd name="T12" fmla="*/ 600 w 600"/>
                  <a:gd name="T13" fmla="*/ 600 h 1426"/>
                  <a:gd name="T14" fmla="*/ 0 w 600"/>
                  <a:gd name="T15" fmla="*/ 0 h 1426"/>
                  <a:gd name="T16" fmla="*/ 0 w 600"/>
                  <a:gd name="T17" fmla="*/ 0 h 1426"/>
                  <a:gd name="T18" fmla="*/ 0 w 600"/>
                  <a:gd name="T19" fmla="*/ 150 h 1426"/>
                  <a:gd name="T20" fmla="*/ 0 w 600"/>
                  <a:gd name="T21" fmla="*/ 150 h 1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00" h="1426">
                    <a:moveTo>
                      <a:pt x="0" y="150"/>
                    </a:moveTo>
                    <a:cubicBezTo>
                      <a:pt x="249" y="150"/>
                      <a:pt x="450" y="351"/>
                      <a:pt x="450" y="600"/>
                    </a:cubicBezTo>
                    <a:cubicBezTo>
                      <a:pt x="450" y="849"/>
                      <a:pt x="249" y="1050"/>
                      <a:pt x="0" y="1050"/>
                    </a:cubicBezTo>
                    <a:cubicBezTo>
                      <a:pt x="0" y="1050"/>
                      <a:pt x="0" y="1050"/>
                      <a:pt x="0" y="1050"/>
                    </a:cubicBezTo>
                    <a:cubicBezTo>
                      <a:pt x="0" y="1426"/>
                      <a:pt x="0" y="1426"/>
                      <a:pt x="0" y="1426"/>
                    </a:cubicBezTo>
                    <a:cubicBezTo>
                      <a:pt x="182" y="1172"/>
                      <a:pt x="182" y="1172"/>
                      <a:pt x="182" y="1172"/>
                    </a:cubicBezTo>
                    <a:cubicBezTo>
                      <a:pt x="425" y="1095"/>
                      <a:pt x="600" y="868"/>
                      <a:pt x="600" y="600"/>
                    </a:cubicBezTo>
                    <a:cubicBezTo>
                      <a:pt x="600" y="269"/>
                      <a:pt x="332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50"/>
                      <a:pt x="0" y="150"/>
                      <a:pt x="0" y="150"/>
                    </a:cubicBezTo>
                    <a:cubicBezTo>
                      <a:pt x="0" y="150"/>
                      <a:pt x="0" y="150"/>
                      <a:pt x="0" y="150"/>
                    </a:cubicBezTo>
                    <a:close/>
                  </a:path>
                </a:pathLst>
              </a:custGeom>
              <a:solidFill>
                <a:srgbClr val="D718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87" name="文本框 86"/>
            <p:cNvSpPr txBox="1"/>
            <p:nvPr/>
          </p:nvSpPr>
          <p:spPr>
            <a:xfrm>
              <a:off x="9481106" y="2691353"/>
              <a:ext cx="727542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700" dirty="0" smtClean="0"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服饰之美</a:t>
              </a:r>
              <a:endParaRPr lang="zh-CN" altLang="en-US" sz="1700" dirty="0"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4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2343150"/>
            <a:ext cx="12192000" cy="2095500"/>
          </a:xfrm>
          <a:prstGeom prst="rect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933951" y="2790735"/>
            <a:ext cx="3352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谢 谢</a:t>
            </a:r>
            <a:endParaRPr lang="zh-CN" altLang="en-US" sz="7200" dirty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075052" y="5775533"/>
            <a:ext cx="35030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PPTS   </a:t>
            </a:r>
            <a:r>
              <a:rPr lang="zh-CN" altLang="en-US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原创作品</a:t>
            </a:r>
            <a:endParaRPr lang="en-US" altLang="zh-CN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r>
              <a:rPr lang="zh-CN" altLang="en-US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****</a:t>
            </a:r>
            <a:r>
              <a:rPr lang="en-US" altLang="zh-CN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.taobao.com</a:t>
            </a:r>
            <a:endParaRPr lang="zh-CN" altLang="en-US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菱形 3"/>
          <p:cNvSpPr/>
          <p:nvPr/>
        </p:nvSpPr>
        <p:spPr>
          <a:xfrm>
            <a:off x="360260" y="198301"/>
            <a:ext cx="640800" cy="638978"/>
          </a:xfrm>
          <a:prstGeom prst="diamond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菱形 4"/>
          <p:cNvSpPr/>
          <p:nvPr/>
        </p:nvSpPr>
        <p:spPr>
          <a:xfrm>
            <a:off x="591080" y="198301"/>
            <a:ext cx="640800" cy="638977"/>
          </a:xfrm>
          <a:prstGeom prst="diamond">
            <a:avLst/>
          </a:prstGeom>
          <a:solidFill>
            <a:srgbClr val="F35818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318197" y="256178"/>
            <a:ext cx="18631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说课流程</a:t>
            </a:r>
            <a:endParaRPr lang="zh-CN" altLang="en-US" sz="2800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4824319" y="2866372"/>
            <a:ext cx="2522257" cy="3031285"/>
            <a:chOff x="4748119" y="3199747"/>
            <a:chExt cx="2522257" cy="3031285"/>
          </a:xfrm>
        </p:grpSpPr>
        <p:sp>
          <p:nvSpPr>
            <p:cNvPr id="50" name="Freeform 48"/>
            <p:cNvSpPr>
              <a:spLocks noEditPoints="1"/>
            </p:cNvSpPr>
            <p:nvPr/>
          </p:nvSpPr>
          <p:spPr bwMode="auto">
            <a:xfrm>
              <a:off x="4748119" y="3199747"/>
              <a:ext cx="2522257" cy="2522257"/>
            </a:xfrm>
            <a:custGeom>
              <a:avLst/>
              <a:gdLst>
                <a:gd name="T0" fmla="*/ 556 w 1252"/>
                <a:gd name="T1" fmla="*/ 1248 h 1252"/>
                <a:gd name="T2" fmla="*/ 375 w 1252"/>
                <a:gd name="T3" fmla="*/ 1200 h 1252"/>
                <a:gd name="T4" fmla="*/ 255 w 1252"/>
                <a:gd name="T5" fmla="*/ 1130 h 1252"/>
                <a:gd name="T6" fmla="*/ 122 w 1252"/>
                <a:gd name="T7" fmla="*/ 998 h 1252"/>
                <a:gd name="T8" fmla="*/ 52 w 1252"/>
                <a:gd name="T9" fmla="*/ 877 h 1252"/>
                <a:gd name="T10" fmla="*/ 4 w 1252"/>
                <a:gd name="T11" fmla="*/ 696 h 1252"/>
                <a:gd name="T12" fmla="*/ 4 w 1252"/>
                <a:gd name="T13" fmla="*/ 560 h 1252"/>
                <a:gd name="T14" fmla="*/ 137 w 1252"/>
                <a:gd name="T15" fmla="*/ 458 h 1252"/>
                <a:gd name="T16" fmla="*/ 120 w 1252"/>
                <a:gd name="T17" fmla="*/ 257 h 1252"/>
                <a:gd name="T18" fmla="*/ 287 w 1252"/>
                <a:gd name="T19" fmla="*/ 236 h 1252"/>
                <a:gd name="T20" fmla="*/ 372 w 1252"/>
                <a:gd name="T21" fmla="*/ 54 h 1252"/>
                <a:gd name="T22" fmla="*/ 528 w 1252"/>
                <a:gd name="T23" fmla="*/ 119 h 1252"/>
                <a:gd name="T24" fmla="*/ 626 w 1252"/>
                <a:gd name="T25" fmla="*/ 0 h 1252"/>
                <a:gd name="T26" fmla="*/ 724 w 1252"/>
                <a:gd name="T27" fmla="*/ 119 h 1252"/>
                <a:gd name="T28" fmla="*/ 879 w 1252"/>
                <a:gd name="T29" fmla="*/ 54 h 1252"/>
                <a:gd name="T30" fmla="*/ 965 w 1252"/>
                <a:gd name="T31" fmla="*/ 236 h 1252"/>
                <a:gd name="T32" fmla="*/ 1132 w 1252"/>
                <a:gd name="T33" fmla="*/ 257 h 1252"/>
                <a:gd name="T34" fmla="*/ 1115 w 1252"/>
                <a:gd name="T35" fmla="*/ 458 h 1252"/>
                <a:gd name="T36" fmla="*/ 1248 w 1252"/>
                <a:gd name="T37" fmla="*/ 560 h 1252"/>
                <a:gd name="T38" fmla="*/ 1248 w 1252"/>
                <a:gd name="T39" fmla="*/ 696 h 1252"/>
                <a:gd name="T40" fmla="*/ 1200 w 1252"/>
                <a:gd name="T41" fmla="*/ 877 h 1252"/>
                <a:gd name="T42" fmla="*/ 1130 w 1252"/>
                <a:gd name="T43" fmla="*/ 998 h 1252"/>
                <a:gd name="T44" fmla="*/ 997 w 1252"/>
                <a:gd name="T45" fmla="*/ 1130 h 1252"/>
                <a:gd name="T46" fmla="*/ 877 w 1252"/>
                <a:gd name="T47" fmla="*/ 1200 h 1252"/>
                <a:gd name="T48" fmla="*/ 696 w 1252"/>
                <a:gd name="T49" fmla="*/ 1248 h 1252"/>
                <a:gd name="T50" fmla="*/ 563 w 1252"/>
                <a:gd name="T51" fmla="*/ 1241 h 1252"/>
                <a:gd name="T52" fmla="*/ 717 w 1252"/>
                <a:gd name="T53" fmla="*/ 1126 h 1252"/>
                <a:gd name="T54" fmla="*/ 797 w 1252"/>
                <a:gd name="T55" fmla="*/ 1105 h 1252"/>
                <a:gd name="T56" fmla="*/ 955 w 1252"/>
                <a:gd name="T57" fmla="*/ 1014 h 1252"/>
                <a:gd name="T58" fmla="*/ 1013 w 1252"/>
                <a:gd name="T59" fmla="*/ 955 h 1252"/>
                <a:gd name="T60" fmla="*/ 1105 w 1252"/>
                <a:gd name="T61" fmla="*/ 797 h 1252"/>
                <a:gd name="T62" fmla="*/ 1126 w 1252"/>
                <a:gd name="T63" fmla="*/ 718 h 1252"/>
                <a:gd name="T64" fmla="*/ 1240 w 1252"/>
                <a:gd name="T65" fmla="*/ 563 h 1252"/>
                <a:gd name="T66" fmla="*/ 1106 w 1252"/>
                <a:gd name="T67" fmla="*/ 458 h 1252"/>
                <a:gd name="T68" fmla="*/ 1127 w 1252"/>
                <a:gd name="T69" fmla="*/ 265 h 1252"/>
                <a:gd name="T70" fmla="*/ 957 w 1252"/>
                <a:gd name="T71" fmla="*/ 241 h 1252"/>
                <a:gd name="T72" fmla="*/ 879 w 1252"/>
                <a:gd name="T73" fmla="*/ 63 h 1252"/>
                <a:gd name="T74" fmla="*/ 720 w 1252"/>
                <a:gd name="T75" fmla="*/ 127 h 1252"/>
                <a:gd name="T76" fmla="*/ 626 w 1252"/>
                <a:gd name="T77" fmla="*/ 9 h 1252"/>
                <a:gd name="T78" fmla="*/ 532 w 1252"/>
                <a:gd name="T79" fmla="*/ 127 h 1252"/>
                <a:gd name="T80" fmla="*/ 373 w 1252"/>
                <a:gd name="T81" fmla="*/ 63 h 1252"/>
                <a:gd name="T82" fmla="*/ 295 w 1252"/>
                <a:gd name="T83" fmla="*/ 241 h 1252"/>
                <a:gd name="T84" fmla="*/ 125 w 1252"/>
                <a:gd name="T85" fmla="*/ 265 h 1252"/>
                <a:gd name="T86" fmla="*/ 146 w 1252"/>
                <a:gd name="T87" fmla="*/ 458 h 1252"/>
                <a:gd name="T88" fmla="*/ 12 w 1252"/>
                <a:gd name="T89" fmla="*/ 563 h 1252"/>
                <a:gd name="T90" fmla="*/ 126 w 1252"/>
                <a:gd name="T91" fmla="*/ 718 h 1252"/>
                <a:gd name="T92" fmla="*/ 147 w 1252"/>
                <a:gd name="T93" fmla="*/ 797 h 1252"/>
                <a:gd name="T94" fmla="*/ 239 w 1252"/>
                <a:gd name="T95" fmla="*/ 955 h 1252"/>
                <a:gd name="T96" fmla="*/ 297 w 1252"/>
                <a:gd name="T97" fmla="*/ 1014 h 1252"/>
                <a:gd name="T98" fmla="*/ 455 w 1252"/>
                <a:gd name="T99" fmla="*/ 1105 h 1252"/>
                <a:gd name="T100" fmla="*/ 535 w 1252"/>
                <a:gd name="T101" fmla="*/ 1126 h 1252"/>
                <a:gd name="T102" fmla="*/ 288 w 1252"/>
                <a:gd name="T103" fmla="*/ 964 h 1252"/>
                <a:gd name="T104" fmla="*/ 626 w 1252"/>
                <a:gd name="T105" fmla="*/ 148 h 1252"/>
                <a:gd name="T106" fmla="*/ 964 w 1252"/>
                <a:gd name="T107" fmla="*/ 964 h 1252"/>
                <a:gd name="T108" fmla="*/ 157 w 1252"/>
                <a:gd name="T109" fmla="*/ 626 h 1252"/>
                <a:gd name="T110" fmla="*/ 626 w 1252"/>
                <a:gd name="T111" fmla="*/ 157 h 1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252" h="1252">
                  <a:moveTo>
                    <a:pt x="626" y="1252"/>
                  </a:moveTo>
                  <a:cubicBezTo>
                    <a:pt x="604" y="1252"/>
                    <a:pt x="581" y="1251"/>
                    <a:pt x="559" y="1249"/>
                  </a:cubicBezTo>
                  <a:cubicBezTo>
                    <a:pt x="556" y="1248"/>
                    <a:pt x="556" y="1248"/>
                    <a:pt x="556" y="1248"/>
                  </a:cubicBezTo>
                  <a:cubicBezTo>
                    <a:pt x="528" y="1134"/>
                    <a:pt x="528" y="1134"/>
                    <a:pt x="528" y="1134"/>
                  </a:cubicBezTo>
                  <a:cubicBezTo>
                    <a:pt x="504" y="1129"/>
                    <a:pt x="480" y="1123"/>
                    <a:pt x="458" y="1115"/>
                  </a:cubicBezTo>
                  <a:cubicBezTo>
                    <a:pt x="375" y="1200"/>
                    <a:pt x="375" y="1200"/>
                    <a:pt x="375" y="1200"/>
                  </a:cubicBezTo>
                  <a:cubicBezTo>
                    <a:pt x="372" y="1199"/>
                    <a:pt x="372" y="1199"/>
                    <a:pt x="372" y="1199"/>
                  </a:cubicBezTo>
                  <a:cubicBezTo>
                    <a:pt x="332" y="1181"/>
                    <a:pt x="293" y="1158"/>
                    <a:pt x="257" y="1132"/>
                  </a:cubicBezTo>
                  <a:cubicBezTo>
                    <a:pt x="255" y="1130"/>
                    <a:pt x="255" y="1130"/>
                    <a:pt x="255" y="1130"/>
                  </a:cubicBezTo>
                  <a:cubicBezTo>
                    <a:pt x="287" y="1016"/>
                    <a:pt x="287" y="1016"/>
                    <a:pt x="287" y="1016"/>
                  </a:cubicBezTo>
                  <a:cubicBezTo>
                    <a:pt x="269" y="1001"/>
                    <a:pt x="252" y="983"/>
                    <a:pt x="236" y="965"/>
                  </a:cubicBezTo>
                  <a:cubicBezTo>
                    <a:pt x="122" y="998"/>
                    <a:pt x="122" y="998"/>
                    <a:pt x="122" y="998"/>
                  </a:cubicBezTo>
                  <a:cubicBezTo>
                    <a:pt x="120" y="995"/>
                    <a:pt x="120" y="995"/>
                    <a:pt x="120" y="995"/>
                  </a:cubicBezTo>
                  <a:cubicBezTo>
                    <a:pt x="94" y="959"/>
                    <a:pt x="72" y="921"/>
                    <a:pt x="54" y="880"/>
                  </a:cubicBezTo>
                  <a:cubicBezTo>
                    <a:pt x="52" y="877"/>
                    <a:pt x="52" y="877"/>
                    <a:pt x="52" y="877"/>
                  </a:cubicBezTo>
                  <a:cubicBezTo>
                    <a:pt x="137" y="795"/>
                    <a:pt x="137" y="795"/>
                    <a:pt x="137" y="795"/>
                  </a:cubicBezTo>
                  <a:cubicBezTo>
                    <a:pt x="130" y="772"/>
                    <a:pt x="123" y="748"/>
                    <a:pt x="119" y="725"/>
                  </a:cubicBezTo>
                  <a:cubicBezTo>
                    <a:pt x="4" y="696"/>
                    <a:pt x="4" y="696"/>
                    <a:pt x="4" y="696"/>
                  </a:cubicBezTo>
                  <a:cubicBezTo>
                    <a:pt x="4" y="693"/>
                    <a:pt x="4" y="693"/>
                    <a:pt x="4" y="693"/>
                  </a:cubicBezTo>
                  <a:cubicBezTo>
                    <a:pt x="1" y="671"/>
                    <a:pt x="0" y="648"/>
                    <a:pt x="0" y="626"/>
                  </a:cubicBezTo>
                  <a:cubicBezTo>
                    <a:pt x="0" y="604"/>
                    <a:pt x="1" y="582"/>
                    <a:pt x="4" y="560"/>
                  </a:cubicBezTo>
                  <a:cubicBezTo>
                    <a:pt x="4" y="557"/>
                    <a:pt x="4" y="557"/>
                    <a:pt x="4" y="557"/>
                  </a:cubicBezTo>
                  <a:cubicBezTo>
                    <a:pt x="119" y="528"/>
                    <a:pt x="119" y="528"/>
                    <a:pt x="119" y="528"/>
                  </a:cubicBezTo>
                  <a:cubicBezTo>
                    <a:pt x="123" y="504"/>
                    <a:pt x="130" y="481"/>
                    <a:pt x="137" y="458"/>
                  </a:cubicBezTo>
                  <a:cubicBezTo>
                    <a:pt x="52" y="376"/>
                    <a:pt x="52" y="376"/>
                    <a:pt x="52" y="376"/>
                  </a:cubicBezTo>
                  <a:cubicBezTo>
                    <a:pt x="54" y="373"/>
                    <a:pt x="54" y="373"/>
                    <a:pt x="54" y="373"/>
                  </a:cubicBezTo>
                  <a:cubicBezTo>
                    <a:pt x="72" y="332"/>
                    <a:pt x="94" y="293"/>
                    <a:pt x="120" y="257"/>
                  </a:cubicBezTo>
                  <a:cubicBezTo>
                    <a:pt x="122" y="255"/>
                    <a:pt x="122" y="255"/>
                    <a:pt x="122" y="255"/>
                  </a:cubicBezTo>
                  <a:cubicBezTo>
                    <a:pt x="236" y="287"/>
                    <a:pt x="236" y="287"/>
                    <a:pt x="236" y="287"/>
                  </a:cubicBezTo>
                  <a:cubicBezTo>
                    <a:pt x="252" y="269"/>
                    <a:pt x="269" y="252"/>
                    <a:pt x="287" y="236"/>
                  </a:cubicBezTo>
                  <a:cubicBezTo>
                    <a:pt x="255" y="122"/>
                    <a:pt x="255" y="122"/>
                    <a:pt x="255" y="122"/>
                  </a:cubicBezTo>
                  <a:cubicBezTo>
                    <a:pt x="257" y="121"/>
                    <a:pt x="257" y="121"/>
                    <a:pt x="257" y="121"/>
                  </a:cubicBezTo>
                  <a:cubicBezTo>
                    <a:pt x="293" y="94"/>
                    <a:pt x="332" y="72"/>
                    <a:pt x="372" y="54"/>
                  </a:cubicBezTo>
                  <a:cubicBezTo>
                    <a:pt x="375" y="53"/>
                    <a:pt x="375" y="53"/>
                    <a:pt x="375" y="53"/>
                  </a:cubicBezTo>
                  <a:cubicBezTo>
                    <a:pt x="458" y="138"/>
                    <a:pt x="458" y="138"/>
                    <a:pt x="458" y="138"/>
                  </a:cubicBezTo>
                  <a:cubicBezTo>
                    <a:pt x="480" y="130"/>
                    <a:pt x="504" y="123"/>
                    <a:pt x="528" y="119"/>
                  </a:cubicBezTo>
                  <a:cubicBezTo>
                    <a:pt x="556" y="4"/>
                    <a:pt x="556" y="4"/>
                    <a:pt x="556" y="4"/>
                  </a:cubicBezTo>
                  <a:cubicBezTo>
                    <a:pt x="559" y="4"/>
                    <a:pt x="559" y="4"/>
                    <a:pt x="559" y="4"/>
                  </a:cubicBezTo>
                  <a:cubicBezTo>
                    <a:pt x="581" y="2"/>
                    <a:pt x="604" y="0"/>
                    <a:pt x="626" y="0"/>
                  </a:cubicBezTo>
                  <a:cubicBezTo>
                    <a:pt x="648" y="0"/>
                    <a:pt x="671" y="2"/>
                    <a:pt x="693" y="4"/>
                  </a:cubicBezTo>
                  <a:cubicBezTo>
                    <a:pt x="696" y="4"/>
                    <a:pt x="696" y="4"/>
                    <a:pt x="696" y="4"/>
                  </a:cubicBezTo>
                  <a:cubicBezTo>
                    <a:pt x="724" y="119"/>
                    <a:pt x="724" y="119"/>
                    <a:pt x="724" y="119"/>
                  </a:cubicBezTo>
                  <a:cubicBezTo>
                    <a:pt x="748" y="123"/>
                    <a:pt x="772" y="130"/>
                    <a:pt x="794" y="138"/>
                  </a:cubicBezTo>
                  <a:cubicBezTo>
                    <a:pt x="877" y="53"/>
                    <a:pt x="877" y="53"/>
                    <a:pt x="877" y="53"/>
                  </a:cubicBezTo>
                  <a:cubicBezTo>
                    <a:pt x="879" y="54"/>
                    <a:pt x="879" y="54"/>
                    <a:pt x="879" y="54"/>
                  </a:cubicBezTo>
                  <a:cubicBezTo>
                    <a:pt x="920" y="72"/>
                    <a:pt x="959" y="94"/>
                    <a:pt x="995" y="121"/>
                  </a:cubicBezTo>
                  <a:cubicBezTo>
                    <a:pt x="997" y="122"/>
                    <a:pt x="997" y="122"/>
                    <a:pt x="997" y="122"/>
                  </a:cubicBezTo>
                  <a:cubicBezTo>
                    <a:pt x="965" y="236"/>
                    <a:pt x="965" y="236"/>
                    <a:pt x="965" y="236"/>
                  </a:cubicBezTo>
                  <a:cubicBezTo>
                    <a:pt x="983" y="252"/>
                    <a:pt x="1000" y="269"/>
                    <a:pt x="1016" y="287"/>
                  </a:cubicBezTo>
                  <a:cubicBezTo>
                    <a:pt x="1130" y="255"/>
                    <a:pt x="1130" y="255"/>
                    <a:pt x="1130" y="255"/>
                  </a:cubicBezTo>
                  <a:cubicBezTo>
                    <a:pt x="1132" y="257"/>
                    <a:pt x="1132" y="257"/>
                    <a:pt x="1132" y="257"/>
                  </a:cubicBezTo>
                  <a:cubicBezTo>
                    <a:pt x="1158" y="293"/>
                    <a:pt x="1180" y="332"/>
                    <a:pt x="1198" y="373"/>
                  </a:cubicBezTo>
                  <a:cubicBezTo>
                    <a:pt x="1200" y="376"/>
                    <a:pt x="1200" y="376"/>
                    <a:pt x="1200" y="376"/>
                  </a:cubicBezTo>
                  <a:cubicBezTo>
                    <a:pt x="1115" y="458"/>
                    <a:pt x="1115" y="458"/>
                    <a:pt x="1115" y="458"/>
                  </a:cubicBezTo>
                  <a:cubicBezTo>
                    <a:pt x="1123" y="481"/>
                    <a:pt x="1129" y="504"/>
                    <a:pt x="1133" y="528"/>
                  </a:cubicBezTo>
                  <a:cubicBezTo>
                    <a:pt x="1248" y="557"/>
                    <a:pt x="1248" y="557"/>
                    <a:pt x="1248" y="557"/>
                  </a:cubicBezTo>
                  <a:cubicBezTo>
                    <a:pt x="1248" y="560"/>
                    <a:pt x="1248" y="560"/>
                    <a:pt x="1248" y="560"/>
                  </a:cubicBezTo>
                  <a:cubicBezTo>
                    <a:pt x="1251" y="582"/>
                    <a:pt x="1252" y="604"/>
                    <a:pt x="1252" y="626"/>
                  </a:cubicBezTo>
                  <a:cubicBezTo>
                    <a:pt x="1252" y="649"/>
                    <a:pt x="1251" y="671"/>
                    <a:pt x="1248" y="693"/>
                  </a:cubicBezTo>
                  <a:cubicBezTo>
                    <a:pt x="1248" y="696"/>
                    <a:pt x="1248" y="696"/>
                    <a:pt x="1248" y="696"/>
                  </a:cubicBezTo>
                  <a:cubicBezTo>
                    <a:pt x="1133" y="725"/>
                    <a:pt x="1133" y="725"/>
                    <a:pt x="1133" y="725"/>
                  </a:cubicBezTo>
                  <a:cubicBezTo>
                    <a:pt x="1129" y="748"/>
                    <a:pt x="1122" y="772"/>
                    <a:pt x="1115" y="795"/>
                  </a:cubicBezTo>
                  <a:cubicBezTo>
                    <a:pt x="1200" y="877"/>
                    <a:pt x="1200" y="877"/>
                    <a:pt x="1200" y="877"/>
                  </a:cubicBezTo>
                  <a:cubicBezTo>
                    <a:pt x="1198" y="880"/>
                    <a:pt x="1198" y="880"/>
                    <a:pt x="1198" y="880"/>
                  </a:cubicBezTo>
                  <a:cubicBezTo>
                    <a:pt x="1180" y="920"/>
                    <a:pt x="1158" y="959"/>
                    <a:pt x="1132" y="995"/>
                  </a:cubicBezTo>
                  <a:cubicBezTo>
                    <a:pt x="1130" y="998"/>
                    <a:pt x="1130" y="998"/>
                    <a:pt x="1130" y="998"/>
                  </a:cubicBezTo>
                  <a:cubicBezTo>
                    <a:pt x="1016" y="965"/>
                    <a:pt x="1016" y="965"/>
                    <a:pt x="1016" y="965"/>
                  </a:cubicBezTo>
                  <a:cubicBezTo>
                    <a:pt x="1000" y="983"/>
                    <a:pt x="983" y="1001"/>
                    <a:pt x="965" y="1016"/>
                  </a:cubicBezTo>
                  <a:cubicBezTo>
                    <a:pt x="997" y="1130"/>
                    <a:pt x="997" y="1130"/>
                    <a:pt x="997" y="1130"/>
                  </a:cubicBezTo>
                  <a:cubicBezTo>
                    <a:pt x="995" y="1132"/>
                    <a:pt x="995" y="1132"/>
                    <a:pt x="995" y="1132"/>
                  </a:cubicBezTo>
                  <a:cubicBezTo>
                    <a:pt x="959" y="1158"/>
                    <a:pt x="920" y="1181"/>
                    <a:pt x="879" y="1199"/>
                  </a:cubicBezTo>
                  <a:cubicBezTo>
                    <a:pt x="877" y="1200"/>
                    <a:pt x="877" y="1200"/>
                    <a:pt x="877" y="1200"/>
                  </a:cubicBezTo>
                  <a:cubicBezTo>
                    <a:pt x="794" y="1115"/>
                    <a:pt x="794" y="1115"/>
                    <a:pt x="794" y="1115"/>
                  </a:cubicBezTo>
                  <a:cubicBezTo>
                    <a:pt x="772" y="1123"/>
                    <a:pt x="748" y="1129"/>
                    <a:pt x="724" y="1134"/>
                  </a:cubicBezTo>
                  <a:cubicBezTo>
                    <a:pt x="696" y="1248"/>
                    <a:pt x="696" y="1248"/>
                    <a:pt x="696" y="1248"/>
                  </a:cubicBezTo>
                  <a:cubicBezTo>
                    <a:pt x="693" y="1249"/>
                    <a:pt x="693" y="1249"/>
                    <a:pt x="693" y="1249"/>
                  </a:cubicBezTo>
                  <a:cubicBezTo>
                    <a:pt x="671" y="1251"/>
                    <a:pt x="648" y="1252"/>
                    <a:pt x="626" y="1252"/>
                  </a:cubicBezTo>
                  <a:close/>
                  <a:moveTo>
                    <a:pt x="563" y="1241"/>
                  </a:moveTo>
                  <a:cubicBezTo>
                    <a:pt x="584" y="1243"/>
                    <a:pt x="605" y="1244"/>
                    <a:pt x="626" y="1244"/>
                  </a:cubicBezTo>
                  <a:cubicBezTo>
                    <a:pt x="647" y="1244"/>
                    <a:pt x="668" y="1243"/>
                    <a:pt x="689" y="1241"/>
                  </a:cubicBezTo>
                  <a:cubicBezTo>
                    <a:pt x="717" y="1126"/>
                    <a:pt x="717" y="1126"/>
                    <a:pt x="717" y="1126"/>
                  </a:cubicBezTo>
                  <a:cubicBezTo>
                    <a:pt x="720" y="1126"/>
                    <a:pt x="720" y="1126"/>
                    <a:pt x="720" y="1126"/>
                  </a:cubicBezTo>
                  <a:cubicBezTo>
                    <a:pt x="745" y="1121"/>
                    <a:pt x="770" y="1114"/>
                    <a:pt x="794" y="1106"/>
                  </a:cubicBezTo>
                  <a:cubicBezTo>
                    <a:pt x="797" y="1105"/>
                    <a:pt x="797" y="1105"/>
                    <a:pt x="797" y="1105"/>
                  </a:cubicBezTo>
                  <a:cubicBezTo>
                    <a:pt x="879" y="1190"/>
                    <a:pt x="879" y="1190"/>
                    <a:pt x="879" y="1190"/>
                  </a:cubicBezTo>
                  <a:cubicBezTo>
                    <a:pt x="917" y="1173"/>
                    <a:pt x="953" y="1151"/>
                    <a:pt x="988" y="1127"/>
                  </a:cubicBezTo>
                  <a:cubicBezTo>
                    <a:pt x="955" y="1014"/>
                    <a:pt x="955" y="1014"/>
                    <a:pt x="955" y="1014"/>
                  </a:cubicBezTo>
                  <a:cubicBezTo>
                    <a:pt x="957" y="1012"/>
                    <a:pt x="957" y="1012"/>
                    <a:pt x="957" y="1012"/>
                  </a:cubicBezTo>
                  <a:cubicBezTo>
                    <a:pt x="977" y="995"/>
                    <a:pt x="995" y="977"/>
                    <a:pt x="1011" y="958"/>
                  </a:cubicBezTo>
                  <a:cubicBezTo>
                    <a:pt x="1013" y="955"/>
                    <a:pt x="1013" y="955"/>
                    <a:pt x="1013" y="955"/>
                  </a:cubicBezTo>
                  <a:cubicBezTo>
                    <a:pt x="1127" y="988"/>
                    <a:pt x="1127" y="988"/>
                    <a:pt x="1127" y="988"/>
                  </a:cubicBezTo>
                  <a:cubicBezTo>
                    <a:pt x="1151" y="954"/>
                    <a:pt x="1172" y="917"/>
                    <a:pt x="1189" y="879"/>
                  </a:cubicBezTo>
                  <a:cubicBezTo>
                    <a:pt x="1105" y="797"/>
                    <a:pt x="1105" y="797"/>
                    <a:pt x="1105" y="797"/>
                  </a:cubicBezTo>
                  <a:cubicBezTo>
                    <a:pt x="1106" y="795"/>
                    <a:pt x="1106" y="795"/>
                    <a:pt x="1106" y="795"/>
                  </a:cubicBezTo>
                  <a:cubicBezTo>
                    <a:pt x="1114" y="771"/>
                    <a:pt x="1121" y="746"/>
                    <a:pt x="1125" y="720"/>
                  </a:cubicBezTo>
                  <a:cubicBezTo>
                    <a:pt x="1126" y="718"/>
                    <a:pt x="1126" y="718"/>
                    <a:pt x="1126" y="718"/>
                  </a:cubicBezTo>
                  <a:cubicBezTo>
                    <a:pt x="1240" y="689"/>
                    <a:pt x="1240" y="689"/>
                    <a:pt x="1240" y="689"/>
                  </a:cubicBezTo>
                  <a:cubicBezTo>
                    <a:pt x="1242" y="668"/>
                    <a:pt x="1243" y="647"/>
                    <a:pt x="1243" y="626"/>
                  </a:cubicBezTo>
                  <a:cubicBezTo>
                    <a:pt x="1243" y="605"/>
                    <a:pt x="1242" y="584"/>
                    <a:pt x="1240" y="563"/>
                  </a:cubicBezTo>
                  <a:cubicBezTo>
                    <a:pt x="1126" y="535"/>
                    <a:pt x="1126" y="535"/>
                    <a:pt x="1126" y="535"/>
                  </a:cubicBezTo>
                  <a:cubicBezTo>
                    <a:pt x="1125" y="532"/>
                    <a:pt x="1125" y="532"/>
                    <a:pt x="1125" y="532"/>
                  </a:cubicBezTo>
                  <a:cubicBezTo>
                    <a:pt x="1121" y="507"/>
                    <a:pt x="1114" y="482"/>
                    <a:pt x="1106" y="458"/>
                  </a:cubicBezTo>
                  <a:cubicBezTo>
                    <a:pt x="1105" y="455"/>
                    <a:pt x="1105" y="455"/>
                    <a:pt x="1105" y="455"/>
                  </a:cubicBezTo>
                  <a:cubicBezTo>
                    <a:pt x="1189" y="374"/>
                    <a:pt x="1189" y="374"/>
                    <a:pt x="1189" y="374"/>
                  </a:cubicBezTo>
                  <a:cubicBezTo>
                    <a:pt x="1172" y="335"/>
                    <a:pt x="1151" y="299"/>
                    <a:pt x="1127" y="265"/>
                  </a:cubicBezTo>
                  <a:cubicBezTo>
                    <a:pt x="1013" y="297"/>
                    <a:pt x="1013" y="297"/>
                    <a:pt x="1013" y="297"/>
                  </a:cubicBezTo>
                  <a:cubicBezTo>
                    <a:pt x="1011" y="295"/>
                    <a:pt x="1011" y="295"/>
                    <a:pt x="1011" y="295"/>
                  </a:cubicBezTo>
                  <a:cubicBezTo>
                    <a:pt x="995" y="276"/>
                    <a:pt x="977" y="257"/>
                    <a:pt x="957" y="241"/>
                  </a:cubicBezTo>
                  <a:cubicBezTo>
                    <a:pt x="955" y="239"/>
                    <a:pt x="955" y="239"/>
                    <a:pt x="955" y="239"/>
                  </a:cubicBezTo>
                  <a:cubicBezTo>
                    <a:pt x="988" y="126"/>
                    <a:pt x="988" y="126"/>
                    <a:pt x="988" y="126"/>
                  </a:cubicBezTo>
                  <a:cubicBezTo>
                    <a:pt x="953" y="101"/>
                    <a:pt x="917" y="80"/>
                    <a:pt x="879" y="63"/>
                  </a:cubicBezTo>
                  <a:cubicBezTo>
                    <a:pt x="797" y="148"/>
                    <a:pt x="797" y="148"/>
                    <a:pt x="797" y="148"/>
                  </a:cubicBezTo>
                  <a:cubicBezTo>
                    <a:pt x="794" y="147"/>
                    <a:pt x="794" y="147"/>
                    <a:pt x="794" y="147"/>
                  </a:cubicBezTo>
                  <a:cubicBezTo>
                    <a:pt x="770" y="138"/>
                    <a:pt x="745" y="131"/>
                    <a:pt x="720" y="127"/>
                  </a:cubicBezTo>
                  <a:cubicBezTo>
                    <a:pt x="717" y="126"/>
                    <a:pt x="717" y="126"/>
                    <a:pt x="717" y="126"/>
                  </a:cubicBezTo>
                  <a:cubicBezTo>
                    <a:pt x="689" y="12"/>
                    <a:pt x="689" y="12"/>
                    <a:pt x="689" y="12"/>
                  </a:cubicBezTo>
                  <a:cubicBezTo>
                    <a:pt x="668" y="10"/>
                    <a:pt x="647" y="9"/>
                    <a:pt x="626" y="9"/>
                  </a:cubicBezTo>
                  <a:cubicBezTo>
                    <a:pt x="605" y="9"/>
                    <a:pt x="584" y="10"/>
                    <a:pt x="563" y="12"/>
                  </a:cubicBezTo>
                  <a:cubicBezTo>
                    <a:pt x="535" y="126"/>
                    <a:pt x="535" y="126"/>
                    <a:pt x="535" y="126"/>
                  </a:cubicBezTo>
                  <a:cubicBezTo>
                    <a:pt x="532" y="127"/>
                    <a:pt x="532" y="127"/>
                    <a:pt x="532" y="127"/>
                  </a:cubicBezTo>
                  <a:cubicBezTo>
                    <a:pt x="507" y="131"/>
                    <a:pt x="482" y="138"/>
                    <a:pt x="458" y="147"/>
                  </a:cubicBezTo>
                  <a:cubicBezTo>
                    <a:pt x="455" y="148"/>
                    <a:pt x="455" y="148"/>
                    <a:pt x="455" y="148"/>
                  </a:cubicBezTo>
                  <a:cubicBezTo>
                    <a:pt x="373" y="63"/>
                    <a:pt x="373" y="63"/>
                    <a:pt x="373" y="63"/>
                  </a:cubicBezTo>
                  <a:cubicBezTo>
                    <a:pt x="335" y="80"/>
                    <a:pt x="298" y="101"/>
                    <a:pt x="264" y="126"/>
                  </a:cubicBezTo>
                  <a:cubicBezTo>
                    <a:pt x="297" y="239"/>
                    <a:pt x="297" y="239"/>
                    <a:pt x="297" y="239"/>
                  </a:cubicBezTo>
                  <a:cubicBezTo>
                    <a:pt x="295" y="241"/>
                    <a:pt x="295" y="241"/>
                    <a:pt x="295" y="241"/>
                  </a:cubicBezTo>
                  <a:cubicBezTo>
                    <a:pt x="275" y="257"/>
                    <a:pt x="257" y="276"/>
                    <a:pt x="241" y="295"/>
                  </a:cubicBezTo>
                  <a:cubicBezTo>
                    <a:pt x="239" y="297"/>
                    <a:pt x="239" y="297"/>
                    <a:pt x="239" y="297"/>
                  </a:cubicBezTo>
                  <a:cubicBezTo>
                    <a:pt x="125" y="265"/>
                    <a:pt x="125" y="265"/>
                    <a:pt x="125" y="265"/>
                  </a:cubicBezTo>
                  <a:cubicBezTo>
                    <a:pt x="101" y="299"/>
                    <a:pt x="80" y="335"/>
                    <a:pt x="63" y="374"/>
                  </a:cubicBezTo>
                  <a:cubicBezTo>
                    <a:pt x="147" y="455"/>
                    <a:pt x="147" y="455"/>
                    <a:pt x="147" y="455"/>
                  </a:cubicBezTo>
                  <a:cubicBezTo>
                    <a:pt x="146" y="458"/>
                    <a:pt x="146" y="458"/>
                    <a:pt x="146" y="458"/>
                  </a:cubicBezTo>
                  <a:cubicBezTo>
                    <a:pt x="138" y="482"/>
                    <a:pt x="131" y="507"/>
                    <a:pt x="127" y="532"/>
                  </a:cubicBezTo>
                  <a:cubicBezTo>
                    <a:pt x="126" y="535"/>
                    <a:pt x="126" y="535"/>
                    <a:pt x="126" y="535"/>
                  </a:cubicBezTo>
                  <a:cubicBezTo>
                    <a:pt x="12" y="563"/>
                    <a:pt x="12" y="563"/>
                    <a:pt x="12" y="563"/>
                  </a:cubicBezTo>
                  <a:cubicBezTo>
                    <a:pt x="10" y="584"/>
                    <a:pt x="9" y="606"/>
                    <a:pt x="9" y="626"/>
                  </a:cubicBezTo>
                  <a:cubicBezTo>
                    <a:pt x="9" y="647"/>
                    <a:pt x="10" y="668"/>
                    <a:pt x="12" y="689"/>
                  </a:cubicBezTo>
                  <a:cubicBezTo>
                    <a:pt x="126" y="718"/>
                    <a:pt x="126" y="718"/>
                    <a:pt x="126" y="718"/>
                  </a:cubicBezTo>
                  <a:cubicBezTo>
                    <a:pt x="127" y="720"/>
                    <a:pt x="127" y="720"/>
                    <a:pt x="127" y="720"/>
                  </a:cubicBezTo>
                  <a:cubicBezTo>
                    <a:pt x="131" y="746"/>
                    <a:pt x="138" y="771"/>
                    <a:pt x="146" y="795"/>
                  </a:cubicBezTo>
                  <a:cubicBezTo>
                    <a:pt x="147" y="797"/>
                    <a:pt x="147" y="797"/>
                    <a:pt x="147" y="797"/>
                  </a:cubicBezTo>
                  <a:cubicBezTo>
                    <a:pt x="63" y="879"/>
                    <a:pt x="63" y="879"/>
                    <a:pt x="63" y="879"/>
                  </a:cubicBezTo>
                  <a:cubicBezTo>
                    <a:pt x="80" y="917"/>
                    <a:pt x="101" y="954"/>
                    <a:pt x="125" y="988"/>
                  </a:cubicBezTo>
                  <a:cubicBezTo>
                    <a:pt x="239" y="955"/>
                    <a:pt x="239" y="955"/>
                    <a:pt x="239" y="955"/>
                  </a:cubicBezTo>
                  <a:cubicBezTo>
                    <a:pt x="241" y="958"/>
                    <a:pt x="241" y="958"/>
                    <a:pt x="241" y="958"/>
                  </a:cubicBezTo>
                  <a:cubicBezTo>
                    <a:pt x="257" y="977"/>
                    <a:pt x="275" y="995"/>
                    <a:pt x="295" y="1012"/>
                  </a:cubicBezTo>
                  <a:cubicBezTo>
                    <a:pt x="297" y="1014"/>
                    <a:pt x="297" y="1014"/>
                    <a:pt x="297" y="1014"/>
                  </a:cubicBezTo>
                  <a:cubicBezTo>
                    <a:pt x="264" y="1127"/>
                    <a:pt x="264" y="1127"/>
                    <a:pt x="264" y="1127"/>
                  </a:cubicBezTo>
                  <a:cubicBezTo>
                    <a:pt x="298" y="1151"/>
                    <a:pt x="335" y="1173"/>
                    <a:pt x="373" y="1190"/>
                  </a:cubicBezTo>
                  <a:cubicBezTo>
                    <a:pt x="455" y="1105"/>
                    <a:pt x="455" y="1105"/>
                    <a:pt x="455" y="1105"/>
                  </a:cubicBezTo>
                  <a:cubicBezTo>
                    <a:pt x="458" y="1106"/>
                    <a:pt x="458" y="1106"/>
                    <a:pt x="458" y="1106"/>
                  </a:cubicBezTo>
                  <a:cubicBezTo>
                    <a:pt x="482" y="1114"/>
                    <a:pt x="507" y="1121"/>
                    <a:pt x="532" y="1126"/>
                  </a:cubicBezTo>
                  <a:cubicBezTo>
                    <a:pt x="535" y="1126"/>
                    <a:pt x="535" y="1126"/>
                    <a:pt x="535" y="1126"/>
                  </a:cubicBezTo>
                  <a:lnTo>
                    <a:pt x="563" y="1241"/>
                  </a:lnTo>
                  <a:close/>
                  <a:moveTo>
                    <a:pt x="626" y="1104"/>
                  </a:moveTo>
                  <a:cubicBezTo>
                    <a:pt x="498" y="1104"/>
                    <a:pt x="378" y="1055"/>
                    <a:pt x="288" y="964"/>
                  </a:cubicBezTo>
                  <a:cubicBezTo>
                    <a:pt x="198" y="874"/>
                    <a:pt x="148" y="754"/>
                    <a:pt x="148" y="626"/>
                  </a:cubicBezTo>
                  <a:cubicBezTo>
                    <a:pt x="148" y="499"/>
                    <a:pt x="198" y="379"/>
                    <a:pt x="288" y="288"/>
                  </a:cubicBezTo>
                  <a:cubicBezTo>
                    <a:pt x="378" y="198"/>
                    <a:pt x="498" y="148"/>
                    <a:pt x="626" y="148"/>
                  </a:cubicBezTo>
                  <a:cubicBezTo>
                    <a:pt x="754" y="148"/>
                    <a:pt x="874" y="198"/>
                    <a:pt x="964" y="288"/>
                  </a:cubicBezTo>
                  <a:cubicBezTo>
                    <a:pt x="1054" y="379"/>
                    <a:pt x="1104" y="499"/>
                    <a:pt x="1104" y="626"/>
                  </a:cubicBezTo>
                  <a:cubicBezTo>
                    <a:pt x="1104" y="754"/>
                    <a:pt x="1054" y="874"/>
                    <a:pt x="964" y="964"/>
                  </a:cubicBezTo>
                  <a:cubicBezTo>
                    <a:pt x="874" y="1055"/>
                    <a:pt x="754" y="1104"/>
                    <a:pt x="626" y="1104"/>
                  </a:cubicBezTo>
                  <a:close/>
                  <a:moveTo>
                    <a:pt x="626" y="157"/>
                  </a:moveTo>
                  <a:cubicBezTo>
                    <a:pt x="367" y="157"/>
                    <a:pt x="157" y="367"/>
                    <a:pt x="157" y="626"/>
                  </a:cubicBezTo>
                  <a:cubicBezTo>
                    <a:pt x="157" y="885"/>
                    <a:pt x="367" y="1096"/>
                    <a:pt x="626" y="1096"/>
                  </a:cubicBezTo>
                  <a:cubicBezTo>
                    <a:pt x="885" y="1096"/>
                    <a:pt x="1095" y="885"/>
                    <a:pt x="1095" y="626"/>
                  </a:cubicBezTo>
                  <a:cubicBezTo>
                    <a:pt x="1095" y="367"/>
                    <a:pt x="885" y="157"/>
                    <a:pt x="626" y="157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51" name="组合 50"/>
            <p:cNvGrpSpPr/>
            <p:nvPr/>
          </p:nvGrpSpPr>
          <p:grpSpPr>
            <a:xfrm>
              <a:off x="5182814" y="3587754"/>
              <a:ext cx="1697305" cy="2643278"/>
              <a:chOff x="7056438" y="2401888"/>
              <a:chExt cx="2671763" cy="4160838"/>
            </a:xfrm>
            <a:effectLst>
              <a:outerShdw blurRad="254000" dist="101600" dir="8100000" sx="102000" sy="102000" algn="tr" rotWithShape="0">
                <a:prstClr val="black">
                  <a:alpha val="28000"/>
                </a:prstClr>
              </a:outerShdw>
            </a:effectLst>
          </p:grpSpPr>
          <p:sp>
            <p:nvSpPr>
              <p:cNvPr id="53" name="Freeform 49"/>
              <p:cNvSpPr/>
              <p:nvPr/>
            </p:nvSpPr>
            <p:spPr bwMode="auto">
              <a:xfrm>
                <a:off x="7056438" y="2401888"/>
                <a:ext cx="2671763" cy="4160838"/>
              </a:xfrm>
              <a:custGeom>
                <a:avLst/>
                <a:gdLst>
                  <a:gd name="T0" fmla="*/ 388 w 842"/>
                  <a:gd name="T1" fmla="*/ 1312 h 1312"/>
                  <a:gd name="T2" fmla="*/ 340 w 842"/>
                  <a:gd name="T3" fmla="*/ 1265 h 1312"/>
                  <a:gd name="T4" fmla="*/ 343 w 842"/>
                  <a:gd name="T5" fmla="*/ 1249 h 1312"/>
                  <a:gd name="T6" fmla="*/ 278 w 842"/>
                  <a:gd name="T7" fmla="*/ 1249 h 1312"/>
                  <a:gd name="T8" fmla="*/ 228 w 842"/>
                  <a:gd name="T9" fmla="*/ 1199 h 1312"/>
                  <a:gd name="T10" fmla="*/ 241 w 842"/>
                  <a:gd name="T11" fmla="*/ 1164 h 1312"/>
                  <a:gd name="T12" fmla="*/ 219 w 842"/>
                  <a:gd name="T13" fmla="*/ 1121 h 1312"/>
                  <a:gd name="T14" fmla="*/ 232 w 842"/>
                  <a:gd name="T15" fmla="*/ 1086 h 1312"/>
                  <a:gd name="T16" fmla="*/ 196 w 842"/>
                  <a:gd name="T17" fmla="*/ 1022 h 1312"/>
                  <a:gd name="T18" fmla="*/ 196 w 842"/>
                  <a:gd name="T19" fmla="*/ 982 h 1312"/>
                  <a:gd name="T20" fmla="*/ 196 w 842"/>
                  <a:gd name="T21" fmla="*/ 982 h 1312"/>
                  <a:gd name="T22" fmla="*/ 196 w 842"/>
                  <a:gd name="T23" fmla="*/ 976 h 1312"/>
                  <a:gd name="T24" fmla="*/ 196 w 842"/>
                  <a:gd name="T25" fmla="*/ 947 h 1312"/>
                  <a:gd name="T26" fmla="*/ 197 w 842"/>
                  <a:gd name="T27" fmla="*/ 940 h 1312"/>
                  <a:gd name="T28" fmla="*/ 197 w 842"/>
                  <a:gd name="T29" fmla="*/ 917 h 1312"/>
                  <a:gd name="T30" fmla="*/ 180 w 842"/>
                  <a:gd name="T31" fmla="*/ 849 h 1312"/>
                  <a:gd name="T32" fmla="*/ 129 w 842"/>
                  <a:gd name="T33" fmla="*/ 779 h 1312"/>
                  <a:gd name="T34" fmla="*/ 0 w 842"/>
                  <a:gd name="T35" fmla="*/ 419 h 1312"/>
                  <a:gd name="T36" fmla="*/ 419 w 842"/>
                  <a:gd name="T37" fmla="*/ 0 h 1312"/>
                  <a:gd name="T38" fmla="*/ 423 w 842"/>
                  <a:gd name="T39" fmla="*/ 0 h 1312"/>
                  <a:gd name="T40" fmla="*/ 842 w 842"/>
                  <a:gd name="T41" fmla="*/ 419 h 1312"/>
                  <a:gd name="T42" fmla="*/ 713 w 842"/>
                  <a:gd name="T43" fmla="*/ 779 h 1312"/>
                  <a:gd name="T44" fmla="*/ 662 w 842"/>
                  <a:gd name="T45" fmla="*/ 849 h 1312"/>
                  <a:gd name="T46" fmla="*/ 647 w 842"/>
                  <a:gd name="T47" fmla="*/ 899 h 1312"/>
                  <a:gd name="T48" fmla="*/ 646 w 842"/>
                  <a:gd name="T49" fmla="*/ 1023 h 1312"/>
                  <a:gd name="T50" fmla="*/ 610 w 842"/>
                  <a:gd name="T51" fmla="*/ 1086 h 1312"/>
                  <a:gd name="T52" fmla="*/ 623 w 842"/>
                  <a:gd name="T53" fmla="*/ 1121 h 1312"/>
                  <a:gd name="T54" fmla="*/ 601 w 842"/>
                  <a:gd name="T55" fmla="*/ 1164 h 1312"/>
                  <a:gd name="T56" fmla="*/ 614 w 842"/>
                  <a:gd name="T57" fmla="*/ 1199 h 1312"/>
                  <a:gd name="T58" fmla="*/ 564 w 842"/>
                  <a:gd name="T59" fmla="*/ 1249 h 1312"/>
                  <a:gd name="T60" fmla="*/ 499 w 842"/>
                  <a:gd name="T61" fmla="*/ 1249 h 1312"/>
                  <a:gd name="T62" fmla="*/ 502 w 842"/>
                  <a:gd name="T63" fmla="*/ 1265 h 1312"/>
                  <a:gd name="T64" fmla="*/ 455 w 842"/>
                  <a:gd name="T65" fmla="*/ 1312 h 1312"/>
                  <a:gd name="T66" fmla="*/ 388 w 842"/>
                  <a:gd name="T67" fmla="*/ 1312 h 1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42" h="1312">
                    <a:moveTo>
                      <a:pt x="388" y="1312"/>
                    </a:moveTo>
                    <a:cubicBezTo>
                      <a:pt x="362" y="1312"/>
                      <a:pt x="340" y="1291"/>
                      <a:pt x="340" y="1265"/>
                    </a:cubicBezTo>
                    <a:cubicBezTo>
                      <a:pt x="340" y="1259"/>
                      <a:pt x="341" y="1254"/>
                      <a:pt x="343" y="1249"/>
                    </a:cubicBezTo>
                    <a:cubicBezTo>
                      <a:pt x="278" y="1249"/>
                      <a:pt x="278" y="1249"/>
                      <a:pt x="278" y="1249"/>
                    </a:cubicBezTo>
                    <a:cubicBezTo>
                      <a:pt x="250" y="1249"/>
                      <a:pt x="228" y="1226"/>
                      <a:pt x="228" y="1199"/>
                    </a:cubicBezTo>
                    <a:cubicBezTo>
                      <a:pt x="228" y="1186"/>
                      <a:pt x="233" y="1173"/>
                      <a:pt x="241" y="1164"/>
                    </a:cubicBezTo>
                    <a:cubicBezTo>
                      <a:pt x="228" y="1156"/>
                      <a:pt x="219" y="1140"/>
                      <a:pt x="219" y="1121"/>
                    </a:cubicBezTo>
                    <a:cubicBezTo>
                      <a:pt x="219" y="1108"/>
                      <a:pt x="223" y="1095"/>
                      <a:pt x="232" y="1086"/>
                    </a:cubicBezTo>
                    <a:cubicBezTo>
                      <a:pt x="210" y="1073"/>
                      <a:pt x="196" y="1049"/>
                      <a:pt x="196" y="1022"/>
                    </a:cubicBezTo>
                    <a:cubicBezTo>
                      <a:pt x="196" y="982"/>
                      <a:pt x="196" y="982"/>
                      <a:pt x="196" y="982"/>
                    </a:cubicBezTo>
                    <a:cubicBezTo>
                      <a:pt x="196" y="982"/>
                      <a:pt x="196" y="982"/>
                      <a:pt x="196" y="982"/>
                    </a:cubicBezTo>
                    <a:cubicBezTo>
                      <a:pt x="196" y="976"/>
                      <a:pt x="196" y="976"/>
                      <a:pt x="196" y="976"/>
                    </a:cubicBezTo>
                    <a:cubicBezTo>
                      <a:pt x="196" y="966"/>
                      <a:pt x="196" y="957"/>
                      <a:pt x="196" y="947"/>
                    </a:cubicBezTo>
                    <a:cubicBezTo>
                      <a:pt x="197" y="940"/>
                      <a:pt x="197" y="940"/>
                      <a:pt x="197" y="940"/>
                    </a:cubicBezTo>
                    <a:cubicBezTo>
                      <a:pt x="197" y="917"/>
                      <a:pt x="197" y="917"/>
                      <a:pt x="197" y="917"/>
                    </a:cubicBezTo>
                    <a:cubicBezTo>
                      <a:pt x="196" y="897"/>
                      <a:pt x="194" y="871"/>
                      <a:pt x="180" y="849"/>
                    </a:cubicBezTo>
                    <a:cubicBezTo>
                      <a:pt x="166" y="824"/>
                      <a:pt x="148" y="802"/>
                      <a:pt x="129" y="779"/>
                    </a:cubicBezTo>
                    <a:cubicBezTo>
                      <a:pt x="69" y="706"/>
                      <a:pt x="0" y="623"/>
                      <a:pt x="0" y="419"/>
                    </a:cubicBezTo>
                    <a:cubicBezTo>
                      <a:pt x="0" y="188"/>
                      <a:pt x="188" y="0"/>
                      <a:pt x="419" y="0"/>
                    </a:cubicBezTo>
                    <a:cubicBezTo>
                      <a:pt x="423" y="0"/>
                      <a:pt x="423" y="0"/>
                      <a:pt x="423" y="0"/>
                    </a:cubicBezTo>
                    <a:cubicBezTo>
                      <a:pt x="654" y="0"/>
                      <a:pt x="842" y="188"/>
                      <a:pt x="842" y="419"/>
                    </a:cubicBezTo>
                    <a:cubicBezTo>
                      <a:pt x="842" y="623"/>
                      <a:pt x="773" y="706"/>
                      <a:pt x="713" y="779"/>
                    </a:cubicBezTo>
                    <a:cubicBezTo>
                      <a:pt x="694" y="802"/>
                      <a:pt x="676" y="824"/>
                      <a:pt x="662" y="849"/>
                    </a:cubicBezTo>
                    <a:cubicBezTo>
                      <a:pt x="653" y="863"/>
                      <a:pt x="649" y="879"/>
                      <a:pt x="647" y="899"/>
                    </a:cubicBezTo>
                    <a:cubicBezTo>
                      <a:pt x="646" y="1023"/>
                      <a:pt x="646" y="1023"/>
                      <a:pt x="646" y="1023"/>
                    </a:cubicBezTo>
                    <a:cubicBezTo>
                      <a:pt x="646" y="1049"/>
                      <a:pt x="632" y="1073"/>
                      <a:pt x="610" y="1086"/>
                    </a:cubicBezTo>
                    <a:cubicBezTo>
                      <a:pt x="619" y="1095"/>
                      <a:pt x="623" y="1108"/>
                      <a:pt x="623" y="1121"/>
                    </a:cubicBezTo>
                    <a:cubicBezTo>
                      <a:pt x="623" y="1140"/>
                      <a:pt x="614" y="1156"/>
                      <a:pt x="601" y="1164"/>
                    </a:cubicBezTo>
                    <a:cubicBezTo>
                      <a:pt x="609" y="1173"/>
                      <a:pt x="614" y="1186"/>
                      <a:pt x="614" y="1199"/>
                    </a:cubicBezTo>
                    <a:cubicBezTo>
                      <a:pt x="614" y="1226"/>
                      <a:pt x="592" y="1249"/>
                      <a:pt x="564" y="1249"/>
                    </a:cubicBezTo>
                    <a:cubicBezTo>
                      <a:pt x="499" y="1249"/>
                      <a:pt x="499" y="1249"/>
                      <a:pt x="499" y="1249"/>
                    </a:cubicBezTo>
                    <a:cubicBezTo>
                      <a:pt x="501" y="1254"/>
                      <a:pt x="502" y="1259"/>
                      <a:pt x="502" y="1265"/>
                    </a:cubicBezTo>
                    <a:cubicBezTo>
                      <a:pt x="502" y="1291"/>
                      <a:pt x="480" y="1312"/>
                      <a:pt x="455" y="1312"/>
                    </a:cubicBezTo>
                    <a:lnTo>
                      <a:pt x="388" y="1312"/>
                    </a:ln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50"/>
              <p:cNvSpPr/>
              <p:nvPr/>
            </p:nvSpPr>
            <p:spPr bwMode="auto">
              <a:xfrm>
                <a:off x="8247063" y="6384925"/>
                <a:ext cx="293688" cy="82550"/>
              </a:xfrm>
              <a:custGeom>
                <a:avLst/>
                <a:gdLst>
                  <a:gd name="T0" fmla="*/ 13 w 93"/>
                  <a:gd name="T1" fmla="*/ 26 h 26"/>
                  <a:gd name="T2" fmla="*/ 0 w 93"/>
                  <a:gd name="T3" fmla="*/ 13 h 26"/>
                  <a:gd name="T4" fmla="*/ 13 w 93"/>
                  <a:gd name="T5" fmla="*/ 0 h 26"/>
                  <a:gd name="T6" fmla="*/ 80 w 93"/>
                  <a:gd name="T7" fmla="*/ 0 h 26"/>
                  <a:gd name="T8" fmla="*/ 93 w 93"/>
                  <a:gd name="T9" fmla="*/ 13 h 26"/>
                  <a:gd name="T10" fmla="*/ 80 w 93"/>
                  <a:gd name="T11" fmla="*/ 26 h 26"/>
                  <a:gd name="T12" fmla="*/ 13 w 93"/>
                  <a:gd name="T13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3" h="26">
                    <a:moveTo>
                      <a:pt x="13" y="26"/>
                    </a:moveTo>
                    <a:cubicBezTo>
                      <a:pt x="5" y="26"/>
                      <a:pt x="0" y="20"/>
                      <a:pt x="0" y="13"/>
                    </a:cubicBezTo>
                    <a:cubicBezTo>
                      <a:pt x="0" y="6"/>
                      <a:pt x="5" y="0"/>
                      <a:pt x="13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87" y="0"/>
                      <a:pt x="93" y="6"/>
                      <a:pt x="93" y="13"/>
                    </a:cubicBezTo>
                    <a:cubicBezTo>
                      <a:pt x="93" y="20"/>
                      <a:pt x="87" y="26"/>
                      <a:pt x="80" y="26"/>
                    </a:cubicBezTo>
                    <a:lnTo>
                      <a:pt x="13" y="26"/>
                    </a:lnTo>
                    <a:close/>
                  </a:path>
                </a:pathLst>
              </a:custGeom>
              <a:solidFill>
                <a:srgbClr val="8586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" name="Freeform 51"/>
              <p:cNvSpPr/>
              <p:nvPr/>
            </p:nvSpPr>
            <p:spPr bwMode="auto">
              <a:xfrm>
                <a:off x="7888288" y="6162675"/>
                <a:ext cx="1008063" cy="104775"/>
              </a:xfrm>
              <a:custGeom>
                <a:avLst/>
                <a:gdLst>
                  <a:gd name="T0" fmla="*/ 16 w 318"/>
                  <a:gd name="T1" fmla="*/ 33 h 33"/>
                  <a:gd name="T2" fmla="*/ 0 w 318"/>
                  <a:gd name="T3" fmla="*/ 16 h 33"/>
                  <a:gd name="T4" fmla="*/ 16 w 318"/>
                  <a:gd name="T5" fmla="*/ 0 h 33"/>
                  <a:gd name="T6" fmla="*/ 302 w 318"/>
                  <a:gd name="T7" fmla="*/ 0 h 33"/>
                  <a:gd name="T8" fmla="*/ 318 w 318"/>
                  <a:gd name="T9" fmla="*/ 16 h 33"/>
                  <a:gd name="T10" fmla="*/ 302 w 318"/>
                  <a:gd name="T11" fmla="*/ 33 h 33"/>
                  <a:gd name="T12" fmla="*/ 16 w 318"/>
                  <a:gd name="T13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8" h="33">
                    <a:moveTo>
                      <a:pt x="16" y="33"/>
                    </a:moveTo>
                    <a:cubicBezTo>
                      <a:pt x="7" y="33"/>
                      <a:pt x="0" y="25"/>
                      <a:pt x="0" y="16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302" y="0"/>
                      <a:pt x="302" y="0"/>
                      <a:pt x="302" y="0"/>
                    </a:cubicBezTo>
                    <a:cubicBezTo>
                      <a:pt x="311" y="0"/>
                      <a:pt x="318" y="7"/>
                      <a:pt x="318" y="16"/>
                    </a:cubicBezTo>
                    <a:cubicBezTo>
                      <a:pt x="318" y="25"/>
                      <a:pt x="311" y="33"/>
                      <a:pt x="302" y="33"/>
                    </a:cubicBezTo>
                    <a:lnTo>
                      <a:pt x="16" y="33"/>
                    </a:lnTo>
                    <a:close/>
                  </a:path>
                </a:pathLst>
              </a:custGeom>
              <a:solidFill>
                <a:srgbClr val="8586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" name="Freeform 52"/>
              <p:cNvSpPr/>
              <p:nvPr/>
            </p:nvSpPr>
            <p:spPr bwMode="auto">
              <a:xfrm>
                <a:off x="7856538" y="5897563"/>
                <a:ext cx="1052513" cy="107950"/>
              </a:xfrm>
              <a:custGeom>
                <a:avLst/>
                <a:gdLst>
                  <a:gd name="T0" fmla="*/ 17 w 332"/>
                  <a:gd name="T1" fmla="*/ 34 h 34"/>
                  <a:gd name="T2" fmla="*/ 0 w 332"/>
                  <a:gd name="T3" fmla="*/ 17 h 34"/>
                  <a:gd name="T4" fmla="*/ 17 w 332"/>
                  <a:gd name="T5" fmla="*/ 0 h 34"/>
                  <a:gd name="T6" fmla="*/ 315 w 332"/>
                  <a:gd name="T7" fmla="*/ 0 h 34"/>
                  <a:gd name="T8" fmla="*/ 332 w 332"/>
                  <a:gd name="T9" fmla="*/ 17 h 34"/>
                  <a:gd name="T10" fmla="*/ 315 w 332"/>
                  <a:gd name="T11" fmla="*/ 34 h 34"/>
                  <a:gd name="T12" fmla="*/ 17 w 332"/>
                  <a:gd name="T13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2" h="34">
                    <a:moveTo>
                      <a:pt x="17" y="34"/>
                    </a:moveTo>
                    <a:cubicBezTo>
                      <a:pt x="8" y="34"/>
                      <a:pt x="0" y="26"/>
                      <a:pt x="0" y="17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315" y="0"/>
                      <a:pt x="315" y="0"/>
                      <a:pt x="315" y="0"/>
                    </a:cubicBezTo>
                    <a:cubicBezTo>
                      <a:pt x="324" y="0"/>
                      <a:pt x="332" y="7"/>
                      <a:pt x="332" y="17"/>
                    </a:cubicBezTo>
                    <a:cubicBezTo>
                      <a:pt x="332" y="26"/>
                      <a:pt x="324" y="34"/>
                      <a:pt x="315" y="34"/>
                    </a:cubicBezTo>
                    <a:lnTo>
                      <a:pt x="17" y="34"/>
                    </a:lnTo>
                    <a:close/>
                  </a:path>
                </a:pathLst>
              </a:custGeom>
              <a:solidFill>
                <a:srgbClr val="8586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Freeform 53"/>
              <p:cNvSpPr/>
              <p:nvPr/>
            </p:nvSpPr>
            <p:spPr bwMode="auto">
              <a:xfrm>
                <a:off x="7780338" y="5211763"/>
                <a:ext cx="1223963" cy="552450"/>
              </a:xfrm>
              <a:custGeom>
                <a:avLst/>
                <a:gdLst>
                  <a:gd name="T0" fmla="*/ 3 w 386"/>
                  <a:gd name="T1" fmla="*/ 30 h 174"/>
                  <a:gd name="T2" fmla="*/ 3 w 386"/>
                  <a:gd name="T3" fmla="*/ 30 h 174"/>
                  <a:gd name="T4" fmla="*/ 3 w 386"/>
                  <a:gd name="T5" fmla="*/ 54 h 174"/>
                  <a:gd name="T6" fmla="*/ 2 w 386"/>
                  <a:gd name="T7" fmla="*/ 62 h 174"/>
                  <a:gd name="T8" fmla="*/ 3 w 386"/>
                  <a:gd name="T9" fmla="*/ 62 h 174"/>
                  <a:gd name="T10" fmla="*/ 2 w 386"/>
                  <a:gd name="T11" fmla="*/ 137 h 174"/>
                  <a:gd name="T12" fmla="*/ 27 w 386"/>
                  <a:gd name="T13" fmla="*/ 174 h 174"/>
                  <a:gd name="T14" fmla="*/ 359 w 386"/>
                  <a:gd name="T15" fmla="*/ 174 h 174"/>
                  <a:gd name="T16" fmla="*/ 384 w 386"/>
                  <a:gd name="T17" fmla="*/ 136 h 174"/>
                  <a:gd name="T18" fmla="*/ 385 w 386"/>
                  <a:gd name="T19" fmla="*/ 11 h 174"/>
                  <a:gd name="T20" fmla="*/ 385 w 386"/>
                  <a:gd name="T21" fmla="*/ 10 h 174"/>
                  <a:gd name="T22" fmla="*/ 386 w 386"/>
                  <a:gd name="T23" fmla="*/ 0 h 174"/>
                  <a:gd name="T24" fmla="*/ 0 w 386"/>
                  <a:gd name="T25" fmla="*/ 0 h 174"/>
                  <a:gd name="T26" fmla="*/ 3 w 386"/>
                  <a:gd name="T27" fmla="*/ 30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86" h="174">
                    <a:moveTo>
                      <a:pt x="3" y="30"/>
                    </a:moveTo>
                    <a:cubicBezTo>
                      <a:pt x="3" y="30"/>
                      <a:pt x="3" y="30"/>
                      <a:pt x="3" y="30"/>
                    </a:cubicBezTo>
                    <a:cubicBezTo>
                      <a:pt x="3" y="54"/>
                      <a:pt x="3" y="54"/>
                      <a:pt x="3" y="54"/>
                    </a:cubicBezTo>
                    <a:cubicBezTo>
                      <a:pt x="3" y="54"/>
                      <a:pt x="2" y="62"/>
                      <a:pt x="2" y="62"/>
                    </a:cubicBezTo>
                    <a:cubicBezTo>
                      <a:pt x="3" y="62"/>
                      <a:pt x="3" y="62"/>
                      <a:pt x="3" y="62"/>
                    </a:cubicBezTo>
                    <a:cubicBezTo>
                      <a:pt x="2" y="137"/>
                      <a:pt x="2" y="137"/>
                      <a:pt x="2" y="137"/>
                    </a:cubicBezTo>
                    <a:cubicBezTo>
                      <a:pt x="2" y="153"/>
                      <a:pt x="12" y="168"/>
                      <a:pt x="27" y="174"/>
                    </a:cubicBezTo>
                    <a:cubicBezTo>
                      <a:pt x="34" y="173"/>
                      <a:pt x="359" y="174"/>
                      <a:pt x="359" y="174"/>
                    </a:cubicBezTo>
                    <a:cubicBezTo>
                      <a:pt x="374" y="168"/>
                      <a:pt x="384" y="153"/>
                      <a:pt x="384" y="136"/>
                    </a:cubicBezTo>
                    <a:cubicBezTo>
                      <a:pt x="385" y="11"/>
                      <a:pt x="385" y="11"/>
                      <a:pt x="385" y="11"/>
                    </a:cubicBezTo>
                    <a:cubicBezTo>
                      <a:pt x="385" y="10"/>
                      <a:pt x="385" y="10"/>
                      <a:pt x="385" y="10"/>
                    </a:cubicBezTo>
                    <a:cubicBezTo>
                      <a:pt x="385" y="6"/>
                      <a:pt x="385" y="3"/>
                      <a:pt x="38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11"/>
                      <a:pt x="2" y="21"/>
                      <a:pt x="3" y="30"/>
                    </a:cubicBezTo>
                    <a:close/>
                  </a:path>
                </a:pathLst>
              </a:custGeom>
              <a:solidFill>
                <a:srgbClr val="31A6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Freeform 54"/>
              <p:cNvSpPr/>
              <p:nvPr/>
            </p:nvSpPr>
            <p:spPr bwMode="auto">
              <a:xfrm>
                <a:off x="7167563" y="2509838"/>
                <a:ext cx="2452688" cy="2578100"/>
              </a:xfrm>
              <a:custGeom>
                <a:avLst/>
                <a:gdLst>
                  <a:gd name="T0" fmla="*/ 597 w 773"/>
                  <a:gd name="T1" fmla="*/ 797 h 813"/>
                  <a:gd name="T2" fmla="*/ 652 w 773"/>
                  <a:gd name="T3" fmla="*/ 723 h 813"/>
                  <a:gd name="T4" fmla="*/ 773 w 773"/>
                  <a:gd name="T5" fmla="*/ 385 h 813"/>
                  <a:gd name="T6" fmla="*/ 388 w 773"/>
                  <a:gd name="T7" fmla="*/ 0 h 813"/>
                  <a:gd name="T8" fmla="*/ 384 w 773"/>
                  <a:gd name="T9" fmla="*/ 0 h 813"/>
                  <a:gd name="T10" fmla="*/ 0 w 773"/>
                  <a:gd name="T11" fmla="*/ 385 h 813"/>
                  <a:gd name="T12" fmla="*/ 120 w 773"/>
                  <a:gd name="T13" fmla="*/ 723 h 813"/>
                  <a:gd name="T14" fmla="*/ 175 w 773"/>
                  <a:gd name="T15" fmla="*/ 797 h 813"/>
                  <a:gd name="T16" fmla="*/ 183 w 773"/>
                  <a:gd name="T17" fmla="*/ 813 h 813"/>
                  <a:gd name="T18" fmla="*/ 589 w 773"/>
                  <a:gd name="T19" fmla="*/ 813 h 813"/>
                  <a:gd name="T20" fmla="*/ 597 w 773"/>
                  <a:gd name="T21" fmla="*/ 797 h 8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73" h="813">
                    <a:moveTo>
                      <a:pt x="597" y="797"/>
                    </a:moveTo>
                    <a:cubicBezTo>
                      <a:pt x="613" y="771"/>
                      <a:pt x="632" y="748"/>
                      <a:pt x="652" y="723"/>
                    </a:cubicBezTo>
                    <a:cubicBezTo>
                      <a:pt x="709" y="655"/>
                      <a:pt x="773" y="577"/>
                      <a:pt x="773" y="385"/>
                    </a:cubicBezTo>
                    <a:cubicBezTo>
                      <a:pt x="773" y="173"/>
                      <a:pt x="600" y="0"/>
                      <a:pt x="388" y="0"/>
                    </a:cubicBezTo>
                    <a:cubicBezTo>
                      <a:pt x="384" y="0"/>
                      <a:pt x="384" y="0"/>
                      <a:pt x="384" y="0"/>
                    </a:cubicBezTo>
                    <a:cubicBezTo>
                      <a:pt x="172" y="0"/>
                      <a:pt x="0" y="173"/>
                      <a:pt x="0" y="385"/>
                    </a:cubicBezTo>
                    <a:cubicBezTo>
                      <a:pt x="0" y="577"/>
                      <a:pt x="64" y="655"/>
                      <a:pt x="120" y="723"/>
                    </a:cubicBezTo>
                    <a:cubicBezTo>
                      <a:pt x="140" y="748"/>
                      <a:pt x="159" y="771"/>
                      <a:pt x="175" y="797"/>
                    </a:cubicBezTo>
                    <a:cubicBezTo>
                      <a:pt x="178" y="803"/>
                      <a:pt x="180" y="808"/>
                      <a:pt x="183" y="813"/>
                    </a:cubicBezTo>
                    <a:cubicBezTo>
                      <a:pt x="589" y="813"/>
                      <a:pt x="589" y="813"/>
                      <a:pt x="589" y="813"/>
                    </a:cubicBezTo>
                    <a:cubicBezTo>
                      <a:pt x="592" y="808"/>
                      <a:pt x="594" y="802"/>
                      <a:pt x="597" y="797"/>
                    </a:cubicBezTo>
                    <a:close/>
                  </a:path>
                </a:pathLst>
              </a:custGeom>
              <a:solidFill>
                <a:srgbClr val="F29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52" name="文本框 51"/>
            <p:cNvSpPr txBox="1"/>
            <p:nvPr/>
          </p:nvSpPr>
          <p:spPr>
            <a:xfrm>
              <a:off x="5462292" y="4011187"/>
              <a:ext cx="1093910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说课流程</a:t>
              </a:r>
              <a:endParaRPr lang="zh-CN" alt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2534724" y="4948365"/>
            <a:ext cx="2171682" cy="852721"/>
            <a:chOff x="2458524" y="5281740"/>
            <a:chExt cx="2171682" cy="852721"/>
          </a:xfrm>
        </p:grpSpPr>
        <p:grpSp>
          <p:nvGrpSpPr>
            <p:cNvPr id="60" name="组合 59"/>
            <p:cNvGrpSpPr/>
            <p:nvPr/>
          </p:nvGrpSpPr>
          <p:grpSpPr>
            <a:xfrm>
              <a:off x="3778072" y="5281740"/>
              <a:ext cx="852134" cy="852721"/>
              <a:chOff x="2878993" y="5057469"/>
              <a:chExt cx="852134" cy="852721"/>
            </a:xfrm>
          </p:grpSpPr>
          <p:grpSp>
            <p:nvGrpSpPr>
              <p:cNvPr id="62" name="组合 61"/>
              <p:cNvGrpSpPr/>
              <p:nvPr/>
            </p:nvGrpSpPr>
            <p:grpSpPr>
              <a:xfrm>
                <a:off x="2878993" y="5057469"/>
                <a:ext cx="852134" cy="852721"/>
                <a:chOff x="8480125" y="3238033"/>
                <a:chExt cx="2303463" cy="2305050"/>
              </a:xfrm>
            </p:grpSpPr>
            <p:sp>
              <p:nvSpPr>
                <p:cNvPr id="64" name="Freeform 679"/>
                <p:cNvSpPr>
                  <a:spLocks noEditPoints="1"/>
                </p:cNvSpPr>
                <p:nvPr/>
              </p:nvSpPr>
              <p:spPr bwMode="auto">
                <a:xfrm rot="21275257">
                  <a:off x="8480125" y="3238033"/>
                  <a:ext cx="2303463" cy="2305050"/>
                </a:xfrm>
                <a:custGeom>
                  <a:avLst/>
                  <a:gdLst>
                    <a:gd name="T0" fmla="*/ 2163936 w 1816"/>
                    <a:gd name="T1" fmla="*/ 1005286 h 1816"/>
                    <a:gd name="T2" fmla="*/ 2179157 w 1816"/>
                    <a:gd name="T3" fmla="*/ 627035 h 1816"/>
                    <a:gd name="T4" fmla="*/ 1968598 w 1816"/>
                    <a:gd name="T5" fmla="*/ 538183 h 1816"/>
                    <a:gd name="T6" fmla="*/ 1808777 w 1816"/>
                    <a:gd name="T7" fmla="*/ 368097 h 1816"/>
                    <a:gd name="T8" fmla="*/ 1674323 w 1816"/>
                    <a:gd name="T9" fmla="*/ 121853 h 1816"/>
                    <a:gd name="T10" fmla="*/ 1352143 w 1816"/>
                    <a:gd name="T11" fmla="*/ 147239 h 1816"/>
                    <a:gd name="T12" fmla="*/ 1060405 w 1816"/>
                    <a:gd name="T13" fmla="*/ 132007 h 1816"/>
                    <a:gd name="T14" fmla="*/ 844772 w 1816"/>
                    <a:gd name="T15" fmla="*/ 175163 h 1816"/>
                    <a:gd name="T16" fmla="*/ 629140 w 1816"/>
                    <a:gd name="T17" fmla="*/ 271630 h 1816"/>
                    <a:gd name="T18" fmla="*/ 273980 w 1816"/>
                    <a:gd name="T19" fmla="*/ 401099 h 1816"/>
                    <a:gd name="T20" fmla="*/ 271443 w 1816"/>
                    <a:gd name="T21" fmla="*/ 629573 h 1816"/>
                    <a:gd name="T22" fmla="*/ 175043 w 1816"/>
                    <a:gd name="T23" fmla="*/ 845354 h 1816"/>
                    <a:gd name="T24" fmla="*/ 0 w 1816"/>
                    <a:gd name="T25" fmla="*/ 1061135 h 1816"/>
                    <a:gd name="T26" fmla="*/ 147138 w 1816"/>
                    <a:gd name="T27" fmla="*/ 1353075 h 1816"/>
                    <a:gd name="T28" fmla="*/ 243538 w 1816"/>
                    <a:gd name="T29" fmla="*/ 1624705 h 1816"/>
                    <a:gd name="T30" fmla="*/ 365307 w 1816"/>
                    <a:gd name="T31" fmla="*/ 1810023 h 1816"/>
                    <a:gd name="T32" fmla="*/ 537813 w 1816"/>
                    <a:gd name="T33" fmla="*/ 1972493 h 1816"/>
                    <a:gd name="T34" fmla="*/ 794035 w 1816"/>
                    <a:gd name="T35" fmla="*/ 2251739 h 1816"/>
                    <a:gd name="T36" fmla="*/ 1004594 w 1816"/>
                    <a:gd name="T37" fmla="*/ 2165427 h 1816"/>
                    <a:gd name="T38" fmla="*/ 1240521 w 1816"/>
                    <a:gd name="T39" fmla="*/ 2173043 h 1816"/>
                    <a:gd name="T40" fmla="*/ 1506891 w 1816"/>
                    <a:gd name="T41" fmla="*/ 2251739 h 1816"/>
                    <a:gd name="T42" fmla="*/ 1719987 w 1816"/>
                    <a:gd name="T43" fmla="*/ 2002956 h 1816"/>
                    <a:gd name="T44" fmla="*/ 1935619 w 1816"/>
                    <a:gd name="T45" fmla="*/ 1810023 h 1816"/>
                    <a:gd name="T46" fmla="*/ 2057388 w 1816"/>
                    <a:gd name="T47" fmla="*/ 1624705 h 1816"/>
                    <a:gd name="T48" fmla="*/ 2141104 w 1816"/>
                    <a:gd name="T49" fmla="*/ 1406385 h 1816"/>
                    <a:gd name="T50" fmla="*/ 1151732 w 1816"/>
                    <a:gd name="T51" fmla="*/ 2048651 h 1816"/>
                    <a:gd name="T52" fmla="*/ 971615 w 1816"/>
                    <a:gd name="T53" fmla="*/ 2030881 h 1816"/>
                    <a:gd name="T54" fmla="*/ 763593 w 1816"/>
                    <a:gd name="T55" fmla="*/ 1959800 h 1816"/>
                    <a:gd name="T56" fmla="*/ 580939 w 1816"/>
                    <a:gd name="T57" fmla="*/ 1843025 h 1816"/>
                    <a:gd name="T58" fmla="*/ 433802 w 1816"/>
                    <a:gd name="T59" fmla="*/ 1688170 h 1816"/>
                    <a:gd name="T60" fmla="*/ 324717 w 1816"/>
                    <a:gd name="T61" fmla="*/ 1500313 h 1816"/>
                    <a:gd name="T62" fmla="*/ 266370 w 1816"/>
                    <a:gd name="T63" fmla="*/ 1289609 h 1816"/>
                    <a:gd name="T64" fmla="*/ 256222 w 1816"/>
                    <a:gd name="T65" fmla="*/ 1106830 h 1816"/>
                    <a:gd name="T66" fmla="*/ 296812 w 1816"/>
                    <a:gd name="T67" fmla="*/ 885972 h 1816"/>
                    <a:gd name="T68" fmla="*/ 385602 w 1816"/>
                    <a:gd name="T69" fmla="*/ 687961 h 1816"/>
                    <a:gd name="T70" fmla="*/ 517518 w 1816"/>
                    <a:gd name="T71" fmla="*/ 517875 h 1816"/>
                    <a:gd name="T72" fmla="*/ 687487 w 1816"/>
                    <a:gd name="T73" fmla="*/ 385867 h 1816"/>
                    <a:gd name="T74" fmla="*/ 885362 w 1816"/>
                    <a:gd name="T75" fmla="*/ 297016 h 1816"/>
                    <a:gd name="T76" fmla="*/ 1106068 w 1816"/>
                    <a:gd name="T77" fmla="*/ 256399 h 1816"/>
                    <a:gd name="T78" fmla="*/ 1286185 w 1816"/>
                    <a:gd name="T79" fmla="*/ 266553 h 1816"/>
                    <a:gd name="T80" fmla="*/ 1499280 w 1816"/>
                    <a:gd name="T81" fmla="*/ 327480 h 1816"/>
                    <a:gd name="T82" fmla="*/ 1687008 w 1816"/>
                    <a:gd name="T83" fmla="*/ 434101 h 1816"/>
                    <a:gd name="T84" fmla="*/ 1841756 w 1816"/>
                    <a:gd name="T85" fmla="*/ 581340 h 1816"/>
                    <a:gd name="T86" fmla="*/ 1958451 w 1816"/>
                    <a:gd name="T87" fmla="*/ 764119 h 1816"/>
                    <a:gd name="T88" fmla="*/ 2026946 w 1816"/>
                    <a:gd name="T89" fmla="*/ 972284 h 1816"/>
                    <a:gd name="T90" fmla="*/ 2047241 w 1816"/>
                    <a:gd name="T91" fmla="*/ 1152525 h 1816"/>
                    <a:gd name="T92" fmla="*/ 2019335 w 1816"/>
                    <a:gd name="T93" fmla="*/ 1375922 h 1816"/>
                    <a:gd name="T94" fmla="*/ 1938156 w 1816"/>
                    <a:gd name="T95" fmla="*/ 1579010 h 1816"/>
                    <a:gd name="T96" fmla="*/ 1813850 w 1816"/>
                    <a:gd name="T97" fmla="*/ 1754174 h 1816"/>
                    <a:gd name="T98" fmla="*/ 1651492 w 1816"/>
                    <a:gd name="T99" fmla="*/ 1893797 h 1816"/>
                    <a:gd name="T100" fmla="*/ 1458691 w 1816"/>
                    <a:gd name="T101" fmla="*/ 1992802 h 1816"/>
                    <a:gd name="T102" fmla="*/ 1243058 w 1816"/>
                    <a:gd name="T103" fmla="*/ 2043574 h 181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1816"/>
                    <a:gd name="T157" fmla="*/ 0 h 1816"/>
                    <a:gd name="T158" fmla="*/ 1816 w 1816"/>
                    <a:gd name="T159" fmla="*/ 1816 h 1816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1816" h="1816">
                      <a:moveTo>
                        <a:pt x="1816" y="978"/>
                      </a:moveTo>
                      <a:lnTo>
                        <a:pt x="1816" y="836"/>
                      </a:lnTo>
                      <a:lnTo>
                        <a:pt x="1710" y="836"/>
                      </a:lnTo>
                      <a:lnTo>
                        <a:pt x="1706" y="792"/>
                      </a:lnTo>
                      <a:lnTo>
                        <a:pt x="1698" y="750"/>
                      </a:lnTo>
                      <a:lnTo>
                        <a:pt x="1688" y="708"/>
                      </a:lnTo>
                      <a:lnTo>
                        <a:pt x="1678" y="666"/>
                      </a:lnTo>
                      <a:lnTo>
                        <a:pt x="1774" y="626"/>
                      </a:lnTo>
                      <a:lnTo>
                        <a:pt x="1718" y="494"/>
                      </a:lnTo>
                      <a:lnTo>
                        <a:pt x="1622" y="534"/>
                      </a:lnTo>
                      <a:lnTo>
                        <a:pt x="1602" y="496"/>
                      </a:lnTo>
                      <a:lnTo>
                        <a:pt x="1578" y="460"/>
                      </a:lnTo>
                      <a:lnTo>
                        <a:pt x="1552" y="424"/>
                      </a:lnTo>
                      <a:lnTo>
                        <a:pt x="1526" y="390"/>
                      </a:lnTo>
                      <a:lnTo>
                        <a:pt x="1600" y="316"/>
                      </a:lnTo>
                      <a:lnTo>
                        <a:pt x="1498" y="216"/>
                      </a:lnTo>
                      <a:lnTo>
                        <a:pt x="1426" y="290"/>
                      </a:lnTo>
                      <a:lnTo>
                        <a:pt x="1392" y="262"/>
                      </a:lnTo>
                      <a:lnTo>
                        <a:pt x="1356" y="236"/>
                      </a:lnTo>
                      <a:lnTo>
                        <a:pt x="1318" y="214"/>
                      </a:lnTo>
                      <a:lnTo>
                        <a:pt x="1280" y="192"/>
                      </a:lnTo>
                      <a:lnTo>
                        <a:pt x="1320" y="96"/>
                      </a:lnTo>
                      <a:lnTo>
                        <a:pt x="1188" y="42"/>
                      </a:lnTo>
                      <a:lnTo>
                        <a:pt x="1150" y="138"/>
                      </a:lnTo>
                      <a:lnTo>
                        <a:pt x="1108" y="126"/>
                      </a:lnTo>
                      <a:lnTo>
                        <a:pt x="1066" y="116"/>
                      </a:lnTo>
                      <a:lnTo>
                        <a:pt x="1022" y="110"/>
                      </a:lnTo>
                      <a:lnTo>
                        <a:pt x="978" y="104"/>
                      </a:lnTo>
                      <a:lnTo>
                        <a:pt x="978" y="0"/>
                      </a:lnTo>
                      <a:lnTo>
                        <a:pt x="836" y="0"/>
                      </a:lnTo>
                      <a:lnTo>
                        <a:pt x="836" y="104"/>
                      </a:lnTo>
                      <a:lnTo>
                        <a:pt x="792" y="110"/>
                      </a:lnTo>
                      <a:lnTo>
                        <a:pt x="750" y="116"/>
                      </a:lnTo>
                      <a:lnTo>
                        <a:pt x="706" y="126"/>
                      </a:lnTo>
                      <a:lnTo>
                        <a:pt x="666" y="138"/>
                      </a:lnTo>
                      <a:lnTo>
                        <a:pt x="626" y="42"/>
                      </a:lnTo>
                      <a:lnTo>
                        <a:pt x="494" y="96"/>
                      </a:lnTo>
                      <a:lnTo>
                        <a:pt x="534" y="192"/>
                      </a:lnTo>
                      <a:lnTo>
                        <a:pt x="496" y="214"/>
                      </a:lnTo>
                      <a:lnTo>
                        <a:pt x="460" y="236"/>
                      </a:lnTo>
                      <a:lnTo>
                        <a:pt x="424" y="262"/>
                      </a:lnTo>
                      <a:lnTo>
                        <a:pt x="390" y="290"/>
                      </a:lnTo>
                      <a:lnTo>
                        <a:pt x="316" y="216"/>
                      </a:lnTo>
                      <a:lnTo>
                        <a:pt x="216" y="316"/>
                      </a:lnTo>
                      <a:lnTo>
                        <a:pt x="288" y="390"/>
                      </a:lnTo>
                      <a:lnTo>
                        <a:pt x="262" y="424"/>
                      </a:lnTo>
                      <a:lnTo>
                        <a:pt x="236" y="460"/>
                      </a:lnTo>
                      <a:lnTo>
                        <a:pt x="214" y="496"/>
                      </a:lnTo>
                      <a:lnTo>
                        <a:pt x="192" y="534"/>
                      </a:lnTo>
                      <a:lnTo>
                        <a:pt x="96" y="494"/>
                      </a:lnTo>
                      <a:lnTo>
                        <a:pt x="42" y="626"/>
                      </a:lnTo>
                      <a:lnTo>
                        <a:pt x="138" y="666"/>
                      </a:lnTo>
                      <a:lnTo>
                        <a:pt x="126" y="708"/>
                      </a:lnTo>
                      <a:lnTo>
                        <a:pt x="116" y="750"/>
                      </a:lnTo>
                      <a:lnTo>
                        <a:pt x="108" y="792"/>
                      </a:lnTo>
                      <a:lnTo>
                        <a:pt x="104" y="836"/>
                      </a:lnTo>
                      <a:lnTo>
                        <a:pt x="0" y="836"/>
                      </a:lnTo>
                      <a:lnTo>
                        <a:pt x="0" y="978"/>
                      </a:lnTo>
                      <a:lnTo>
                        <a:pt x="104" y="978"/>
                      </a:lnTo>
                      <a:lnTo>
                        <a:pt x="108" y="1022"/>
                      </a:lnTo>
                      <a:lnTo>
                        <a:pt x="116" y="1066"/>
                      </a:lnTo>
                      <a:lnTo>
                        <a:pt x="126" y="1108"/>
                      </a:lnTo>
                      <a:lnTo>
                        <a:pt x="138" y="1150"/>
                      </a:lnTo>
                      <a:lnTo>
                        <a:pt x="42" y="1190"/>
                      </a:lnTo>
                      <a:lnTo>
                        <a:pt x="96" y="1320"/>
                      </a:lnTo>
                      <a:lnTo>
                        <a:pt x="192" y="1280"/>
                      </a:lnTo>
                      <a:lnTo>
                        <a:pt x="214" y="1320"/>
                      </a:lnTo>
                      <a:lnTo>
                        <a:pt x="236" y="1356"/>
                      </a:lnTo>
                      <a:lnTo>
                        <a:pt x="262" y="1392"/>
                      </a:lnTo>
                      <a:lnTo>
                        <a:pt x="288" y="1426"/>
                      </a:lnTo>
                      <a:lnTo>
                        <a:pt x="216" y="1500"/>
                      </a:lnTo>
                      <a:lnTo>
                        <a:pt x="316" y="1600"/>
                      </a:lnTo>
                      <a:lnTo>
                        <a:pt x="390" y="1526"/>
                      </a:lnTo>
                      <a:lnTo>
                        <a:pt x="424" y="1554"/>
                      </a:lnTo>
                      <a:lnTo>
                        <a:pt x="460" y="1578"/>
                      </a:lnTo>
                      <a:lnTo>
                        <a:pt x="496" y="1602"/>
                      </a:lnTo>
                      <a:lnTo>
                        <a:pt x="534" y="1622"/>
                      </a:lnTo>
                      <a:lnTo>
                        <a:pt x="494" y="1718"/>
                      </a:lnTo>
                      <a:lnTo>
                        <a:pt x="626" y="1774"/>
                      </a:lnTo>
                      <a:lnTo>
                        <a:pt x="666" y="1678"/>
                      </a:lnTo>
                      <a:lnTo>
                        <a:pt x="706" y="1690"/>
                      </a:lnTo>
                      <a:lnTo>
                        <a:pt x="750" y="1698"/>
                      </a:lnTo>
                      <a:lnTo>
                        <a:pt x="792" y="1706"/>
                      </a:lnTo>
                      <a:lnTo>
                        <a:pt x="836" y="1712"/>
                      </a:lnTo>
                      <a:lnTo>
                        <a:pt x="836" y="1816"/>
                      </a:lnTo>
                      <a:lnTo>
                        <a:pt x="978" y="1816"/>
                      </a:lnTo>
                      <a:lnTo>
                        <a:pt x="978" y="1712"/>
                      </a:lnTo>
                      <a:lnTo>
                        <a:pt x="1022" y="1706"/>
                      </a:lnTo>
                      <a:lnTo>
                        <a:pt x="1066" y="1698"/>
                      </a:lnTo>
                      <a:lnTo>
                        <a:pt x="1108" y="1690"/>
                      </a:lnTo>
                      <a:lnTo>
                        <a:pt x="1150" y="1678"/>
                      </a:lnTo>
                      <a:lnTo>
                        <a:pt x="1188" y="1774"/>
                      </a:lnTo>
                      <a:lnTo>
                        <a:pt x="1320" y="1718"/>
                      </a:lnTo>
                      <a:lnTo>
                        <a:pt x="1280" y="1622"/>
                      </a:lnTo>
                      <a:lnTo>
                        <a:pt x="1318" y="1602"/>
                      </a:lnTo>
                      <a:lnTo>
                        <a:pt x="1356" y="1578"/>
                      </a:lnTo>
                      <a:lnTo>
                        <a:pt x="1392" y="1554"/>
                      </a:lnTo>
                      <a:lnTo>
                        <a:pt x="1426" y="1526"/>
                      </a:lnTo>
                      <a:lnTo>
                        <a:pt x="1498" y="1600"/>
                      </a:lnTo>
                      <a:lnTo>
                        <a:pt x="1600" y="1500"/>
                      </a:lnTo>
                      <a:lnTo>
                        <a:pt x="1526" y="1426"/>
                      </a:lnTo>
                      <a:lnTo>
                        <a:pt x="1552" y="1392"/>
                      </a:lnTo>
                      <a:lnTo>
                        <a:pt x="1578" y="1356"/>
                      </a:lnTo>
                      <a:lnTo>
                        <a:pt x="1602" y="1320"/>
                      </a:lnTo>
                      <a:lnTo>
                        <a:pt x="1622" y="1280"/>
                      </a:lnTo>
                      <a:lnTo>
                        <a:pt x="1718" y="1320"/>
                      </a:lnTo>
                      <a:lnTo>
                        <a:pt x="1774" y="1190"/>
                      </a:lnTo>
                      <a:lnTo>
                        <a:pt x="1678" y="1150"/>
                      </a:lnTo>
                      <a:lnTo>
                        <a:pt x="1688" y="1108"/>
                      </a:lnTo>
                      <a:lnTo>
                        <a:pt x="1698" y="1066"/>
                      </a:lnTo>
                      <a:lnTo>
                        <a:pt x="1706" y="1022"/>
                      </a:lnTo>
                      <a:lnTo>
                        <a:pt x="1710" y="978"/>
                      </a:lnTo>
                      <a:lnTo>
                        <a:pt x="1816" y="978"/>
                      </a:lnTo>
                      <a:close/>
                      <a:moveTo>
                        <a:pt x="908" y="1614"/>
                      </a:moveTo>
                      <a:lnTo>
                        <a:pt x="908" y="1614"/>
                      </a:lnTo>
                      <a:lnTo>
                        <a:pt x="872" y="1612"/>
                      </a:lnTo>
                      <a:lnTo>
                        <a:pt x="836" y="1610"/>
                      </a:lnTo>
                      <a:lnTo>
                        <a:pt x="800" y="1606"/>
                      </a:lnTo>
                      <a:lnTo>
                        <a:pt x="766" y="1600"/>
                      </a:lnTo>
                      <a:lnTo>
                        <a:pt x="730" y="1592"/>
                      </a:lnTo>
                      <a:lnTo>
                        <a:pt x="698" y="1582"/>
                      </a:lnTo>
                      <a:lnTo>
                        <a:pt x="664" y="1570"/>
                      </a:lnTo>
                      <a:lnTo>
                        <a:pt x="632" y="1558"/>
                      </a:lnTo>
                      <a:lnTo>
                        <a:pt x="602" y="1544"/>
                      </a:lnTo>
                      <a:lnTo>
                        <a:pt x="570" y="1528"/>
                      </a:lnTo>
                      <a:lnTo>
                        <a:pt x="542" y="1512"/>
                      </a:lnTo>
                      <a:lnTo>
                        <a:pt x="512" y="1492"/>
                      </a:lnTo>
                      <a:lnTo>
                        <a:pt x="484" y="1474"/>
                      </a:lnTo>
                      <a:lnTo>
                        <a:pt x="458" y="1452"/>
                      </a:lnTo>
                      <a:lnTo>
                        <a:pt x="432" y="1430"/>
                      </a:lnTo>
                      <a:lnTo>
                        <a:pt x="408" y="1406"/>
                      </a:lnTo>
                      <a:lnTo>
                        <a:pt x="384" y="1382"/>
                      </a:lnTo>
                      <a:lnTo>
                        <a:pt x="362" y="1356"/>
                      </a:lnTo>
                      <a:lnTo>
                        <a:pt x="342" y="1330"/>
                      </a:lnTo>
                      <a:lnTo>
                        <a:pt x="322" y="1302"/>
                      </a:lnTo>
                      <a:lnTo>
                        <a:pt x="304" y="1274"/>
                      </a:lnTo>
                      <a:lnTo>
                        <a:pt x="286" y="1244"/>
                      </a:lnTo>
                      <a:lnTo>
                        <a:pt x="272" y="1214"/>
                      </a:lnTo>
                      <a:lnTo>
                        <a:pt x="256" y="1182"/>
                      </a:lnTo>
                      <a:lnTo>
                        <a:pt x="244" y="1150"/>
                      </a:lnTo>
                      <a:lnTo>
                        <a:pt x="234" y="1118"/>
                      </a:lnTo>
                      <a:lnTo>
                        <a:pt x="224" y="1084"/>
                      </a:lnTo>
                      <a:lnTo>
                        <a:pt x="216" y="1050"/>
                      </a:lnTo>
                      <a:lnTo>
                        <a:pt x="210" y="1016"/>
                      </a:lnTo>
                      <a:lnTo>
                        <a:pt x="206" y="980"/>
                      </a:lnTo>
                      <a:lnTo>
                        <a:pt x="202" y="944"/>
                      </a:lnTo>
                      <a:lnTo>
                        <a:pt x="202" y="908"/>
                      </a:lnTo>
                      <a:lnTo>
                        <a:pt x="202" y="872"/>
                      </a:lnTo>
                      <a:lnTo>
                        <a:pt x="206" y="836"/>
                      </a:lnTo>
                      <a:lnTo>
                        <a:pt x="210" y="800"/>
                      </a:lnTo>
                      <a:lnTo>
                        <a:pt x="216" y="766"/>
                      </a:lnTo>
                      <a:lnTo>
                        <a:pt x="224" y="732"/>
                      </a:lnTo>
                      <a:lnTo>
                        <a:pt x="234" y="698"/>
                      </a:lnTo>
                      <a:lnTo>
                        <a:pt x="244" y="664"/>
                      </a:lnTo>
                      <a:lnTo>
                        <a:pt x="256" y="632"/>
                      </a:lnTo>
                      <a:lnTo>
                        <a:pt x="272" y="602"/>
                      </a:lnTo>
                      <a:lnTo>
                        <a:pt x="286" y="572"/>
                      </a:lnTo>
                      <a:lnTo>
                        <a:pt x="304" y="542"/>
                      </a:lnTo>
                      <a:lnTo>
                        <a:pt x="322" y="512"/>
                      </a:lnTo>
                      <a:lnTo>
                        <a:pt x="342" y="486"/>
                      </a:lnTo>
                      <a:lnTo>
                        <a:pt x="362" y="458"/>
                      </a:lnTo>
                      <a:lnTo>
                        <a:pt x="384" y="432"/>
                      </a:lnTo>
                      <a:lnTo>
                        <a:pt x="408" y="408"/>
                      </a:lnTo>
                      <a:lnTo>
                        <a:pt x="432" y="386"/>
                      </a:lnTo>
                      <a:lnTo>
                        <a:pt x="458" y="362"/>
                      </a:lnTo>
                      <a:lnTo>
                        <a:pt x="484" y="342"/>
                      </a:lnTo>
                      <a:lnTo>
                        <a:pt x="512" y="322"/>
                      </a:lnTo>
                      <a:lnTo>
                        <a:pt x="542" y="304"/>
                      </a:lnTo>
                      <a:lnTo>
                        <a:pt x="570" y="286"/>
                      </a:lnTo>
                      <a:lnTo>
                        <a:pt x="602" y="272"/>
                      </a:lnTo>
                      <a:lnTo>
                        <a:pt x="632" y="258"/>
                      </a:lnTo>
                      <a:lnTo>
                        <a:pt x="664" y="244"/>
                      </a:lnTo>
                      <a:lnTo>
                        <a:pt x="698" y="234"/>
                      </a:lnTo>
                      <a:lnTo>
                        <a:pt x="730" y="224"/>
                      </a:lnTo>
                      <a:lnTo>
                        <a:pt x="766" y="216"/>
                      </a:lnTo>
                      <a:lnTo>
                        <a:pt x="800" y="210"/>
                      </a:lnTo>
                      <a:lnTo>
                        <a:pt x="836" y="206"/>
                      </a:lnTo>
                      <a:lnTo>
                        <a:pt x="872" y="202"/>
                      </a:lnTo>
                      <a:lnTo>
                        <a:pt x="908" y="202"/>
                      </a:lnTo>
                      <a:lnTo>
                        <a:pt x="944" y="202"/>
                      </a:lnTo>
                      <a:lnTo>
                        <a:pt x="980" y="206"/>
                      </a:lnTo>
                      <a:lnTo>
                        <a:pt x="1014" y="210"/>
                      </a:lnTo>
                      <a:lnTo>
                        <a:pt x="1050" y="216"/>
                      </a:lnTo>
                      <a:lnTo>
                        <a:pt x="1084" y="224"/>
                      </a:lnTo>
                      <a:lnTo>
                        <a:pt x="1118" y="234"/>
                      </a:lnTo>
                      <a:lnTo>
                        <a:pt x="1150" y="244"/>
                      </a:lnTo>
                      <a:lnTo>
                        <a:pt x="1182" y="258"/>
                      </a:lnTo>
                      <a:lnTo>
                        <a:pt x="1214" y="272"/>
                      </a:lnTo>
                      <a:lnTo>
                        <a:pt x="1244" y="286"/>
                      </a:lnTo>
                      <a:lnTo>
                        <a:pt x="1274" y="304"/>
                      </a:lnTo>
                      <a:lnTo>
                        <a:pt x="1302" y="322"/>
                      </a:lnTo>
                      <a:lnTo>
                        <a:pt x="1330" y="342"/>
                      </a:lnTo>
                      <a:lnTo>
                        <a:pt x="1356" y="362"/>
                      </a:lnTo>
                      <a:lnTo>
                        <a:pt x="1382" y="386"/>
                      </a:lnTo>
                      <a:lnTo>
                        <a:pt x="1406" y="408"/>
                      </a:lnTo>
                      <a:lnTo>
                        <a:pt x="1430" y="432"/>
                      </a:lnTo>
                      <a:lnTo>
                        <a:pt x="1452" y="458"/>
                      </a:lnTo>
                      <a:lnTo>
                        <a:pt x="1474" y="486"/>
                      </a:lnTo>
                      <a:lnTo>
                        <a:pt x="1492" y="512"/>
                      </a:lnTo>
                      <a:lnTo>
                        <a:pt x="1512" y="542"/>
                      </a:lnTo>
                      <a:lnTo>
                        <a:pt x="1528" y="572"/>
                      </a:lnTo>
                      <a:lnTo>
                        <a:pt x="1544" y="602"/>
                      </a:lnTo>
                      <a:lnTo>
                        <a:pt x="1558" y="632"/>
                      </a:lnTo>
                      <a:lnTo>
                        <a:pt x="1570" y="664"/>
                      </a:lnTo>
                      <a:lnTo>
                        <a:pt x="1582" y="698"/>
                      </a:lnTo>
                      <a:lnTo>
                        <a:pt x="1592" y="732"/>
                      </a:lnTo>
                      <a:lnTo>
                        <a:pt x="1598" y="766"/>
                      </a:lnTo>
                      <a:lnTo>
                        <a:pt x="1606" y="800"/>
                      </a:lnTo>
                      <a:lnTo>
                        <a:pt x="1610" y="836"/>
                      </a:lnTo>
                      <a:lnTo>
                        <a:pt x="1612" y="872"/>
                      </a:lnTo>
                      <a:lnTo>
                        <a:pt x="1614" y="908"/>
                      </a:lnTo>
                      <a:lnTo>
                        <a:pt x="1612" y="944"/>
                      </a:lnTo>
                      <a:lnTo>
                        <a:pt x="1610" y="980"/>
                      </a:lnTo>
                      <a:lnTo>
                        <a:pt x="1606" y="1016"/>
                      </a:lnTo>
                      <a:lnTo>
                        <a:pt x="1598" y="1050"/>
                      </a:lnTo>
                      <a:lnTo>
                        <a:pt x="1592" y="1084"/>
                      </a:lnTo>
                      <a:lnTo>
                        <a:pt x="1582" y="1118"/>
                      </a:lnTo>
                      <a:lnTo>
                        <a:pt x="1570" y="1150"/>
                      </a:lnTo>
                      <a:lnTo>
                        <a:pt x="1558" y="1182"/>
                      </a:lnTo>
                      <a:lnTo>
                        <a:pt x="1544" y="1214"/>
                      </a:lnTo>
                      <a:lnTo>
                        <a:pt x="1528" y="1244"/>
                      </a:lnTo>
                      <a:lnTo>
                        <a:pt x="1512" y="1274"/>
                      </a:lnTo>
                      <a:lnTo>
                        <a:pt x="1492" y="1302"/>
                      </a:lnTo>
                      <a:lnTo>
                        <a:pt x="1474" y="1330"/>
                      </a:lnTo>
                      <a:lnTo>
                        <a:pt x="1452" y="1356"/>
                      </a:lnTo>
                      <a:lnTo>
                        <a:pt x="1430" y="1382"/>
                      </a:lnTo>
                      <a:lnTo>
                        <a:pt x="1406" y="1406"/>
                      </a:lnTo>
                      <a:lnTo>
                        <a:pt x="1382" y="1430"/>
                      </a:lnTo>
                      <a:lnTo>
                        <a:pt x="1356" y="1452"/>
                      </a:lnTo>
                      <a:lnTo>
                        <a:pt x="1330" y="1474"/>
                      </a:lnTo>
                      <a:lnTo>
                        <a:pt x="1302" y="1492"/>
                      </a:lnTo>
                      <a:lnTo>
                        <a:pt x="1274" y="1512"/>
                      </a:lnTo>
                      <a:lnTo>
                        <a:pt x="1244" y="1528"/>
                      </a:lnTo>
                      <a:lnTo>
                        <a:pt x="1214" y="1544"/>
                      </a:lnTo>
                      <a:lnTo>
                        <a:pt x="1182" y="1558"/>
                      </a:lnTo>
                      <a:lnTo>
                        <a:pt x="1150" y="1570"/>
                      </a:lnTo>
                      <a:lnTo>
                        <a:pt x="1118" y="1582"/>
                      </a:lnTo>
                      <a:lnTo>
                        <a:pt x="1084" y="1592"/>
                      </a:lnTo>
                      <a:lnTo>
                        <a:pt x="1050" y="1600"/>
                      </a:lnTo>
                      <a:lnTo>
                        <a:pt x="1014" y="1606"/>
                      </a:lnTo>
                      <a:lnTo>
                        <a:pt x="980" y="1610"/>
                      </a:lnTo>
                      <a:lnTo>
                        <a:pt x="944" y="1612"/>
                      </a:lnTo>
                      <a:lnTo>
                        <a:pt x="908" y="1614"/>
                      </a:lnTo>
                      <a:close/>
                    </a:path>
                  </a:pathLst>
                </a:custGeom>
                <a:solidFill>
                  <a:srgbClr val="808080">
                    <a:alpha val="79999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9050">
                      <a:solidFill>
                        <a:srgbClr val="000000"/>
                      </a:solidFill>
                      <a:prstDash val="sysDot"/>
                      <a:rou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65" name="Oval 680"/>
                <p:cNvSpPr>
                  <a:spLocks noChangeArrowheads="1"/>
                </p:cNvSpPr>
                <p:nvPr/>
              </p:nvSpPr>
              <p:spPr bwMode="auto">
                <a:xfrm rot="21275257">
                  <a:off x="8842075" y="3601571"/>
                  <a:ext cx="1577975" cy="1577975"/>
                </a:xfrm>
                <a:prstGeom prst="ellipse">
                  <a:avLst/>
                </a:prstGeom>
                <a:solidFill>
                  <a:srgbClr val="FF6E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9050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9pPr>
                </a:lstStyle>
                <a:p>
                  <a:pPr eaLnBrk="1" hangingPunct="1"/>
                  <a:endParaRPr lang="ko-KR" altLang="en-US"/>
                </a:p>
              </p:txBody>
            </p:sp>
          </p:grpSp>
          <p:sp>
            <p:nvSpPr>
              <p:cNvPr id="63" name="文本框 62"/>
              <p:cNvSpPr txBox="1"/>
              <p:nvPr/>
            </p:nvSpPr>
            <p:spPr>
              <a:xfrm>
                <a:off x="3025201" y="5283774"/>
                <a:ext cx="55913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b="1" dirty="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  <a:endParaRPr lang="zh-CN" altLang="en-US" sz="20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1" name="文本框 48"/>
            <p:cNvSpPr txBox="1"/>
            <p:nvPr/>
          </p:nvSpPr>
          <p:spPr>
            <a:xfrm>
              <a:off x="2458524" y="5608415"/>
              <a:ext cx="164948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FF6E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教材分析</a:t>
              </a:r>
              <a:endParaRPr lang="en-US" altLang="zh-CN" sz="2000" b="1" dirty="0">
                <a:solidFill>
                  <a:srgbClr val="FF6E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1919436" y="3533440"/>
            <a:ext cx="2177724" cy="852721"/>
            <a:chOff x="2488048" y="2683096"/>
            <a:chExt cx="2177724" cy="852721"/>
          </a:xfrm>
        </p:grpSpPr>
        <p:grpSp>
          <p:nvGrpSpPr>
            <p:cNvPr id="74" name="组合 73"/>
            <p:cNvGrpSpPr/>
            <p:nvPr/>
          </p:nvGrpSpPr>
          <p:grpSpPr>
            <a:xfrm>
              <a:off x="3813638" y="2683096"/>
              <a:ext cx="852134" cy="852721"/>
              <a:chOff x="2878993" y="2845031"/>
              <a:chExt cx="852134" cy="852721"/>
            </a:xfrm>
          </p:grpSpPr>
          <p:grpSp>
            <p:nvGrpSpPr>
              <p:cNvPr id="76" name="组合 75"/>
              <p:cNvGrpSpPr/>
              <p:nvPr/>
            </p:nvGrpSpPr>
            <p:grpSpPr>
              <a:xfrm>
                <a:off x="2878993" y="2845031"/>
                <a:ext cx="852134" cy="852721"/>
                <a:chOff x="8480125" y="3238033"/>
                <a:chExt cx="2303463" cy="2305050"/>
              </a:xfrm>
            </p:grpSpPr>
            <p:sp>
              <p:nvSpPr>
                <p:cNvPr id="78" name="Freeform 679"/>
                <p:cNvSpPr>
                  <a:spLocks noEditPoints="1"/>
                </p:cNvSpPr>
                <p:nvPr/>
              </p:nvSpPr>
              <p:spPr bwMode="auto">
                <a:xfrm rot="21275257">
                  <a:off x="8480125" y="3238033"/>
                  <a:ext cx="2303463" cy="2305050"/>
                </a:xfrm>
                <a:custGeom>
                  <a:avLst/>
                  <a:gdLst>
                    <a:gd name="T0" fmla="*/ 2163936 w 1816"/>
                    <a:gd name="T1" fmla="*/ 1005286 h 1816"/>
                    <a:gd name="T2" fmla="*/ 2179157 w 1816"/>
                    <a:gd name="T3" fmla="*/ 627035 h 1816"/>
                    <a:gd name="T4" fmla="*/ 1968598 w 1816"/>
                    <a:gd name="T5" fmla="*/ 538183 h 1816"/>
                    <a:gd name="T6" fmla="*/ 1808777 w 1816"/>
                    <a:gd name="T7" fmla="*/ 368097 h 1816"/>
                    <a:gd name="T8" fmla="*/ 1674323 w 1816"/>
                    <a:gd name="T9" fmla="*/ 121853 h 1816"/>
                    <a:gd name="T10" fmla="*/ 1352143 w 1816"/>
                    <a:gd name="T11" fmla="*/ 147239 h 1816"/>
                    <a:gd name="T12" fmla="*/ 1060405 w 1816"/>
                    <a:gd name="T13" fmla="*/ 132007 h 1816"/>
                    <a:gd name="T14" fmla="*/ 844772 w 1816"/>
                    <a:gd name="T15" fmla="*/ 175163 h 1816"/>
                    <a:gd name="T16" fmla="*/ 629140 w 1816"/>
                    <a:gd name="T17" fmla="*/ 271630 h 1816"/>
                    <a:gd name="T18" fmla="*/ 273980 w 1816"/>
                    <a:gd name="T19" fmla="*/ 401099 h 1816"/>
                    <a:gd name="T20" fmla="*/ 271443 w 1816"/>
                    <a:gd name="T21" fmla="*/ 629573 h 1816"/>
                    <a:gd name="T22" fmla="*/ 175043 w 1816"/>
                    <a:gd name="T23" fmla="*/ 845354 h 1816"/>
                    <a:gd name="T24" fmla="*/ 0 w 1816"/>
                    <a:gd name="T25" fmla="*/ 1061135 h 1816"/>
                    <a:gd name="T26" fmla="*/ 147138 w 1816"/>
                    <a:gd name="T27" fmla="*/ 1353075 h 1816"/>
                    <a:gd name="T28" fmla="*/ 243538 w 1816"/>
                    <a:gd name="T29" fmla="*/ 1624705 h 1816"/>
                    <a:gd name="T30" fmla="*/ 365307 w 1816"/>
                    <a:gd name="T31" fmla="*/ 1810023 h 1816"/>
                    <a:gd name="T32" fmla="*/ 537813 w 1816"/>
                    <a:gd name="T33" fmla="*/ 1972493 h 1816"/>
                    <a:gd name="T34" fmla="*/ 794035 w 1816"/>
                    <a:gd name="T35" fmla="*/ 2251739 h 1816"/>
                    <a:gd name="T36" fmla="*/ 1004594 w 1816"/>
                    <a:gd name="T37" fmla="*/ 2165427 h 1816"/>
                    <a:gd name="T38" fmla="*/ 1240521 w 1816"/>
                    <a:gd name="T39" fmla="*/ 2173043 h 1816"/>
                    <a:gd name="T40" fmla="*/ 1506891 w 1816"/>
                    <a:gd name="T41" fmla="*/ 2251739 h 1816"/>
                    <a:gd name="T42" fmla="*/ 1719987 w 1816"/>
                    <a:gd name="T43" fmla="*/ 2002956 h 1816"/>
                    <a:gd name="T44" fmla="*/ 1935619 w 1816"/>
                    <a:gd name="T45" fmla="*/ 1810023 h 1816"/>
                    <a:gd name="T46" fmla="*/ 2057388 w 1816"/>
                    <a:gd name="T47" fmla="*/ 1624705 h 1816"/>
                    <a:gd name="T48" fmla="*/ 2141104 w 1816"/>
                    <a:gd name="T49" fmla="*/ 1406385 h 1816"/>
                    <a:gd name="T50" fmla="*/ 1151732 w 1816"/>
                    <a:gd name="T51" fmla="*/ 2048651 h 1816"/>
                    <a:gd name="T52" fmla="*/ 971615 w 1816"/>
                    <a:gd name="T53" fmla="*/ 2030881 h 1816"/>
                    <a:gd name="T54" fmla="*/ 763593 w 1816"/>
                    <a:gd name="T55" fmla="*/ 1959800 h 1816"/>
                    <a:gd name="T56" fmla="*/ 580939 w 1816"/>
                    <a:gd name="T57" fmla="*/ 1843025 h 1816"/>
                    <a:gd name="T58" fmla="*/ 433802 w 1816"/>
                    <a:gd name="T59" fmla="*/ 1688170 h 1816"/>
                    <a:gd name="T60" fmla="*/ 324717 w 1816"/>
                    <a:gd name="T61" fmla="*/ 1500313 h 1816"/>
                    <a:gd name="T62" fmla="*/ 266370 w 1816"/>
                    <a:gd name="T63" fmla="*/ 1289609 h 1816"/>
                    <a:gd name="T64" fmla="*/ 256222 w 1816"/>
                    <a:gd name="T65" fmla="*/ 1106830 h 1816"/>
                    <a:gd name="T66" fmla="*/ 296812 w 1816"/>
                    <a:gd name="T67" fmla="*/ 885972 h 1816"/>
                    <a:gd name="T68" fmla="*/ 385602 w 1816"/>
                    <a:gd name="T69" fmla="*/ 687961 h 1816"/>
                    <a:gd name="T70" fmla="*/ 517518 w 1816"/>
                    <a:gd name="T71" fmla="*/ 517875 h 1816"/>
                    <a:gd name="T72" fmla="*/ 687487 w 1816"/>
                    <a:gd name="T73" fmla="*/ 385867 h 1816"/>
                    <a:gd name="T74" fmla="*/ 885362 w 1816"/>
                    <a:gd name="T75" fmla="*/ 297016 h 1816"/>
                    <a:gd name="T76" fmla="*/ 1106068 w 1816"/>
                    <a:gd name="T77" fmla="*/ 256399 h 1816"/>
                    <a:gd name="T78" fmla="*/ 1286185 w 1816"/>
                    <a:gd name="T79" fmla="*/ 266553 h 1816"/>
                    <a:gd name="T80" fmla="*/ 1499280 w 1816"/>
                    <a:gd name="T81" fmla="*/ 327480 h 1816"/>
                    <a:gd name="T82" fmla="*/ 1687008 w 1816"/>
                    <a:gd name="T83" fmla="*/ 434101 h 1816"/>
                    <a:gd name="T84" fmla="*/ 1841756 w 1816"/>
                    <a:gd name="T85" fmla="*/ 581340 h 1816"/>
                    <a:gd name="T86" fmla="*/ 1958451 w 1816"/>
                    <a:gd name="T87" fmla="*/ 764119 h 1816"/>
                    <a:gd name="T88" fmla="*/ 2026946 w 1816"/>
                    <a:gd name="T89" fmla="*/ 972284 h 1816"/>
                    <a:gd name="T90" fmla="*/ 2047241 w 1816"/>
                    <a:gd name="T91" fmla="*/ 1152525 h 1816"/>
                    <a:gd name="T92" fmla="*/ 2019335 w 1816"/>
                    <a:gd name="T93" fmla="*/ 1375922 h 1816"/>
                    <a:gd name="T94" fmla="*/ 1938156 w 1816"/>
                    <a:gd name="T95" fmla="*/ 1579010 h 1816"/>
                    <a:gd name="T96" fmla="*/ 1813850 w 1816"/>
                    <a:gd name="T97" fmla="*/ 1754174 h 1816"/>
                    <a:gd name="T98" fmla="*/ 1651492 w 1816"/>
                    <a:gd name="T99" fmla="*/ 1893797 h 1816"/>
                    <a:gd name="T100" fmla="*/ 1458691 w 1816"/>
                    <a:gd name="T101" fmla="*/ 1992802 h 1816"/>
                    <a:gd name="T102" fmla="*/ 1243058 w 1816"/>
                    <a:gd name="T103" fmla="*/ 2043574 h 181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1816"/>
                    <a:gd name="T157" fmla="*/ 0 h 1816"/>
                    <a:gd name="T158" fmla="*/ 1816 w 1816"/>
                    <a:gd name="T159" fmla="*/ 1816 h 1816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1816" h="1816">
                      <a:moveTo>
                        <a:pt x="1816" y="978"/>
                      </a:moveTo>
                      <a:lnTo>
                        <a:pt x="1816" y="836"/>
                      </a:lnTo>
                      <a:lnTo>
                        <a:pt x="1710" y="836"/>
                      </a:lnTo>
                      <a:lnTo>
                        <a:pt x="1706" y="792"/>
                      </a:lnTo>
                      <a:lnTo>
                        <a:pt x="1698" y="750"/>
                      </a:lnTo>
                      <a:lnTo>
                        <a:pt x="1688" y="708"/>
                      </a:lnTo>
                      <a:lnTo>
                        <a:pt x="1678" y="666"/>
                      </a:lnTo>
                      <a:lnTo>
                        <a:pt x="1774" y="626"/>
                      </a:lnTo>
                      <a:lnTo>
                        <a:pt x="1718" y="494"/>
                      </a:lnTo>
                      <a:lnTo>
                        <a:pt x="1622" y="534"/>
                      </a:lnTo>
                      <a:lnTo>
                        <a:pt x="1602" y="496"/>
                      </a:lnTo>
                      <a:lnTo>
                        <a:pt x="1578" y="460"/>
                      </a:lnTo>
                      <a:lnTo>
                        <a:pt x="1552" y="424"/>
                      </a:lnTo>
                      <a:lnTo>
                        <a:pt x="1526" y="390"/>
                      </a:lnTo>
                      <a:lnTo>
                        <a:pt x="1600" y="316"/>
                      </a:lnTo>
                      <a:lnTo>
                        <a:pt x="1498" y="216"/>
                      </a:lnTo>
                      <a:lnTo>
                        <a:pt x="1426" y="290"/>
                      </a:lnTo>
                      <a:lnTo>
                        <a:pt x="1392" y="262"/>
                      </a:lnTo>
                      <a:lnTo>
                        <a:pt x="1356" y="236"/>
                      </a:lnTo>
                      <a:lnTo>
                        <a:pt x="1318" y="214"/>
                      </a:lnTo>
                      <a:lnTo>
                        <a:pt x="1280" y="192"/>
                      </a:lnTo>
                      <a:lnTo>
                        <a:pt x="1320" y="96"/>
                      </a:lnTo>
                      <a:lnTo>
                        <a:pt x="1188" y="42"/>
                      </a:lnTo>
                      <a:lnTo>
                        <a:pt x="1150" y="138"/>
                      </a:lnTo>
                      <a:lnTo>
                        <a:pt x="1108" y="126"/>
                      </a:lnTo>
                      <a:lnTo>
                        <a:pt x="1066" y="116"/>
                      </a:lnTo>
                      <a:lnTo>
                        <a:pt x="1022" y="110"/>
                      </a:lnTo>
                      <a:lnTo>
                        <a:pt x="978" y="104"/>
                      </a:lnTo>
                      <a:lnTo>
                        <a:pt x="978" y="0"/>
                      </a:lnTo>
                      <a:lnTo>
                        <a:pt x="836" y="0"/>
                      </a:lnTo>
                      <a:lnTo>
                        <a:pt x="836" y="104"/>
                      </a:lnTo>
                      <a:lnTo>
                        <a:pt x="792" y="110"/>
                      </a:lnTo>
                      <a:lnTo>
                        <a:pt x="750" y="116"/>
                      </a:lnTo>
                      <a:lnTo>
                        <a:pt x="706" y="126"/>
                      </a:lnTo>
                      <a:lnTo>
                        <a:pt x="666" y="138"/>
                      </a:lnTo>
                      <a:lnTo>
                        <a:pt x="626" y="42"/>
                      </a:lnTo>
                      <a:lnTo>
                        <a:pt x="494" y="96"/>
                      </a:lnTo>
                      <a:lnTo>
                        <a:pt x="534" y="192"/>
                      </a:lnTo>
                      <a:lnTo>
                        <a:pt x="496" y="214"/>
                      </a:lnTo>
                      <a:lnTo>
                        <a:pt x="460" y="236"/>
                      </a:lnTo>
                      <a:lnTo>
                        <a:pt x="424" y="262"/>
                      </a:lnTo>
                      <a:lnTo>
                        <a:pt x="390" y="290"/>
                      </a:lnTo>
                      <a:lnTo>
                        <a:pt x="316" y="216"/>
                      </a:lnTo>
                      <a:lnTo>
                        <a:pt x="216" y="316"/>
                      </a:lnTo>
                      <a:lnTo>
                        <a:pt x="288" y="390"/>
                      </a:lnTo>
                      <a:lnTo>
                        <a:pt x="262" y="424"/>
                      </a:lnTo>
                      <a:lnTo>
                        <a:pt x="236" y="460"/>
                      </a:lnTo>
                      <a:lnTo>
                        <a:pt x="214" y="496"/>
                      </a:lnTo>
                      <a:lnTo>
                        <a:pt x="192" y="534"/>
                      </a:lnTo>
                      <a:lnTo>
                        <a:pt x="96" y="494"/>
                      </a:lnTo>
                      <a:lnTo>
                        <a:pt x="42" y="626"/>
                      </a:lnTo>
                      <a:lnTo>
                        <a:pt x="138" y="666"/>
                      </a:lnTo>
                      <a:lnTo>
                        <a:pt x="126" y="708"/>
                      </a:lnTo>
                      <a:lnTo>
                        <a:pt x="116" y="750"/>
                      </a:lnTo>
                      <a:lnTo>
                        <a:pt x="108" y="792"/>
                      </a:lnTo>
                      <a:lnTo>
                        <a:pt x="104" y="836"/>
                      </a:lnTo>
                      <a:lnTo>
                        <a:pt x="0" y="836"/>
                      </a:lnTo>
                      <a:lnTo>
                        <a:pt x="0" y="978"/>
                      </a:lnTo>
                      <a:lnTo>
                        <a:pt x="104" y="978"/>
                      </a:lnTo>
                      <a:lnTo>
                        <a:pt x="108" y="1022"/>
                      </a:lnTo>
                      <a:lnTo>
                        <a:pt x="116" y="1066"/>
                      </a:lnTo>
                      <a:lnTo>
                        <a:pt x="126" y="1108"/>
                      </a:lnTo>
                      <a:lnTo>
                        <a:pt x="138" y="1150"/>
                      </a:lnTo>
                      <a:lnTo>
                        <a:pt x="42" y="1190"/>
                      </a:lnTo>
                      <a:lnTo>
                        <a:pt x="96" y="1320"/>
                      </a:lnTo>
                      <a:lnTo>
                        <a:pt x="192" y="1280"/>
                      </a:lnTo>
                      <a:lnTo>
                        <a:pt x="214" y="1320"/>
                      </a:lnTo>
                      <a:lnTo>
                        <a:pt x="236" y="1356"/>
                      </a:lnTo>
                      <a:lnTo>
                        <a:pt x="262" y="1392"/>
                      </a:lnTo>
                      <a:lnTo>
                        <a:pt x="288" y="1426"/>
                      </a:lnTo>
                      <a:lnTo>
                        <a:pt x="216" y="1500"/>
                      </a:lnTo>
                      <a:lnTo>
                        <a:pt x="316" y="1600"/>
                      </a:lnTo>
                      <a:lnTo>
                        <a:pt x="390" y="1526"/>
                      </a:lnTo>
                      <a:lnTo>
                        <a:pt x="424" y="1554"/>
                      </a:lnTo>
                      <a:lnTo>
                        <a:pt x="460" y="1578"/>
                      </a:lnTo>
                      <a:lnTo>
                        <a:pt x="496" y="1602"/>
                      </a:lnTo>
                      <a:lnTo>
                        <a:pt x="534" y="1622"/>
                      </a:lnTo>
                      <a:lnTo>
                        <a:pt x="494" y="1718"/>
                      </a:lnTo>
                      <a:lnTo>
                        <a:pt x="626" y="1774"/>
                      </a:lnTo>
                      <a:lnTo>
                        <a:pt x="666" y="1678"/>
                      </a:lnTo>
                      <a:lnTo>
                        <a:pt x="706" y="1690"/>
                      </a:lnTo>
                      <a:lnTo>
                        <a:pt x="750" y="1698"/>
                      </a:lnTo>
                      <a:lnTo>
                        <a:pt x="792" y="1706"/>
                      </a:lnTo>
                      <a:lnTo>
                        <a:pt x="836" y="1712"/>
                      </a:lnTo>
                      <a:lnTo>
                        <a:pt x="836" y="1816"/>
                      </a:lnTo>
                      <a:lnTo>
                        <a:pt x="978" y="1816"/>
                      </a:lnTo>
                      <a:lnTo>
                        <a:pt x="978" y="1712"/>
                      </a:lnTo>
                      <a:lnTo>
                        <a:pt x="1022" y="1706"/>
                      </a:lnTo>
                      <a:lnTo>
                        <a:pt x="1066" y="1698"/>
                      </a:lnTo>
                      <a:lnTo>
                        <a:pt x="1108" y="1690"/>
                      </a:lnTo>
                      <a:lnTo>
                        <a:pt x="1150" y="1678"/>
                      </a:lnTo>
                      <a:lnTo>
                        <a:pt x="1188" y="1774"/>
                      </a:lnTo>
                      <a:lnTo>
                        <a:pt x="1320" y="1718"/>
                      </a:lnTo>
                      <a:lnTo>
                        <a:pt x="1280" y="1622"/>
                      </a:lnTo>
                      <a:lnTo>
                        <a:pt x="1318" y="1602"/>
                      </a:lnTo>
                      <a:lnTo>
                        <a:pt x="1356" y="1578"/>
                      </a:lnTo>
                      <a:lnTo>
                        <a:pt x="1392" y="1554"/>
                      </a:lnTo>
                      <a:lnTo>
                        <a:pt x="1426" y="1526"/>
                      </a:lnTo>
                      <a:lnTo>
                        <a:pt x="1498" y="1600"/>
                      </a:lnTo>
                      <a:lnTo>
                        <a:pt x="1600" y="1500"/>
                      </a:lnTo>
                      <a:lnTo>
                        <a:pt x="1526" y="1426"/>
                      </a:lnTo>
                      <a:lnTo>
                        <a:pt x="1552" y="1392"/>
                      </a:lnTo>
                      <a:lnTo>
                        <a:pt x="1578" y="1356"/>
                      </a:lnTo>
                      <a:lnTo>
                        <a:pt x="1602" y="1320"/>
                      </a:lnTo>
                      <a:lnTo>
                        <a:pt x="1622" y="1280"/>
                      </a:lnTo>
                      <a:lnTo>
                        <a:pt x="1718" y="1320"/>
                      </a:lnTo>
                      <a:lnTo>
                        <a:pt x="1774" y="1190"/>
                      </a:lnTo>
                      <a:lnTo>
                        <a:pt x="1678" y="1150"/>
                      </a:lnTo>
                      <a:lnTo>
                        <a:pt x="1688" y="1108"/>
                      </a:lnTo>
                      <a:lnTo>
                        <a:pt x="1698" y="1066"/>
                      </a:lnTo>
                      <a:lnTo>
                        <a:pt x="1706" y="1022"/>
                      </a:lnTo>
                      <a:lnTo>
                        <a:pt x="1710" y="978"/>
                      </a:lnTo>
                      <a:lnTo>
                        <a:pt x="1816" y="978"/>
                      </a:lnTo>
                      <a:close/>
                      <a:moveTo>
                        <a:pt x="908" y="1614"/>
                      </a:moveTo>
                      <a:lnTo>
                        <a:pt x="908" y="1614"/>
                      </a:lnTo>
                      <a:lnTo>
                        <a:pt x="872" y="1612"/>
                      </a:lnTo>
                      <a:lnTo>
                        <a:pt x="836" y="1610"/>
                      </a:lnTo>
                      <a:lnTo>
                        <a:pt x="800" y="1606"/>
                      </a:lnTo>
                      <a:lnTo>
                        <a:pt x="766" y="1600"/>
                      </a:lnTo>
                      <a:lnTo>
                        <a:pt x="730" y="1592"/>
                      </a:lnTo>
                      <a:lnTo>
                        <a:pt x="698" y="1582"/>
                      </a:lnTo>
                      <a:lnTo>
                        <a:pt x="664" y="1570"/>
                      </a:lnTo>
                      <a:lnTo>
                        <a:pt x="632" y="1558"/>
                      </a:lnTo>
                      <a:lnTo>
                        <a:pt x="602" y="1544"/>
                      </a:lnTo>
                      <a:lnTo>
                        <a:pt x="570" y="1528"/>
                      </a:lnTo>
                      <a:lnTo>
                        <a:pt x="542" y="1512"/>
                      </a:lnTo>
                      <a:lnTo>
                        <a:pt x="512" y="1492"/>
                      </a:lnTo>
                      <a:lnTo>
                        <a:pt x="484" y="1474"/>
                      </a:lnTo>
                      <a:lnTo>
                        <a:pt x="458" y="1452"/>
                      </a:lnTo>
                      <a:lnTo>
                        <a:pt x="432" y="1430"/>
                      </a:lnTo>
                      <a:lnTo>
                        <a:pt x="408" y="1406"/>
                      </a:lnTo>
                      <a:lnTo>
                        <a:pt x="384" y="1382"/>
                      </a:lnTo>
                      <a:lnTo>
                        <a:pt x="362" y="1356"/>
                      </a:lnTo>
                      <a:lnTo>
                        <a:pt x="342" y="1330"/>
                      </a:lnTo>
                      <a:lnTo>
                        <a:pt x="322" y="1302"/>
                      </a:lnTo>
                      <a:lnTo>
                        <a:pt x="304" y="1274"/>
                      </a:lnTo>
                      <a:lnTo>
                        <a:pt x="286" y="1244"/>
                      </a:lnTo>
                      <a:lnTo>
                        <a:pt x="272" y="1214"/>
                      </a:lnTo>
                      <a:lnTo>
                        <a:pt x="256" y="1182"/>
                      </a:lnTo>
                      <a:lnTo>
                        <a:pt x="244" y="1150"/>
                      </a:lnTo>
                      <a:lnTo>
                        <a:pt x="234" y="1118"/>
                      </a:lnTo>
                      <a:lnTo>
                        <a:pt x="224" y="1084"/>
                      </a:lnTo>
                      <a:lnTo>
                        <a:pt x="216" y="1050"/>
                      </a:lnTo>
                      <a:lnTo>
                        <a:pt x="210" y="1016"/>
                      </a:lnTo>
                      <a:lnTo>
                        <a:pt x="206" y="980"/>
                      </a:lnTo>
                      <a:lnTo>
                        <a:pt x="202" y="944"/>
                      </a:lnTo>
                      <a:lnTo>
                        <a:pt x="202" y="908"/>
                      </a:lnTo>
                      <a:lnTo>
                        <a:pt x="202" y="872"/>
                      </a:lnTo>
                      <a:lnTo>
                        <a:pt x="206" y="836"/>
                      </a:lnTo>
                      <a:lnTo>
                        <a:pt x="210" y="800"/>
                      </a:lnTo>
                      <a:lnTo>
                        <a:pt x="216" y="766"/>
                      </a:lnTo>
                      <a:lnTo>
                        <a:pt x="224" y="732"/>
                      </a:lnTo>
                      <a:lnTo>
                        <a:pt x="234" y="698"/>
                      </a:lnTo>
                      <a:lnTo>
                        <a:pt x="244" y="664"/>
                      </a:lnTo>
                      <a:lnTo>
                        <a:pt x="256" y="632"/>
                      </a:lnTo>
                      <a:lnTo>
                        <a:pt x="272" y="602"/>
                      </a:lnTo>
                      <a:lnTo>
                        <a:pt x="286" y="572"/>
                      </a:lnTo>
                      <a:lnTo>
                        <a:pt x="304" y="542"/>
                      </a:lnTo>
                      <a:lnTo>
                        <a:pt x="322" y="512"/>
                      </a:lnTo>
                      <a:lnTo>
                        <a:pt x="342" y="486"/>
                      </a:lnTo>
                      <a:lnTo>
                        <a:pt x="362" y="458"/>
                      </a:lnTo>
                      <a:lnTo>
                        <a:pt x="384" y="432"/>
                      </a:lnTo>
                      <a:lnTo>
                        <a:pt x="408" y="408"/>
                      </a:lnTo>
                      <a:lnTo>
                        <a:pt x="432" y="386"/>
                      </a:lnTo>
                      <a:lnTo>
                        <a:pt x="458" y="362"/>
                      </a:lnTo>
                      <a:lnTo>
                        <a:pt x="484" y="342"/>
                      </a:lnTo>
                      <a:lnTo>
                        <a:pt x="512" y="322"/>
                      </a:lnTo>
                      <a:lnTo>
                        <a:pt x="542" y="304"/>
                      </a:lnTo>
                      <a:lnTo>
                        <a:pt x="570" y="286"/>
                      </a:lnTo>
                      <a:lnTo>
                        <a:pt x="602" y="272"/>
                      </a:lnTo>
                      <a:lnTo>
                        <a:pt x="632" y="258"/>
                      </a:lnTo>
                      <a:lnTo>
                        <a:pt x="664" y="244"/>
                      </a:lnTo>
                      <a:lnTo>
                        <a:pt x="698" y="234"/>
                      </a:lnTo>
                      <a:lnTo>
                        <a:pt x="730" y="224"/>
                      </a:lnTo>
                      <a:lnTo>
                        <a:pt x="766" y="216"/>
                      </a:lnTo>
                      <a:lnTo>
                        <a:pt x="800" y="210"/>
                      </a:lnTo>
                      <a:lnTo>
                        <a:pt x="836" y="206"/>
                      </a:lnTo>
                      <a:lnTo>
                        <a:pt x="872" y="202"/>
                      </a:lnTo>
                      <a:lnTo>
                        <a:pt x="908" y="202"/>
                      </a:lnTo>
                      <a:lnTo>
                        <a:pt x="944" y="202"/>
                      </a:lnTo>
                      <a:lnTo>
                        <a:pt x="980" y="206"/>
                      </a:lnTo>
                      <a:lnTo>
                        <a:pt x="1014" y="210"/>
                      </a:lnTo>
                      <a:lnTo>
                        <a:pt x="1050" y="216"/>
                      </a:lnTo>
                      <a:lnTo>
                        <a:pt x="1084" y="224"/>
                      </a:lnTo>
                      <a:lnTo>
                        <a:pt x="1118" y="234"/>
                      </a:lnTo>
                      <a:lnTo>
                        <a:pt x="1150" y="244"/>
                      </a:lnTo>
                      <a:lnTo>
                        <a:pt x="1182" y="258"/>
                      </a:lnTo>
                      <a:lnTo>
                        <a:pt x="1214" y="272"/>
                      </a:lnTo>
                      <a:lnTo>
                        <a:pt x="1244" y="286"/>
                      </a:lnTo>
                      <a:lnTo>
                        <a:pt x="1274" y="304"/>
                      </a:lnTo>
                      <a:lnTo>
                        <a:pt x="1302" y="322"/>
                      </a:lnTo>
                      <a:lnTo>
                        <a:pt x="1330" y="342"/>
                      </a:lnTo>
                      <a:lnTo>
                        <a:pt x="1356" y="362"/>
                      </a:lnTo>
                      <a:lnTo>
                        <a:pt x="1382" y="386"/>
                      </a:lnTo>
                      <a:lnTo>
                        <a:pt x="1406" y="408"/>
                      </a:lnTo>
                      <a:lnTo>
                        <a:pt x="1430" y="432"/>
                      </a:lnTo>
                      <a:lnTo>
                        <a:pt x="1452" y="458"/>
                      </a:lnTo>
                      <a:lnTo>
                        <a:pt x="1474" y="486"/>
                      </a:lnTo>
                      <a:lnTo>
                        <a:pt x="1492" y="512"/>
                      </a:lnTo>
                      <a:lnTo>
                        <a:pt x="1512" y="542"/>
                      </a:lnTo>
                      <a:lnTo>
                        <a:pt x="1528" y="572"/>
                      </a:lnTo>
                      <a:lnTo>
                        <a:pt x="1544" y="602"/>
                      </a:lnTo>
                      <a:lnTo>
                        <a:pt x="1558" y="632"/>
                      </a:lnTo>
                      <a:lnTo>
                        <a:pt x="1570" y="664"/>
                      </a:lnTo>
                      <a:lnTo>
                        <a:pt x="1582" y="698"/>
                      </a:lnTo>
                      <a:lnTo>
                        <a:pt x="1592" y="732"/>
                      </a:lnTo>
                      <a:lnTo>
                        <a:pt x="1598" y="766"/>
                      </a:lnTo>
                      <a:lnTo>
                        <a:pt x="1606" y="800"/>
                      </a:lnTo>
                      <a:lnTo>
                        <a:pt x="1610" y="836"/>
                      </a:lnTo>
                      <a:lnTo>
                        <a:pt x="1612" y="872"/>
                      </a:lnTo>
                      <a:lnTo>
                        <a:pt x="1614" y="908"/>
                      </a:lnTo>
                      <a:lnTo>
                        <a:pt x="1612" y="944"/>
                      </a:lnTo>
                      <a:lnTo>
                        <a:pt x="1610" y="980"/>
                      </a:lnTo>
                      <a:lnTo>
                        <a:pt x="1606" y="1016"/>
                      </a:lnTo>
                      <a:lnTo>
                        <a:pt x="1598" y="1050"/>
                      </a:lnTo>
                      <a:lnTo>
                        <a:pt x="1592" y="1084"/>
                      </a:lnTo>
                      <a:lnTo>
                        <a:pt x="1582" y="1118"/>
                      </a:lnTo>
                      <a:lnTo>
                        <a:pt x="1570" y="1150"/>
                      </a:lnTo>
                      <a:lnTo>
                        <a:pt x="1558" y="1182"/>
                      </a:lnTo>
                      <a:lnTo>
                        <a:pt x="1544" y="1214"/>
                      </a:lnTo>
                      <a:lnTo>
                        <a:pt x="1528" y="1244"/>
                      </a:lnTo>
                      <a:lnTo>
                        <a:pt x="1512" y="1274"/>
                      </a:lnTo>
                      <a:lnTo>
                        <a:pt x="1492" y="1302"/>
                      </a:lnTo>
                      <a:lnTo>
                        <a:pt x="1474" y="1330"/>
                      </a:lnTo>
                      <a:lnTo>
                        <a:pt x="1452" y="1356"/>
                      </a:lnTo>
                      <a:lnTo>
                        <a:pt x="1430" y="1382"/>
                      </a:lnTo>
                      <a:lnTo>
                        <a:pt x="1406" y="1406"/>
                      </a:lnTo>
                      <a:lnTo>
                        <a:pt x="1382" y="1430"/>
                      </a:lnTo>
                      <a:lnTo>
                        <a:pt x="1356" y="1452"/>
                      </a:lnTo>
                      <a:lnTo>
                        <a:pt x="1330" y="1474"/>
                      </a:lnTo>
                      <a:lnTo>
                        <a:pt x="1302" y="1492"/>
                      </a:lnTo>
                      <a:lnTo>
                        <a:pt x="1274" y="1512"/>
                      </a:lnTo>
                      <a:lnTo>
                        <a:pt x="1244" y="1528"/>
                      </a:lnTo>
                      <a:lnTo>
                        <a:pt x="1214" y="1544"/>
                      </a:lnTo>
                      <a:lnTo>
                        <a:pt x="1182" y="1558"/>
                      </a:lnTo>
                      <a:lnTo>
                        <a:pt x="1150" y="1570"/>
                      </a:lnTo>
                      <a:lnTo>
                        <a:pt x="1118" y="1582"/>
                      </a:lnTo>
                      <a:lnTo>
                        <a:pt x="1084" y="1592"/>
                      </a:lnTo>
                      <a:lnTo>
                        <a:pt x="1050" y="1600"/>
                      </a:lnTo>
                      <a:lnTo>
                        <a:pt x="1014" y="1606"/>
                      </a:lnTo>
                      <a:lnTo>
                        <a:pt x="980" y="1610"/>
                      </a:lnTo>
                      <a:lnTo>
                        <a:pt x="944" y="1612"/>
                      </a:lnTo>
                      <a:lnTo>
                        <a:pt x="908" y="1614"/>
                      </a:lnTo>
                      <a:close/>
                    </a:path>
                  </a:pathLst>
                </a:custGeom>
                <a:solidFill>
                  <a:srgbClr val="808080">
                    <a:alpha val="79999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9050">
                      <a:solidFill>
                        <a:srgbClr val="000000"/>
                      </a:solidFill>
                      <a:prstDash val="sysDot"/>
                      <a:rou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9" name="Oval 680"/>
                <p:cNvSpPr>
                  <a:spLocks noChangeArrowheads="1"/>
                </p:cNvSpPr>
                <p:nvPr/>
              </p:nvSpPr>
              <p:spPr bwMode="auto">
                <a:xfrm rot="21275257">
                  <a:off x="8842075" y="3601571"/>
                  <a:ext cx="1577975" cy="1577975"/>
                </a:xfrm>
                <a:prstGeom prst="ellipse">
                  <a:avLst/>
                </a:prstGeom>
                <a:solidFill>
                  <a:srgbClr val="FF6E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9050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9pPr>
                </a:lstStyle>
                <a:p>
                  <a:pPr eaLnBrk="1" hangingPunct="1"/>
                  <a:endParaRPr lang="ko-KR" altLang="en-US"/>
                </a:p>
              </p:txBody>
            </p:sp>
          </p:grpSp>
          <p:sp>
            <p:nvSpPr>
              <p:cNvPr id="77" name="文本框 76"/>
              <p:cNvSpPr txBox="1"/>
              <p:nvPr/>
            </p:nvSpPr>
            <p:spPr>
              <a:xfrm>
                <a:off x="3025201" y="3059863"/>
                <a:ext cx="55913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b="1" dirty="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</a:t>
                </a:r>
                <a:endParaRPr lang="zh-CN" altLang="en-US" sz="20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75" name="文本框 48"/>
            <p:cNvSpPr txBox="1"/>
            <p:nvPr/>
          </p:nvSpPr>
          <p:spPr>
            <a:xfrm>
              <a:off x="2488048" y="2874878"/>
              <a:ext cx="138170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FF6E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教学目标</a:t>
              </a:r>
              <a:endParaRPr lang="en-US" altLang="zh-CN" sz="2000" b="1" dirty="0">
                <a:solidFill>
                  <a:srgbClr val="FF6E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2675081" y="1849427"/>
            <a:ext cx="2760738" cy="852721"/>
            <a:chOff x="3697804" y="1919157"/>
            <a:chExt cx="2760738" cy="852721"/>
          </a:xfrm>
        </p:grpSpPr>
        <p:grpSp>
          <p:nvGrpSpPr>
            <p:cNvPr id="81" name="组合 80"/>
            <p:cNvGrpSpPr/>
            <p:nvPr/>
          </p:nvGrpSpPr>
          <p:grpSpPr>
            <a:xfrm>
              <a:off x="5606408" y="1919157"/>
              <a:ext cx="852134" cy="852721"/>
              <a:chOff x="2878993" y="1738812"/>
              <a:chExt cx="852134" cy="852721"/>
            </a:xfrm>
          </p:grpSpPr>
          <p:grpSp>
            <p:nvGrpSpPr>
              <p:cNvPr id="83" name="组合 82"/>
              <p:cNvGrpSpPr/>
              <p:nvPr/>
            </p:nvGrpSpPr>
            <p:grpSpPr>
              <a:xfrm>
                <a:off x="2878993" y="1738812"/>
                <a:ext cx="852134" cy="852721"/>
                <a:chOff x="8480125" y="3238033"/>
                <a:chExt cx="2303463" cy="2305050"/>
              </a:xfrm>
            </p:grpSpPr>
            <p:sp>
              <p:nvSpPr>
                <p:cNvPr id="85" name="Freeform 679"/>
                <p:cNvSpPr>
                  <a:spLocks noEditPoints="1"/>
                </p:cNvSpPr>
                <p:nvPr/>
              </p:nvSpPr>
              <p:spPr bwMode="auto">
                <a:xfrm rot="21275257">
                  <a:off x="8480125" y="3238033"/>
                  <a:ext cx="2303463" cy="2305050"/>
                </a:xfrm>
                <a:custGeom>
                  <a:avLst/>
                  <a:gdLst>
                    <a:gd name="T0" fmla="*/ 2163936 w 1816"/>
                    <a:gd name="T1" fmla="*/ 1005286 h 1816"/>
                    <a:gd name="T2" fmla="*/ 2179157 w 1816"/>
                    <a:gd name="T3" fmla="*/ 627035 h 1816"/>
                    <a:gd name="T4" fmla="*/ 1968598 w 1816"/>
                    <a:gd name="T5" fmla="*/ 538183 h 1816"/>
                    <a:gd name="T6" fmla="*/ 1808777 w 1816"/>
                    <a:gd name="T7" fmla="*/ 368097 h 1816"/>
                    <a:gd name="T8" fmla="*/ 1674323 w 1816"/>
                    <a:gd name="T9" fmla="*/ 121853 h 1816"/>
                    <a:gd name="T10" fmla="*/ 1352143 w 1816"/>
                    <a:gd name="T11" fmla="*/ 147239 h 1816"/>
                    <a:gd name="T12" fmla="*/ 1060405 w 1816"/>
                    <a:gd name="T13" fmla="*/ 132007 h 1816"/>
                    <a:gd name="T14" fmla="*/ 844772 w 1816"/>
                    <a:gd name="T15" fmla="*/ 175163 h 1816"/>
                    <a:gd name="T16" fmla="*/ 629140 w 1816"/>
                    <a:gd name="T17" fmla="*/ 271630 h 1816"/>
                    <a:gd name="T18" fmla="*/ 273980 w 1816"/>
                    <a:gd name="T19" fmla="*/ 401099 h 1816"/>
                    <a:gd name="T20" fmla="*/ 271443 w 1816"/>
                    <a:gd name="T21" fmla="*/ 629573 h 1816"/>
                    <a:gd name="T22" fmla="*/ 175043 w 1816"/>
                    <a:gd name="T23" fmla="*/ 845354 h 1816"/>
                    <a:gd name="T24" fmla="*/ 0 w 1816"/>
                    <a:gd name="T25" fmla="*/ 1061135 h 1816"/>
                    <a:gd name="T26" fmla="*/ 147138 w 1816"/>
                    <a:gd name="T27" fmla="*/ 1353075 h 1816"/>
                    <a:gd name="T28" fmla="*/ 243538 w 1816"/>
                    <a:gd name="T29" fmla="*/ 1624705 h 1816"/>
                    <a:gd name="T30" fmla="*/ 365307 w 1816"/>
                    <a:gd name="T31" fmla="*/ 1810023 h 1816"/>
                    <a:gd name="T32" fmla="*/ 537813 w 1816"/>
                    <a:gd name="T33" fmla="*/ 1972493 h 1816"/>
                    <a:gd name="T34" fmla="*/ 794035 w 1816"/>
                    <a:gd name="T35" fmla="*/ 2251739 h 1816"/>
                    <a:gd name="T36" fmla="*/ 1004594 w 1816"/>
                    <a:gd name="T37" fmla="*/ 2165427 h 1816"/>
                    <a:gd name="T38" fmla="*/ 1240521 w 1816"/>
                    <a:gd name="T39" fmla="*/ 2173043 h 1816"/>
                    <a:gd name="T40" fmla="*/ 1506891 w 1816"/>
                    <a:gd name="T41" fmla="*/ 2251739 h 1816"/>
                    <a:gd name="T42" fmla="*/ 1719987 w 1816"/>
                    <a:gd name="T43" fmla="*/ 2002956 h 1816"/>
                    <a:gd name="T44" fmla="*/ 1935619 w 1816"/>
                    <a:gd name="T45" fmla="*/ 1810023 h 1816"/>
                    <a:gd name="T46" fmla="*/ 2057388 w 1816"/>
                    <a:gd name="T47" fmla="*/ 1624705 h 1816"/>
                    <a:gd name="T48" fmla="*/ 2141104 w 1816"/>
                    <a:gd name="T49" fmla="*/ 1406385 h 1816"/>
                    <a:gd name="T50" fmla="*/ 1151732 w 1816"/>
                    <a:gd name="T51" fmla="*/ 2048651 h 1816"/>
                    <a:gd name="T52" fmla="*/ 971615 w 1816"/>
                    <a:gd name="T53" fmla="*/ 2030881 h 1816"/>
                    <a:gd name="T54" fmla="*/ 763593 w 1816"/>
                    <a:gd name="T55" fmla="*/ 1959800 h 1816"/>
                    <a:gd name="T56" fmla="*/ 580939 w 1816"/>
                    <a:gd name="T57" fmla="*/ 1843025 h 1816"/>
                    <a:gd name="T58" fmla="*/ 433802 w 1816"/>
                    <a:gd name="T59" fmla="*/ 1688170 h 1816"/>
                    <a:gd name="T60" fmla="*/ 324717 w 1816"/>
                    <a:gd name="T61" fmla="*/ 1500313 h 1816"/>
                    <a:gd name="T62" fmla="*/ 266370 w 1816"/>
                    <a:gd name="T63" fmla="*/ 1289609 h 1816"/>
                    <a:gd name="T64" fmla="*/ 256222 w 1816"/>
                    <a:gd name="T65" fmla="*/ 1106830 h 1816"/>
                    <a:gd name="T66" fmla="*/ 296812 w 1816"/>
                    <a:gd name="T67" fmla="*/ 885972 h 1816"/>
                    <a:gd name="T68" fmla="*/ 385602 w 1816"/>
                    <a:gd name="T69" fmla="*/ 687961 h 1816"/>
                    <a:gd name="T70" fmla="*/ 517518 w 1816"/>
                    <a:gd name="T71" fmla="*/ 517875 h 1816"/>
                    <a:gd name="T72" fmla="*/ 687487 w 1816"/>
                    <a:gd name="T73" fmla="*/ 385867 h 1816"/>
                    <a:gd name="T74" fmla="*/ 885362 w 1816"/>
                    <a:gd name="T75" fmla="*/ 297016 h 1816"/>
                    <a:gd name="T76" fmla="*/ 1106068 w 1816"/>
                    <a:gd name="T77" fmla="*/ 256399 h 1816"/>
                    <a:gd name="T78" fmla="*/ 1286185 w 1816"/>
                    <a:gd name="T79" fmla="*/ 266553 h 1816"/>
                    <a:gd name="T80" fmla="*/ 1499280 w 1816"/>
                    <a:gd name="T81" fmla="*/ 327480 h 1816"/>
                    <a:gd name="T82" fmla="*/ 1687008 w 1816"/>
                    <a:gd name="T83" fmla="*/ 434101 h 1816"/>
                    <a:gd name="T84" fmla="*/ 1841756 w 1816"/>
                    <a:gd name="T85" fmla="*/ 581340 h 1816"/>
                    <a:gd name="T86" fmla="*/ 1958451 w 1816"/>
                    <a:gd name="T87" fmla="*/ 764119 h 1816"/>
                    <a:gd name="T88" fmla="*/ 2026946 w 1816"/>
                    <a:gd name="T89" fmla="*/ 972284 h 1816"/>
                    <a:gd name="T90" fmla="*/ 2047241 w 1816"/>
                    <a:gd name="T91" fmla="*/ 1152525 h 1816"/>
                    <a:gd name="T92" fmla="*/ 2019335 w 1816"/>
                    <a:gd name="T93" fmla="*/ 1375922 h 1816"/>
                    <a:gd name="T94" fmla="*/ 1938156 w 1816"/>
                    <a:gd name="T95" fmla="*/ 1579010 h 1816"/>
                    <a:gd name="T96" fmla="*/ 1813850 w 1816"/>
                    <a:gd name="T97" fmla="*/ 1754174 h 1816"/>
                    <a:gd name="T98" fmla="*/ 1651492 w 1816"/>
                    <a:gd name="T99" fmla="*/ 1893797 h 1816"/>
                    <a:gd name="T100" fmla="*/ 1458691 w 1816"/>
                    <a:gd name="T101" fmla="*/ 1992802 h 1816"/>
                    <a:gd name="T102" fmla="*/ 1243058 w 1816"/>
                    <a:gd name="T103" fmla="*/ 2043574 h 181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1816"/>
                    <a:gd name="T157" fmla="*/ 0 h 1816"/>
                    <a:gd name="T158" fmla="*/ 1816 w 1816"/>
                    <a:gd name="T159" fmla="*/ 1816 h 1816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1816" h="1816">
                      <a:moveTo>
                        <a:pt x="1816" y="978"/>
                      </a:moveTo>
                      <a:lnTo>
                        <a:pt x="1816" y="836"/>
                      </a:lnTo>
                      <a:lnTo>
                        <a:pt x="1710" y="836"/>
                      </a:lnTo>
                      <a:lnTo>
                        <a:pt x="1706" y="792"/>
                      </a:lnTo>
                      <a:lnTo>
                        <a:pt x="1698" y="750"/>
                      </a:lnTo>
                      <a:lnTo>
                        <a:pt x="1688" y="708"/>
                      </a:lnTo>
                      <a:lnTo>
                        <a:pt x="1678" y="666"/>
                      </a:lnTo>
                      <a:lnTo>
                        <a:pt x="1774" y="626"/>
                      </a:lnTo>
                      <a:lnTo>
                        <a:pt x="1718" y="494"/>
                      </a:lnTo>
                      <a:lnTo>
                        <a:pt x="1622" y="534"/>
                      </a:lnTo>
                      <a:lnTo>
                        <a:pt x="1602" y="496"/>
                      </a:lnTo>
                      <a:lnTo>
                        <a:pt x="1578" y="460"/>
                      </a:lnTo>
                      <a:lnTo>
                        <a:pt x="1552" y="424"/>
                      </a:lnTo>
                      <a:lnTo>
                        <a:pt x="1526" y="390"/>
                      </a:lnTo>
                      <a:lnTo>
                        <a:pt x="1600" y="316"/>
                      </a:lnTo>
                      <a:lnTo>
                        <a:pt x="1498" y="216"/>
                      </a:lnTo>
                      <a:lnTo>
                        <a:pt x="1426" y="290"/>
                      </a:lnTo>
                      <a:lnTo>
                        <a:pt x="1392" y="262"/>
                      </a:lnTo>
                      <a:lnTo>
                        <a:pt x="1356" y="236"/>
                      </a:lnTo>
                      <a:lnTo>
                        <a:pt x="1318" y="214"/>
                      </a:lnTo>
                      <a:lnTo>
                        <a:pt x="1280" y="192"/>
                      </a:lnTo>
                      <a:lnTo>
                        <a:pt x="1320" y="96"/>
                      </a:lnTo>
                      <a:lnTo>
                        <a:pt x="1188" y="42"/>
                      </a:lnTo>
                      <a:lnTo>
                        <a:pt x="1150" y="138"/>
                      </a:lnTo>
                      <a:lnTo>
                        <a:pt x="1108" y="126"/>
                      </a:lnTo>
                      <a:lnTo>
                        <a:pt x="1066" y="116"/>
                      </a:lnTo>
                      <a:lnTo>
                        <a:pt x="1022" y="110"/>
                      </a:lnTo>
                      <a:lnTo>
                        <a:pt x="978" y="104"/>
                      </a:lnTo>
                      <a:lnTo>
                        <a:pt x="978" y="0"/>
                      </a:lnTo>
                      <a:lnTo>
                        <a:pt x="836" y="0"/>
                      </a:lnTo>
                      <a:lnTo>
                        <a:pt x="836" y="104"/>
                      </a:lnTo>
                      <a:lnTo>
                        <a:pt x="792" y="110"/>
                      </a:lnTo>
                      <a:lnTo>
                        <a:pt x="750" y="116"/>
                      </a:lnTo>
                      <a:lnTo>
                        <a:pt x="706" y="126"/>
                      </a:lnTo>
                      <a:lnTo>
                        <a:pt x="666" y="138"/>
                      </a:lnTo>
                      <a:lnTo>
                        <a:pt x="626" y="42"/>
                      </a:lnTo>
                      <a:lnTo>
                        <a:pt x="494" y="96"/>
                      </a:lnTo>
                      <a:lnTo>
                        <a:pt x="534" y="192"/>
                      </a:lnTo>
                      <a:lnTo>
                        <a:pt x="496" y="214"/>
                      </a:lnTo>
                      <a:lnTo>
                        <a:pt x="460" y="236"/>
                      </a:lnTo>
                      <a:lnTo>
                        <a:pt x="424" y="262"/>
                      </a:lnTo>
                      <a:lnTo>
                        <a:pt x="390" y="290"/>
                      </a:lnTo>
                      <a:lnTo>
                        <a:pt x="316" y="216"/>
                      </a:lnTo>
                      <a:lnTo>
                        <a:pt x="216" y="316"/>
                      </a:lnTo>
                      <a:lnTo>
                        <a:pt x="288" y="390"/>
                      </a:lnTo>
                      <a:lnTo>
                        <a:pt x="262" y="424"/>
                      </a:lnTo>
                      <a:lnTo>
                        <a:pt x="236" y="460"/>
                      </a:lnTo>
                      <a:lnTo>
                        <a:pt x="214" y="496"/>
                      </a:lnTo>
                      <a:lnTo>
                        <a:pt x="192" y="534"/>
                      </a:lnTo>
                      <a:lnTo>
                        <a:pt x="96" y="494"/>
                      </a:lnTo>
                      <a:lnTo>
                        <a:pt x="42" y="626"/>
                      </a:lnTo>
                      <a:lnTo>
                        <a:pt x="138" y="666"/>
                      </a:lnTo>
                      <a:lnTo>
                        <a:pt x="126" y="708"/>
                      </a:lnTo>
                      <a:lnTo>
                        <a:pt x="116" y="750"/>
                      </a:lnTo>
                      <a:lnTo>
                        <a:pt x="108" y="792"/>
                      </a:lnTo>
                      <a:lnTo>
                        <a:pt x="104" y="836"/>
                      </a:lnTo>
                      <a:lnTo>
                        <a:pt x="0" y="836"/>
                      </a:lnTo>
                      <a:lnTo>
                        <a:pt x="0" y="978"/>
                      </a:lnTo>
                      <a:lnTo>
                        <a:pt x="104" y="978"/>
                      </a:lnTo>
                      <a:lnTo>
                        <a:pt x="108" y="1022"/>
                      </a:lnTo>
                      <a:lnTo>
                        <a:pt x="116" y="1066"/>
                      </a:lnTo>
                      <a:lnTo>
                        <a:pt x="126" y="1108"/>
                      </a:lnTo>
                      <a:lnTo>
                        <a:pt x="138" y="1150"/>
                      </a:lnTo>
                      <a:lnTo>
                        <a:pt x="42" y="1190"/>
                      </a:lnTo>
                      <a:lnTo>
                        <a:pt x="96" y="1320"/>
                      </a:lnTo>
                      <a:lnTo>
                        <a:pt x="192" y="1280"/>
                      </a:lnTo>
                      <a:lnTo>
                        <a:pt x="214" y="1320"/>
                      </a:lnTo>
                      <a:lnTo>
                        <a:pt x="236" y="1356"/>
                      </a:lnTo>
                      <a:lnTo>
                        <a:pt x="262" y="1392"/>
                      </a:lnTo>
                      <a:lnTo>
                        <a:pt x="288" y="1426"/>
                      </a:lnTo>
                      <a:lnTo>
                        <a:pt x="216" y="1500"/>
                      </a:lnTo>
                      <a:lnTo>
                        <a:pt x="316" y="1600"/>
                      </a:lnTo>
                      <a:lnTo>
                        <a:pt x="390" y="1526"/>
                      </a:lnTo>
                      <a:lnTo>
                        <a:pt x="424" y="1554"/>
                      </a:lnTo>
                      <a:lnTo>
                        <a:pt x="460" y="1578"/>
                      </a:lnTo>
                      <a:lnTo>
                        <a:pt x="496" y="1602"/>
                      </a:lnTo>
                      <a:lnTo>
                        <a:pt x="534" y="1622"/>
                      </a:lnTo>
                      <a:lnTo>
                        <a:pt x="494" y="1718"/>
                      </a:lnTo>
                      <a:lnTo>
                        <a:pt x="626" y="1774"/>
                      </a:lnTo>
                      <a:lnTo>
                        <a:pt x="666" y="1678"/>
                      </a:lnTo>
                      <a:lnTo>
                        <a:pt x="706" y="1690"/>
                      </a:lnTo>
                      <a:lnTo>
                        <a:pt x="750" y="1698"/>
                      </a:lnTo>
                      <a:lnTo>
                        <a:pt x="792" y="1706"/>
                      </a:lnTo>
                      <a:lnTo>
                        <a:pt x="836" y="1712"/>
                      </a:lnTo>
                      <a:lnTo>
                        <a:pt x="836" y="1816"/>
                      </a:lnTo>
                      <a:lnTo>
                        <a:pt x="978" y="1816"/>
                      </a:lnTo>
                      <a:lnTo>
                        <a:pt x="978" y="1712"/>
                      </a:lnTo>
                      <a:lnTo>
                        <a:pt x="1022" y="1706"/>
                      </a:lnTo>
                      <a:lnTo>
                        <a:pt x="1066" y="1698"/>
                      </a:lnTo>
                      <a:lnTo>
                        <a:pt x="1108" y="1690"/>
                      </a:lnTo>
                      <a:lnTo>
                        <a:pt x="1150" y="1678"/>
                      </a:lnTo>
                      <a:lnTo>
                        <a:pt x="1188" y="1774"/>
                      </a:lnTo>
                      <a:lnTo>
                        <a:pt x="1320" y="1718"/>
                      </a:lnTo>
                      <a:lnTo>
                        <a:pt x="1280" y="1622"/>
                      </a:lnTo>
                      <a:lnTo>
                        <a:pt x="1318" y="1602"/>
                      </a:lnTo>
                      <a:lnTo>
                        <a:pt x="1356" y="1578"/>
                      </a:lnTo>
                      <a:lnTo>
                        <a:pt x="1392" y="1554"/>
                      </a:lnTo>
                      <a:lnTo>
                        <a:pt x="1426" y="1526"/>
                      </a:lnTo>
                      <a:lnTo>
                        <a:pt x="1498" y="1600"/>
                      </a:lnTo>
                      <a:lnTo>
                        <a:pt x="1600" y="1500"/>
                      </a:lnTo>
                      <a:lnTo>
                        <a:pt x="1526" y="1426"/>
                      </a:lnTo>
                      <a:lnTo>
                        <a:pt x="1552" y="1392"/>
                      </a:lnTo>
                      <a:lnTo>
                        <a:pt x="1578" y="1356"/>
                      </a:lnTo>
                      <a:lnTo>
                        <a:pt x="1602" y="1320"/>
                      </a:lnTo>
                      <a:lnTo>
                        <a:pt x="1622" y="1280"/>
                      </a:lnTo>
                      <a:lnTo>
                        <a:pt x="1718" y="1320"/>
                      </a:lnTo>
                      <a:lnTo>
                        <a:pt x="1774" y="1190"/>
                      </a:lnTo>
                      <a:lnTo>
                        <a:pt x="1678" y="1150"/>
                      </a:lnTo>
                      <a:lnTo>
                        <a:pt x="1688" y="1108"/>
                      </a:lnTo>
                      <a:lnTo>
                        <a:pt x="1698" y="1066"/>
                      </a:lnTo>
                      <a:lnTo>
                        <a:pt x="1706" y="1022"/>
                      </a:lnTo>
                      <a:lnTo>
                        <a:pt x="1710" y="978"/>
                      </a:lnTo>
                      <a:lnTo>
                        <a:pt x="1816" y="978"/>
                      </a:lnTo>
                      <a:close/>
                      <a:moveTo>
                        <a:pt x="908" y="1614"/>
                      </a:moveTo>
                      <a:lnTo>
                        <a:pt x="908" y="1614"/>
                      </a:lnTo>
                      <a:lnTo>
                        <a:pt x="872" y="1612"/>
                      </a:lnTo>
                      <a:lnTo>
                        <a:pt x="836" y="1610"/>
                      </a:lnTo>
                      <a:lnTo>
                        <a:pt x="800" y="1606"/>
                      </a:lnTo>
                      <a:lnTo>
                        <a:pt x="766" y="1600"/>
                      </a:lnTo>
                      <a:lnTo>
                        <a:pt x="730" y="1592"/>
                      </a:lnTo>
                      <a:lnTo>
                        <a:pt x="698" y="1582"/>
                      </a:lnTo>
                      <a:lnTo>
                        <a:pt x="664" y="1570"/>
                      </a:lnTo>
                      <a:lnTo>
                        <a:pt x="632" y="1558"/>
                      </a:lnTo>
                      <a:lnTo>
                        <a:pt x="602" y="1544"/>
                      </a:lnTo>
                      <a:lnTo>
                        <a:pt x="570" y="1528"/>
                      </a:lnTo>
                      <a:lnTo>
                        <a:pt x="542" y="1512"/>
                      </a:lnTo>
                      <a:lnTo>
                        <a:pt x="512" y="1492"/>
                      </a:lnTo>
                      <a:lnTo>
                        <a:pt x="484" y="1474"/>
                      </a:lnTo>
                      <a:lnTo>
                        <a:pt x="458" y="1452"/>
                      </a:lnTo>
                      <a:lnTo>
                        <a:pt x="432" y="1430"/>
                      </a:lnTo>
                      <a:lnTo>
                        <a:pt x="408" y="1406"/>
                      </a:lnTo>
                      <a:lnTo>
                        <a:pt x="384" y="1382"/>
                      </a:lnTo>
                      <a:lnTo>
                        <a:pt x="362" y="1356"/>
                      </a:lnTo>
                      <a:lnTo>
                        <a:pt x="342" y="1330"/>
                      </a:lnTo>
                      <a:lnTo>
                        <a:pt x="322" y="1302"/>
                      </a:lnTo>
                      <a:lnTo>
                        <a:pt x="304" y="1274"/>
                      </a:lnTo>
                      <a:lnTo>
                        <a:pt x="286" y="1244"/>
                      </a:lnTo>
                      <a:lnTo>
                        <a:pt x="272" y="1214"/>
                      </a:lnTo>
                      <a:lnTo>
                        <a:pt x="256" y="1182"/>
                      </a:lnTo>
                      <a:lnTo>
                        <a:pt x="244" y="1150"/>
                      </a:lnTo>
                      <a:lnTo>
                        <a:pt x="234" y="1118"/>
                      </a:lnTo>
                      <a:lnTo>
                        <a:pt x="224" y="1084"/>
                      </a:lnTo>
                      <a:lnTo>
                        <a:pt x="216" y="1050"/>
                      </a:lnTo>
                      <a:lnTo>
                        <a:pt x="210" y="1016"/>
                      </a:lnTo>
                      <a:lnTo>
                        <a:pt x="206" y="980"/>
                      </a:lnTo>
                      <a:lnTo>
                        <a:pt x="202" y="944"/>
                      </a:lnTo>
                      <a:lnTo>
                        <a:pt x="202" y="908"/>
                      </a:lnTo>
                      <a:lnTo>
                        <a:pt x="202" y="872"/>
                      </a:lnTo>
                      <a:lnTo>
                        <a:pt x="206" y="836"/>
                      </a:lnTo>
                      <a:lnTo>
                        <a:pt x="210" y="800"/>
                      </a:lnTo>
                      <a:lnTo>
                        <a:pt x="216" y="766"/>
                      </a:lnTo>
                      <a:lnTo>
                        <a:pt x="224" y="732"/>
                      </a:lnTo>
                      <a:lnTo>
                        <a:pt x="234" y="698"/>
                      </a:lnTo>
                      <a:lnTo>
                        <a:pt x="244" y="664"/>
                      </a:lnTo>
                      <a:lnTo>
                        <a:pt x="256" y="632"/>
                      </a:lnTo>
                      <a:lnTo>
                        <a:pt x="272" y="602"/>
                      </a:lnTo>
                      <a:lnTo>
                        <a:pt x="286" y="572"/>
                      </a:lnTo>
                      <a:lnTo>
                        <a:pt x="304" y="542"/>
                      </a:lnTo>
                      <a:lnTo>
                        <a:pt x="322" y="512"/>
                      </a:lnTo>
                      <a:lnTo>
                        <a:pt x="342" y="486"/>
                      </a:lnTo>
                      <a:lnTo>
                        <a:pt x="362" y="458"/>
                      </a:lnTo>
                      <a:lnTo>
                        <a:pt x="384" y="432"/>
                      </a:lnTo>
                      <a:lnTo>
                        <a:pt x="408" y="408"/>
                      </a:lnTo>
                      <a:lnTo>
                        <a:pt x="432" y="386"/>
                      </a:lnTo>
                      <a:lnTo>
                        <a:pt x="458" y="362"/>
                      </a:lnTo>
                      <a:lnTo>
                        <a:pt x="484" y="342"/>
                      </a:lnTo>
                      <a:lnTo>
                        <a:pt x="512" y="322"/>
                      </a:lnTo>
                      <a:lnTo>
                        <a:pt x="542" y="304"/>
                      </a:lnTo>
                      <a:lnTo>
                        <a:pt x="570" y="286"/>
                      </a:lnTo>
                      <a:lnTo>
                        <a:pt x="602" y="272"/>
                      </a:lnTo>
                      <a:lnTo>
                        <a:pt x="632" y="258"/>
                      </a:lnTo>
                      <a:lnTo>
                        <a:pt x="664" y="244"/>
                      </a:lnTo>
                      <a:lnTo>
                        <a:pt x="698" y="234"/>
                      </a:lnTo>
                      <a:lnTo>
                        <a:pt x="730" y="224"/>
                      </a:lnTo>
                      <a:lnTo>
                        <a:pt x="766" y="216"/>
                      </a:lnTo>
                      <a:lnTo>
                        <a:pt x="800" y="210"/>
                      </a:lnTo>
                      <a:lnTo>
                        <a:pt x="836" y="206"/>
                      </a:lnTo>
                      <a:lnTo>
                        <a:pt x="872" y="202"/>
                      </a:lnTo>
                      <a:lnTo>
                        <a:pt x="908" y="202"/>
                      </a:lnTo>
                      <a:lnTo>
                        <a:pt x="944" y="202"/>
                      </a:lnTo>
                      <a:lnTo>
                        <a:pt x="980" y="206"/>
                      </a:lnTo>
                      <a:lnTo>
                        <a:pt x="1014" y="210"/>
                      </a:lnTo>
                      <a:lnTo>
                        <a:pt x="1050" y="216"/>
                      </a:lnTo>
                      <a:lnTo>
                        <a:pt x="1084" y="224"/>
                      </a:lnTo>
                      <a:lnTo>
                        <a:pt x="1118" y="234"/>
                      </a:lnTo>
                      <a:lnTo>
                        <a:pt x="1150" y="244"/>
                      </a:lnTo>
                      <a:lnTo>
                        <a:pt x="1182" y="258"/>
                      </a:lnTo>
                      <a:lnTo>
                        <a:pt x="1214" y="272"/>
                      </a:lnTo>
                      <a:lnTo>
                        <a:pt x="1244" y="286"/>
                      </a:lnTo>
                      <a:lnTo>
                        <a:pt x="1274" y="304"/>
                      </a:lnTo>
                      <a:lnTo>
                        <a:pt x="1302" y="322"/>
                      </a:lnTo>
                      <a:lnTo>
                        <a:pt x="1330" y="342"/>
                      </a:lnTo>
                      <a:lnTo>
                        <a:pt x="1356" y="362"/>
                      </a:lnTo>
                      <a:lnTo>
                        <a:pt x="1382" y="386"/>
                      </a:lnTo>
                      <a:lnTo>
                        <a:pt x="1406" y="408"/>
                      </a:lnTo>
                      <a:lnTo>
                        <a:pt x="1430" y="432"/>
                      </a:lnTo>
                      <a:lnTo>
                        <a:pt x="1452" y="458"/>
                      </a:lnTo>
                      <a:lnTo>
                        <a:pt x="1474" y="486"/>
                      </a:lnTo>
                      <a:lnTo>
                        <a:pt x="1492" y="512"/>
                      </a:lnTo>
                      <a:lnTo>
                        <a:pt x="1512" y="542"/>
                      </a:lnTo>
                      <a:lnTo>
                        <a:pt x="1528" y="572"/>
                      </a:lnTo>
                      <a:lnTo>
                        <a:pt x="1544" y="602"/>
                      </a:lnTo>
                      <a:lnTo>
                        <a:pt x="1558" y="632"/>
                      </a:lnTo>
                      <a:lnTo>
                        <a:pt x="1570" y="664"/>
                      </a:lnTo>
                      <a:lnTo>
                        <a:pt x="1582" y="698"/>
                      </a:lnTo>
                      <a:lnTo>
                        <a:pt x="1592" y="732"/>
                      </a:lnTo>
                      <a:lnTo>
                        <a:pt x="1598" y="766"/>
                      </a:lnTo>
                      <a:lnTo>
                        <a:pt x="1606" y="800"/>
                      </a:lnTo>
                      <a:lnTo>
                        <a:pt x="1610" y="836"/>
                      </a:lnTo>
                      <a:lnTo>
                        <a:pt x="1612" y="872"/>
                      </a:lnTo>
                      <a:lnTo>
                        <a:pt x="1614" y="908"/>
                      </a:lnTo>
                      <a:lnTo>
                        <a:pt x="1612" y="944"/>
                      </a:lnTo>
                      <a:lnTo>
                        <a:pt x="1610" y="980"/>
                      </a:lnTo>
                      <a:lnTo>
                        <a:pt x="1606" y="1016"/>
                      </a:lnTo>
                      <a:lnTo>
                        <a:pt x="1598" y="1050"/>
                      </a:lnTo>
                      <a:lnTo>
                        <a:pt x="1592" y="1084"/>
                      </a:lnTo>
                      <a:lnTo>
                        <a:pt x="1582" y="1118"/>
                      </a:lnTo>
                      <a:lnTo>
                        <a:pt x="1570" y="1150"/>
                      </a:lnTo>
                      <a:lnTo>
                        <a:pt x="1558" y="1182"/>
                      </a:lnTo>
                      <a:lnTo>
                        <a:pt x="1544" y="1214"/>
                      </a:lnTo>
                      <a:lnTo>
                        <a:pt x="1528" y="1244"/>
                      </a:lnTo>
                      <a:lnTo>
                        <a:pt x="1512" y="1274"/>
                      </a:lnTo>
                      <a:lnTo>
                        <a:pt x="1492" y="1302"/>
                      </a:lnTo>
                      <a:lnTo>
                        <a:pt x="1474" y="1330"/>
                      </a:lnTo>
                      <a:lnTo>
                        <a:pt x="1452" y="1356"/>
                      </a:lnTo>
                      <a:lnTo>
                        <a:pt x="1430" y="1382"/>
                      </a:lnTo>
                      <a:lnTo>
                        <a:pt x="1406" y="1406"/>
                      </a:lnTo>
                      <a:lnTo>
                        <a:pt x="1382" y="1430"/>
                      </a:lnTo>
                      <a:lnTo>
                        <a:pt x="1356" y="1452"/>
                      </a:lnTo>
                      <a:lnTo>
                        <a:pt x="1330" y="1474"/>
                      </a:lnTo>
                      <a:lnTo>
                        <a:pt x="1302" y="1492"/>
                      </a:lnTo>
                      <a:lnTo>
                        <a:pt x="1274" y="1512"/>
                      </a:lnTo>
                      <a:lnTo>
                        <a:pt x="1244" y="1528"/>
                      </a:lnTo>
                      <a:lnTo>
                        <a:pt x="1214" y="1544"/>
                      </a:lnTo>
                      <a:lnTo>
                        <a:pt x="1182" y="1558"/>
                      </a:lnTo>
                      <a:lnTo>
                        <a:pt x="1150" y="1570"/>
                      </a:lnTo>
                      <a:lnTo>
                        <a:pt x="1118" y="1582"/>
                      </a:lnTo>
                      <a:lnTo>
                        <a:pt x="1084" y="1592"/>
                      </a:lnTo>
                      <a:lnTo>
                        <a:pt x="1050" y="1600"/>
                      </a:lnTo>
                      <a:lnTo>
                        <a:pt x="1014" y="1606"/>
                      </a:lnTo>
                      <a:lnTo>
                        <a:pt x="980" y="1610"/>
                      </a:lnTo>
                      <a:lnTo>
                        <a:pt x="944" y="1612"/>
                      </a:lnTo>
                      <a:lnTo>
                        <a:pt x="908" y="1614"/>
                      </a:lnTo>
                      <a:close/>
                    </a:path>
                  </a:pathLst>
                </a:custGeom>
                <a:solidFill>
                  <a:srgbClr val="808080">
                    <a:alpha val="79999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9050">
                      <a:solidFill>
                        <a:srgbClr val="000000"/>
                      </a:solidFill>
                      <a:prstDash val="sysDot"/>
                      <a:rou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6" name="Oval 680"/>
                <p:cNvSpPr>
                  <a:spLocks noChangeArrowheads="1"/>
                </p:cNvSpPr>
                <p:nvPr/>
              </p:nvSpPr>
              <p:spPr bwMode="auto">
                <a:xfrm rot="21275257">
                  <a:off x="8842075" y="3601571"/>
                  <a:ext cx="1577975" cy="1577975"/>
                </a:xfrm>
                <a:prstGeom prst="ellipse">
                  <a:avLst/>
                </a:prstGeom>
                <a:solidFill>
                  <a:srgbClr val="FF6E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9050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9pPr>
                </a:lstStyle>
                <a:p>
                  <a:pPr eaLnBrk="1" hangingPunct="1"/>
                  <a:endParaRPr lang="ko-KR" altLang="en-US"/>
                </a:p>
              </p:txBody>
            </p:sp>
          </p:grpSp>
          <p:sp>
            <p:nvSpPr>
              <p:cNvPr id="84" name="文本框 83"/>
              <p:cNvSpPr txBox="1"/>
              <p:nvPr/>
            </p:nvSpPr>
            <p:spPr>
              <a:xfrm>
                <a:off x="3025201" y="1955518"/>
                <a:ext cx="55913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b="1" dirty="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</a:t>
                </a:r>
                <a:endParaRPr lang="zh-CN" altLang="en-US" sz="20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2" name="文本框 48"/>
            <p:cNvSpPr txBox="1"/>
            <p:nvPr/>
          </p:nvSpPr>
          <p:spPr>
            <a:xfrm>
              <a:off x="3697804" y="2124130"/>
              <a:ext cx="18836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FF6E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教学重点难点</a:t>
              </a:r>
              <a:endParaRPr lang="en-US" altLang="zh-CN" sz="2000" b="1" dirty="0">
                <a:solidFill>
                  <a:srgbClr val="FF6E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7416195" y="4967245"/>
            <a:ext cx="2323957" cy="852721"/>
            <a:chOff x="7339995" y="5300620"/>
            <a:chExt cx="2323957" cy="852721"/>
          </a:xfrm>
        </p:grpSpPr>
        <p:grpSp>
          <p:nvGrpSpPr>
            <p:cNvPr id="88" name="组合 87"/>
            <p:cNvGrpSpPr/>
            <p:nvPr/>
          </p:nvGrpSpPr>
          <p:grpSpPr>
            <a:xfrm>
              <a:off x="7339995" y="5300620"/>
              <a:ext cx="852134" cy="852721"/>
              <a:chOff x="8168169" y="4802584"/>
              <a:chExt cx="852134" cy="852721"/>
            </a:xfrm>
          </p:grpSpPr>
          <p:grpSp>
            <p:nvGrpSpPr>
              <p:cNvPr id="90" name="组合 89"/>
              <p:cNvGrpSpPr/>
              <p:nvPr/>
            </p:nvGrpSpPr>
            <p:grpSpPr>
              <a:xfrm>
                <a:off x="8168169" y="4802584"/>
                <a:ext cx="852134" cy="852721"/>
                <a:chOff x="8480125" y="3238033"/>
                <a:chExt cx="2303463" cy="2305050"/>
              </a:xfrm>
            </p:grpSpPr>
            <p:sp>
              <p:nvSpPr>
                <p:cNvPr id="92" name="Freeform 679"/>
                <p:cNvSpPr>
                  <a:spLocks noEditPoints="1"/>
                </p:cNvSpPr>
                <p:nvPr/>
              </p:nvSpPr>
              <p:spPr bwMode="auto">
                <a:xfrm rot="21275257">
                  <a:off x="8480125" y="3238033"/>
                  <a:ext cx="2303463" cy="2305050"/>
                </a:xfrm>
                <a:custGeom>
                  <a:avLst/>
                  <a:gdLst>
                    <a:gd name="T0" fmla="*/ 2163936 w 1816"/>
                    <a:gd name="T1" fmla="*/ 1005286 h 1816"/>
                    <a:gd name="T2" fmla="*/ 2179157 w 1816"/>
                    <a:gd name="T3" fmla="*/ 627035 h 1816"/>
                    <a:gd name="T4" fmla="*/ 1968598 w 1816"/>
                    <a:gd name="T5" fmla="*/ 538183 h 1816"/>
                    <a:gd name="T6" fmla="*/ 1808777 w 1816"/>
                    <a:gd name="T7" fmla="*/ 368097 h 1816"/>
                    <a:gd name="T8" fmla="*/ 1674323 w 1816"/>
                    <a:gd name="T9" fmla="*/ 121853 h 1816"/>
                    <a:gd name="T10" fmla="*/ 1352143 w 1816"/>
                    <a:gd name="T11" fmla="*/ 147239 h 1816"/>
                    <a:gd name="T12" fmla="*/ 1060405 w 1816"/>
                    <a:gd name="T13" fmla="*/ 132007 h 1816"/>
                    <a:gd name="T14" fmla="*/ 844772 w 1816"/>
                    <a:gd name="T15" fmla="*/ 175163 h 1816"/>
                    <a:gd name="T16" fmla="*/ 629140 w 1816"/>
                    <a:gd name="T17" fmla="*/ 271630 h 1816"/>
                    <a:gd name="T18" fmla="*/ 273980 w 1816"/>
                    <a:gd name="T19" fmla="*/ 401099 h 1816"/>
                    <a:gd name="T20" fmla="*/ 271443 w 1816"/>
                    <a:gd name="T21" fmla="*/ 629573 h 1816"/>
                    <a:gd name="T22" fmla="*/ 175043 w 1816"/>
                    <a:gd name="T23" fmla="*/ 845354 h 1816"/>
                    <a:gd name="T24" fmla="*/ 0 w 1816"/>
                    <a:gd name="T25" fmla="*/ 1061135 h 1816"/>
                    <a:gd name="T26" fmla="*/ 147138 w 1816"/>
                    <a:gd name="T27" fmla="*/ 1353075 h 1816"/>
                    <a:gd name="T28" fmla="*/ 243538 w 1816"/>
                    <a:gd name="T29" fmla="*/ 1624705 h 1816"/>
                    <a:gd name="T30" fmla="*/ 365307 w 1816"/>
                    <a:gd name="T31" fmla="*/ 1810023 h 1816"/>
                    <a:gd name="T32" fmla="*/ 537813 w 1816"/>
                    <a:gd name="T33" fmla="*/ 1972493 h 1816"/>
                    <a:gd name="T34" fmla="*/ 794035 w 1816"/>
                    <a:gd name="T35" fmla="*/ 2251739 h 1816"/>
                    <a:gd name="T36" fmla="*/ 1004594 w 1816"/>
                    <a:gd name="T37" fmla="*/ 2165427 h 1816"/>
                    <a:gd name="T38" fmla="*/ 1240521 w 1816"/>
                    <a:gd name="T39" fmla="*/ 2173043 h 1816"/>
                    <a:gd name="T40" fmla="*/ 1506891 w 1816"/>
                    <a:gd name="T41" fmla="*/ 2251739 h 1816"/>
                    <a:gd name="T42" fmla="*/ 1719987 w 1816"/>
                    <a:gd name="T43" fmla="*/ 2002956 h 1816"/>
                    <a:gd name="T44" fmla="*/ 1935619 w 1816"/>
                    <a:gd name="T45" fmla="*/ 1810023 h 1816"/>
                    <a:gd name="T46" fmla="*/ 2057388 w 1816"/>
                    <a:gd name="T47" fmla="*/ 1624705 h 1816"/>
                    <a:gd name="T48" fmla="*/ 2141104 w 1816"/>
                    <a:gd name="T49" fmla="*/ 1406385 h 1816"/>
                    <a:gd name="T50" fmla="*/ 1151732 w 1816"/>
                    <a:gd name="T51" fmla="*/ 2048651 h 1816"/>
                    <a:gd name="T52" fmla="*/ 971615 w 1816"/>
                    <a:gd name="T53" fmla="*/ 2030881 h 1816"/>
                    <a:gd name="T54" fmla="*/ 763593 w 1816"/>
                    <a:gd name="T55" fmla="*/ 1959800 h 1816"/>
                    <a:gd name="T56" fmla="*/ 580939 w 1816"/>
                    <a:gd name="T57" fmla="*/ 1843025 h 1816"/>
                    <a:gd name="T58" fmla="*/ 433802 w 1816"/>
                    <a:gd name="T59" fmla="*/ 1688170 h 1816"/>
                    <a:gd name="T60" fmla="*/ 324717 w 1816"/>
                    <a:gd name="T61" fmla="*/ 1500313 h 1816"/>
                    <a:gd name="T62" fmla="*/ 266370 w 1816"/>
                    <a:gd name="T63" fmla="*/ 1289609 h 1816"/>
                    <a:gd name="T64" fmla="*/ 256222 w 1816"/>
                    <a:gd name="T65" fmla="*/ 1106830 h 1816"/>
                    <a:gd name="T66" fmla="*/ 296812 w 1816"/>
                    <a:gd name="T67" fmla="*/ 885972 h 1816"/>
                    <a:gd name="T68" fmla="*/ 385602 w 1816"/>
                    <a:gd name="T69" fmla="*/ 687961 h 1816"/>
                    <a:gd name="T70" fmla="*/ 517518 w 1816"/>
                    <a:gd name="T71" fmla="*/ 517875 h 1816"/>
                    <a:gd name="T72" fmla="*/ 687487 w 1816"/>
                    <a:gd name="T73" fmla="*/ 385867 h 1816"/>
                    <a:gd name="T74" fmla="*/ 885362 w 1816"/>
                    <a:gd name="T75" fmla="*/ 297016 h 1816"/>
                    <a:gd name="T76" fmla="*/ 1106068 w 1816"/>
                    <a:gd name="T77" fmla="*/ 256399 h 1816"/>
                    <a:gd name="T78" fmla="*/ 1286185 w 1816"/>
                    <a:gd name="T79" fmla="*/ 266553 h 1816"/>
                    <a:gd name="T80" fmla="*/ 1499280 w 1816"/>
                    <a:gd name="T81" fmla="*/ 327480 h 1816"/>
                    <a:gd name="T82" fmla="*/ 1687008 w 1816"/>
                    <a:gd name="T83" fmla="*/ 434101 h 1816"/>
                    <a:gd name="T84" fmla="*/ 1841756 w 1816"/>
                    <a:gd name="T85" fmla="*/ 581340 h 1816"/>
                    <a:gd name="T86" fmla="*/ 1958451 w 1816"/>
                    <a:gd name="T87" fmla="*/ 764119 h 1816"/>
                    <a:gd name="T88" fmla="*/ 2026946 w 1816"/>
                    <a:gd name="T89" fmla="*/ 972284 h 1816"/>
                    <a:gd name="T90" fmla="*/ 2047241 w 1816"/>
                    <a:gd name="T91" fmla="*/ 1152525 h 1816"/>
                    <a:gd name="T92" fmla="*/ 2019335 w 1816"/>
                    <a:gd name="T93" fmla="*/ 1375922 h 1816"/>
                    <a:gd name="T94" fmla="*/ 1938156 w 1816"/>
                    <a:gd name="T95" fmla="*/ 1579010 h 1816"/>
                    <a:gd name="T96" fmla="*/ 1813850 w 1816"/>
                    <a:gd name="T97" fmla="*/ 1754174 h 1816"/>
                    <a:gd name="T98" fmla="*/ 1651492 w 1816"/>
                    <a:gd name="T99" fmla="*/ 1893797 h 1816"/>
                    <a:gd name="T100" fmla="*/ 1458691 w 1816"/>
                    <a:gd name="T101" fmla="*/ 1992802 h 1816"/>
                    <a:gd name="T102" fmla="*/ 1243058 w 1816"/>
                    <a:gd name="T103" fmla="*/ 2043574 h 181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1816"/>
                    <a:gd name="T157" fmla="*/ 0 h 1816"/>
                    <a:gd name="T158" fmla="*/ 1816 w 1816"/>
                    <a:gd name="T159" fmla="*/ 1816 h 1816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1816" h="1816">
                      <a:moveTo>
                        <a:pt x="1816" y="978"/>
                      </a:moveTo>
                      <a:lnTo>
                        <a:pt x="1816" y="836"/>
                      </a:lnTo>
                      <a:lnTo>
                        <a:pt x="1710" y="836"/>
                      </a:lnTo>
                      <a:lnTo>
                        <a:pt x="1706" y="792"/>
                      </a:lnTo>
                      <a:lnTo>
                        <a:pt x="1698" y="750"/>
                      </a:lnTo>
                      <a:lnTo>
                        <a:pt x="1688" y="708"/>
                      </a:lnTo>
                      <a:lnTo>
                        <a:pt x="1678" y="666"/>
                      </a:lnTo>
                      <a:lnTo>
                        <a:pt x="1774" y="626"/>
                      </a:lnTo>
                      <a:lnTo>
                        <a:pt x="1718" y="494"/>
                      </a:lnTo>
                      <a:lnTo>
                        <a:pt x="1622" y="534"/>
                      </a:lnTo>
                      <a:lnTo>
                        <a:pt x="1602" y="496"/>
                      </a:lnTo>
                      <a:lnTo>
                        <a:pt x="1578" y="460"/>
                      </a:lnTo>
                      <a:lnTo>
                        <a:pt x="1552" y="424"/>
                      </a:lnTo>
                      <a:lnTo>
                        <a:pt x="1526" y="390"/>
                      </a:lnTo>
                      <a:lnTo>
                        <a:pt x="1600" y="316"/>
                      </a:lnTo>
                      <a:lnTo>
                        <a:pt x="1498" y="216"/>
                      </a:lnTo>
                      <a:lnTo>
                        <a:pt x="1426" y="290"/>
                      </a:lnTo>
                      <a:lnTo>
                        <a:pt x="1392" y="262"/>
                      </a:lnTo>
                      <a:lnTo>
                        <a:pt x="1356" y="236"/>
                      </a:lnTo>
                      <a:lnTo>
                        <a:pt x="1318" y="214"/>
                      </a:lnTo>
                      <a:lnTo>
                        <a:pt x="1280" y="192"/>
                      </a:lnTo>
                      <a:lnTo>
                        <a:pt x="1320" y="96"/>
                      </a:lnTo>
                      <a:lnTo>
                        <a:pt x="1188" y="42"/>
                      </a:lnTo>
                      <a:lnTo>
                        <a:pt x="1150" y="138"/>
                      </a:lnTo>
                      <a:lnTo>
                        <a:pt x="1108" y="126"/>
                      </a:lnTo>
                      <a:lnTo>
                        <a:pt x="1066" y="116"/>
                      </a:lnTo>
                      <a:lnTo>
                        <a:pt x="1022" y="110"/>
                      </a:lnTo>
                      <a:lnTo>
                        <a:pt x="978" y="104"/>
                      </a:lnTo>
                      <a:lnTo>
                        <a:pt x="978" y="0"/>
                      </a:lnTo>
                      <a:lnTo>
                        <a:pt x="836" y="0"/>
                      </a:lnTo>
                      <a:lnTo>
                        <a:pt x="836" y="104"/>
                      </a:lnTo>
                      <a:lnTo>
                        <a:pt x="792" y="110"/>
                      </a:lnTo>
                      <a:lnTo>
                        <a:pt x="750" y="116"/>
                      </a:lnTo>
                      <a:lnTo>
                        <a:pt x="706" y="126"/>
                      </a:lnTo>
                      <a:lnTo>
                        <a:pt x="666" y="138"/>
                      </a:lnTo>
                      <a:lnTo>
                        <a:pt x="626" y="42"/>
                      </a:lnTo>
                      <a:lnTo>
                        <a:pt x="494" y="96"/>
                      </a:lnTo>
                      <a:lnTo>
                        <a:pt x="534" y="192"/>
                      </a:lnTo>
                      <a:lnTo>
                        <a:pt x="496" y="214"/>
                      </a:lnTo>
                      <a:lnTo>
                        <a:pt x="460" y="236"/>
                      </a:lnTo>
                      <a:lnTo>
                        <a:pt x="424" y="262"/>
                      </a:lnTo>
                      <a:lnTo>
                        <a:pt x="390" y="290"/>
                      </a:lnTo>
                      <a:lnTo>
                        <a:pt x="316" y="216"/>
                      </a:lnTo>
                      <a:lnTo>
                        <a:pt x="216" y="316"/>
                      </a:lnTo>
                      <a:lnTo>
                        <a:pt x="288" y="390"/>
                      </a:lnTo>
                      <a:lnTo>
                        <a:pt x="262" y="424"/>
                      </a:lnTo>
                      <a:lnTo>
                        <a:pt x="236" y="460"/>
                      </a:lnTo>
                      <a:lnTo>
                        <a:pt x="214" y="496"/>
                      </a:lnTo>
                      <a:lnTo>
                        <a:pt x="192" y="534"/>
                      </a:lnTo>
                      <a:lnTo>
                        <a:pt x="96" y="494"/>
                      </a:lnTo>
                      <a:lnTo>
                        <a:pt x="42" y="626"/>
                      </a:lnTo>
                      <a:lnTo>
                        <a:pt x="138" y="666"/>
                      </a:lnTo>
                      <a:lnTo>
                        <a:pt x="126" y="708"/>
                      </a:lnTo>
                      <a:lnTo>
                        <a:pt x="116" y="750"/>
                      </a:lnTo>
                      <a:lnTo>
                        <a:pt x="108" y="792"/>
                      </a:lnTo>
                      <a:lnTo>
                        <a:pt x="104" y="836"/>
                      </a:lnTo>
                      <a:lnTo>
                        <a:pt x="0" y="836"/>
                      </a:lnTo>
                      <a:lnTo>
                        <a:pt x="0" y="978"/>
                      </a:lnTo>
                      <a:lnTo>
                        <a:pt x="104" y="978"/>
                      </a:lnTo>
                      <a:lnTo>
                        <a:pt x="108" y="1022"/>
                      </a:lnTo>
                      <a:lnTo>
                        <a:pt x="116" y="1066"/>
                      </a:lnTo>
                      <a:lnTo>
                        <a:pt x="126" y="1108"/>
                      </a:lnTo>
                      <a:lnTo>
                        <a:pt x="138" y="1150"/>
                      </a:lnTo>
                      <a:lnTo>
                        <a:pt x="42" y="1190"/>
                      </a:lnTo>
                      <a:lnTo>
                        <a:pt x="96" y="1320"/>
                      </a:lnTo>
                      <a:lnTo>
                        <a:pt x="192" y="1280"/>
                      </a:lnTo>
                      <a:lnTo>
                        <a:pt x="214" y="1320"/>
                      </a:lnTo>
                      <a:lnTo>
                        <a:pt x="236" y="1356"/>
                      </a:lnTo>
                      <a:lnTo>
                        <a:pt x="262" y="1392"/>
                      </a:lnTo>
                      <a:lnTo>
                        <a:pt x="288" y="1426"/>
                      </a:lnTo>
                      <a:lnTo>
                        <a:pt x="216" y="1500"/>
                      </a:lnTo>
                      <a:lnTo>
                        <a:pt x="316" y="1600"/>
                      </a:lnTo>
                      <a:lnTo>
                        <a:pt x="390" y="1526"/>
                      </a:lnTo>
                      <a:lnTo>
                        <a:pt x="424" y="1554"/>
                      </a:lnTo>
                      <a:lnTo>
                        <a:pt x="460" y="1578"/>
                      </a:lnTo>
                      <a:lnTo>
                        <a:pt x="496" y="1602"/>
                      </a:lnTo>
                      <a:lnTo>
                        <a:pt x="534" y="1622"/>
                      </a:lnTo>
                      <a:lnTo>
                        <a:pt x="494" y="1718"/>
                      </a:lnTo>
                      <a:lnTo>
                        <a:pt x="626" y="1774"/>
                      </a:lnTo>
                      <a:lnTo>
                        <a:pt x="666" y="1678"/>
                      </a:lnTo>
                      <a:lnTo>
                        <a:pt x="706" y="1690"/>
                      </a:lnTo>
                      <a:lnTo>
                        <a:pt x="750" y="1698"/>
                      </a:lnTo>
                      <a:lnTo>
                        <a:pt x="792" y="1706"/>
                      </a:lnTo>
                      <a:lnTo>
                        <a:pt x="836" y="1712"/>
                      </a:lnTo>
                      <a:lnTo>
                        <a:pt x="836" y="1816"/>
                      </a:lnTo>
                      <a:lnTo>
                        <a:pt x="978" y="1816"/>
                      </a:lnTo>
                      <a:lnTo>
                        <a:pt x="978" y="1712"/>
                      </a:lnTo>
                      <a:lnTo>
                        <a:pt x="1022" y="1706"/>
                      </a:lnTo>
                      <a:lnTo>
                        <a:pt x="1066" y="1698"/>
                      </a:lnTo>
                      <a:lnTo>
                        <a:pt x="1108" y="1690"/>
                      </a:lnTo>
                      <a:lnTo>
                        <a:pt x="1150" y="1678"/>
                      </a:lnTo>
                      <a:lnTo>
                        <a:pt x="1188" y="1774"/>
                      </a:lnTo>
                      <a:lnTo>
                        <a:pt x="1320" y="1718"/>
                      </a:lnTo>
                      <a:lnTo>
                        <a:pt x="1280" y="1622"/>
                      </a:lnTo>
                      <a:lnTo>
                        <a:pt x="1318" y="1602"/>
                      </a:lnTo>
                      <a:lnTo>
                        <a:pt x="1356" y="1578"/>
                      </a:lnTo>
                      <a:lnTo>
                        <a:pt x="1392" y="1554"/>
                      </a:lnTo>
                      <a:lnTo>
                        <a:pt x="1426" y="1526"/>
                      </a:lnTo>
                      <a:lnTo>
                        <a:pt x="1498" y="1600"/>
                      </a:lnTo>
                      <a:lnTo>
                        <a:pt x="1600" y="1500"/>
                      </a:lnTo>
                      <a:lnTo>
                        <a:pt x="1526" y="1426"/>
                      </a:lnTo>
                      <a:lnTo>
                        <a:pt x="1552" y="1392"/>
                      </a:lnTo>
                      <a:lnTo>
                        <a:pt x="1578" y="1356"/>
                      </a:lnTo>
                      <a:lnTo>
                        <a:pt x="1602" y="1320"/>
                      </a:lnTo>
                      <a:lnTo>
                        <a:pt x="1622" y="1280"/>
                      </a:lnTo>
                      <a:lnTo>
                        <a:pt x="1718" y="1320"/>
                      </a:lnTo>
                      <a:lnTo>
                        <a:pt x="1774" y="1190"/>
                      </a:lnTo>
                      <a:lnTo>
                        <a:pt x="1678" y="1150"/>
                      </a:lnTo>
                      <a:lnTo>
                        <a:pt x="1688" y="1108"/>
                      </a:lnTo>
                      <a:lnTo>
                        <a:pt x="1698" y="1066"/>
                      </a:lnTo>
                      <a:lnTo>
                        <a:pt x="1706" y="1022"/>
                      </a:lnTo>
                      <a:lnTo>
                        <a:pt x="1710" y="978"/>
                      </a:lnTo>
                      <a:lnTo>
                        <a:pt x="1816" y="978"/>
                      </a:lnTo>
                      <a:close/>
                      <a:moveTo>
                        <a:pt x="908" y="1614"/>
                      </a:moveTo>
                      <a:lnTo>
                        <a:pt x="908" y="1614"/>
                      </a:lnTo>
                      <a:lnTo>
                        <a:pt x="872" y="1612"/>
                      </a:lnTo>
                      <a:lnTo>
                        <a:pt x="836" y="1610"/>
                      </a:lnTo>
                      <a:lnTo>
                        <a:pt x="800" y="1606"/>
                      </a:lnTo>
                      <a:lnTo>
                        <a:pt x="766" y="1600"/>
                      </a:lnTo>
                      <a:lnTo>
                        <a:pt x="730" y="1592"/>
                      </a:lnTo>
                      <a:lnTo>
                        <a:pt x="698" y="1582"/>
                      </a:lnTo>
                      <a:lnTo>
                        <a:pt x="664" y="1570"/>
                      </a:lnTo>
                      <a:lnTo>
                        <a:pt x="632" y="1558"/>
                      </a:lnTo>
                      <a:lnTo>
                        <a:pt x="602" y="1544"/>
                      </a:lnTo>
                      <a:lnTo>
                        <a:pt x="570" y="1528"/>
                      </a:lnTo>
                      <a:lnTo>
                        <a:pt x="542" y="1512"/>
                      </a:lnTo>
                      <a:lnTo>
                        <a:pt x="512" y="1492"/>
                      </a:lnTo>
                      <a:lnTo>
                        <a:pt x="484" y="1474"/>
                      </a:lnTo>
                      <a:lnTo>
                        <a:pt x="458" y="1452"/>
                      </a:lnTo>
                      <a:lnTo>
                        <a:pt x="432" y="1430"/>
                      </a:lnTo>
                      <a:lnTo>
                        <a:pt x="408" y="1406"/>
                      </a:lnTo>
                      <a:lnTo>
                        <a:pt x="384" y="1382"/>
                      </a:lnTo>
                      <a:lnTo>
                        <a:pt x="362" y="1356"/>
                      </a:lnTo>
                      <a:lnTo>
                        <a:pt x="342" y="1330"/>
                      </a:lnTo>
                      <a:lnTo>
                        <a:pt x="322" y="1302"/>
                      </a:lnTo>
                      <a:lnTo>
                        <a:pt x="304" y="1274"/>
                      </a:lnTo>
                      <a:lnTo>
                        <a:pt x="286" y="1244"/>
                      </a:lnTo>
                      <a:lnTo>
                        <a:pt x="272" y="1214"/>
                      </a:lnTo>
                      <a:lnTo>
                        <a:pt x="256" y="1182"/>
                      </a:lnTo>
                      <a:lnTo>
                        <a:pt x="244" y="1150"/>
                      </a:lnTo>
                      <a:lnTo>
                        <a:pt x="234" y="1118"/>
                      </a:lnTo>
                      <a:lnTo>
                        <a:pt x="224" y="1084"/>
                      </a:lnTo>
                      <a:lnTo>
                        <a:pt x="216" y="1050"/>
                      </a:lnTo>
                      <a:lnTo>
                        <a:pt x="210" y="1016"/>
                      </a:lnTo>
                      <a:lnTo>
                        <a:pt x="206" y="980"/>
                      </a:lnTo>
                      <a:lnTo>
                        <a:pt x="202" y="944"/>
                      </a:lnTo>
                      <a:lnTo>
                        <a:pt x="202" y="908"/>
                      </a:lnTo>
                      <a:lnTo>
                        <a:pt x="202" y="872"/>
                      </a:lnTo>
                      <a:lnTo>
                        <a:pt x="206" y="836"/>
                      </a:lnTo>
                      <a:lnTo>
                        <a:pt x="210" y="800"/>
                      </a:lnTo>
                      <a:lnTo>
                        <a:pt x="216" y="766"/>
                      </a:lnTo>
                      <a:lnTo>
                        <a:pt x="224" y="732"/>
                      </a:lnTo>
                      <a:lnTo>
                        <a:pt x="234" y="698"/>
                      </a:lnTo>
                      <a:lnTo>
                        <a:pt x="244" y="664"/>
                      </a:lnTo>
                      <a:lnTo>
                        <a:pt x="256" y="632"/>
                      </a:lnTo>
                      <a:lnTo>
                        <a:pt x="272" y="602"/>
                      </a:lnTo>
                      <a:lnTo>
                        <a:pt x="286" y="572"/>
                      </a:lnTo>
                      <a:lnTo>
                        <a:pt x="304" y="542"/>
                      </a:lnTo>
                      <a:lnTo>
                        <a:pt x="322" y="512"/>
                      </a:lnTo>
                      <a:lnTo>
                        <a:pt x="342" y="486"/>
                      </a:lnTo>
                      <a:lnTo>
                        <a:pt x="362" y="458"/>
                      </a:lnTo>
                      <a:lnTo>
                        <a:pt x="384" y="432"/>
                      </a:lnTo>
                      <a:lnTo>
                        <a:pt x="408" y="408"/>
                      </a:lnTo>
                      <a:lnTo>
                        <a:pt x="432" y="386"/>
                      </a:lnTo>
                      <a:lnTo>
                        <a:pt x="458" y="362"/>
                      </a:lnTo>
                      <a:lnTo>
                        <a:pt x="484" y="342"/>
                      </a:lnTo>
                      <a:lnTo>
                        <a:pt x="512" y="322"/>
                      </a:lnTo>
                      <a:lnTo>
                        <a:pt x="542" y="304"/>
                      </a:lnTo>
                      <a:lnTo>
                        <a:pt x="570" y="286"/>
                      </a:lnTo>
                      <a:lnTo>
                        <a:pt x="602" y="272"/>
                      </a:lnTo>
                      <a:lnTo>
                        <a:pt x="632" y="258"/>
                      </a:lnTo>
                      <a:lnTo>
                        <a:pt x="664" y="244"/>
                      </a:lnTo>
                      <a:lnTo>
                        <a:pt x="698" y="234"/>
                      </a:lnTo>
                      <a:lnTo>
                        <a:pt x="730" y="224"/>
                      </a:lnTo>
                      <a:lnTo>
                        <a:pt x="766" y="216"/>
                      </a:lnTo>
                      <a:lnTo>
                        <a:pt x="800" y="210"/>
                      </a:lnTo>
                      <a:lnTo>
                        <a:pt x="836" y="206"/>
                      </a:lnTo>
                      <a:lnTo>
                        <a:pt x="872" y="202"/>
                      </a:lnTo>
                      <a:lnTo>
                        <a:pt x="908" y="202"/>
                      </a:lnTo>
                      <a:lnTo>
                        <a:pt x="944" y="202"/>
                      </a:lnTo>
                      <a:lnTo>
                        <a:pt x="980" y="206"/>
                      </a:lnTo>
                      <a:lnTo>
                        <a:pt x="1014" y="210"/>
                      </a:lnTo>
                      <a:lnTo>
                        <a:pt x="1050" y="216"/>
                      </a:lnTo>
                      <a:lnTo>
                        <a:pt x="1084" y="224"/>
                      </a:lnTo>
                      <a:lnTo>
                        <a:pt x="1118" y="234"/>
                      </a:lnTo>
                      <a:lnTo>
                        <a:pt x="1150" y="244"/>
                      </a:lnTo>
                      <a:lnTo>
                        <a:pt x="1182" y="258"/>
                      </a:lnTo>
                      <a:lnTo>
                        <a:pt x="1214" y="272"/>
                      </a:lnTo>
                      <a:lnTo>
                        <a:pt x="1244" y="286"/>
                      </a:lnTo>
                      <a:lnTo>
                        <a:pt x="1274" y="304"/>
                      </a:lnTo>
                      <a:lnTo>
                        <a:pt x="1302" y="322"/>
                      </a:lnTo>
                      <a:lnTo>
                        <a:pt x="1330" y="342"/>
                      </a:lnTo>
                      <a:lnTo>
                        <a:pt x="1356" y="362"/>
                      </a:lnTo>
                      <a:lnTo>
                        <a:pt x="1382" y="386"/>
                      </a:lnTo>
                      <a:lnTo>
                        <a:pt x="1406" y="408"/>
                      </a:lnTo>
                      <a:lnTo>
                        <a:pt x="1430" y="432"/>
                      </a:lnTo>
                      <a:lnTo>
                        <a:pt x="1452" y="458"/>
                      </a:lnTo>
                      <a:lnTo>
                        <a:pt x="1474" y="486"/>
                      </a:lnTo>
                      <a:lnTo>
                        <a:pt x="1492" y="512"/>
                      </a:lnTo>
                      <a:lnTo>
                        <a:pt x="1512" y="542"/>
                      </a:lnTo>
                      <a:lnTo>
                        <a:pt x="1528" y="572"/>
                      </a:lnTo>
                      <a:lnTo>
                        <a:pt x="1544" y="602"/>
                      </a:lnTo>
                      <a:lnTo>
                        <a:pt x="1558" y="632"/>
                      </a:lnTo>
                      <a:lnTo>
                        <a:pt x="1570" y="664"/>
                      </a:lnTo>
                      <a:lnTo>
                        <a:pt x="1582" y="698"/>
                      </a:lnTo>
                      <a:lnTo>
                        <a:pt x="1592" y="732"/>
                      </a:lnTo>
                      <a:lnTo>
                        <a:pt x="1598" y="766"/>
                      </a:lnTo>
                      <a:lnTo>
                        <a:pt x="1606" y="800"/>
                      </a:lnTo>
                      <a:lnTo>
                        <a:pt x="1610" y="836"/>
                      </a:lnTo>
                      <a:lnTo>
                        <a:pt x="1612" y="872"/>
                      </a:lnTo>
                      <a:lnTo>
                        <a:pt x="1614" y="908"/>
                      </a:lnTo>
                      <a:lnTo>
                        <a:pt x="1612" y="944"/>
                      </a:lnTo>
                      <a:lnTo>
                        <a:pt x="1610" y="980"/>
                      </a:lnTo>
                      <a:lnTo>
                        <a:pt x="1606" y="1016"/>
                      </a:lnTo>
                      <a:lnTo>
                        <a:pt x="1598" y="1050"/>
                      </a:lnTo>
                      <a:lnTo>
                        <a:pt x="1592" y="1084"/>
                      </a:lnTo>
                      <a:lnTo>
                        <a:pt x="1582" y="1118"/>
                      </a:lnTo>
                      <a:lnTo>
                        <a:pt x="1570" y="1150"/>
                      </a:lnTo>
                      <a:lnTo>
                        <a:pt x="1558" y="1182"/>
                      </a:lnTo>
                      <a:lnTo>
                        <a:pt x="1544" y="1214"/>
                      </a:lnTo>
                      <a:lnTo>
                        <a:pt x="1528" y="1244"/>
                      </a:lnTo>
                      <a:lnTo>
                        <a:pt x="1512" y="1274"/>
                      </a:lnTo>
                      <a:lnTo>
                        <a:pt x="1492" y="1302"/>
                      </a:lnTo>
                      <a:lnTo>
                        <a:pt x="1474" y="1330"/>
                      </a:lnTo>
                      <a:lnTo>
                        <a:pt x="1452" y="1356"/>
                      </a:lnTo>
                      <a:lnTo>
                        <a:pt x="1430" y="1382"/>
                      </a:lnTo>
                      <a:lnTo>
                        <a:pt x="1406" y="1406"/>
                      </a:lnTo>
                      <a:lnTo>
                        <a:pt x="1382" y="1430"/>
                      </a:lnTo>
                      <a:lnTo>
                        <a:pt x="1356" y="1452"/>
                      </a:lnTo>
                      <a:lnTo>
                        <a:pt x="1330" y="1474"/>
                      </a:lnTo>
                      <a:lnTo>
                        <a:pt x="1302" y="1492"/>
                      </a:lnTo>
                      <a:lnTo>
                        <a:pt x="1274" y="1512"/>
                      </a:lnTo>
                      <a:lnTo>
                        <a:pt x="1244" y="1528"/>
                      </a:lnTo>
                      <a:lnTo>
                        <a:pt x="1214" y="1544"/>
                      </a:lnTo>
                      <a:lnTo>
                        <a:pt x="1182" y="1558"/>
                      </a:lnTo>
                      <a:lnTo>
                        <a:pt x="1150" y="1570"/>
                      </a:lnTo>
                      <a:lnTo>
                        <a:pt x="1118" y="1582"/>
                      </a:lnTo>
                      <a:lnTo>
                        <a:pt x="1084" y="1592"/>
                      </a:lnTo>
                      <a:lnTo>
                        <a:pt x="1050" y="1600"/>
                      </a:lnTo>
                      <a:lnTo>
                        <a:pt x="1014" y="1606"/>
                      </a:lnTo>
                      <a:lnTo>
                        <a:pt x="980" y="1610"/>
                      </a:lnTo>
                      <a:lnTo>
                        <a:pt x="944" y="1612"/>
                      </a:lnTo>
                      <a:lnTo>
                        <a:pt x="908" y="1614"/>
                      </a:lnTo>
                      <a:close/>
                    </a:path>
                  </a:pathLst>
                </a:custGeom>
                <a:solidFill>
                  <a:srgbClr val="808080">
                    <a:alpha val="79999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9050">
                      <a:solidFill>
                        <a:srgbClr val="000000"/>
                      </a:solidFill>
                      <a:prstDash val="sysDot"/>
                      <a:rou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93" name="Oval 680"/>
                <p:cNvSpPr>
                  <a:spLocks noChangeArrowheads="1"/>
                </p:cNvSpPr>
                <p:nvPr/>
              </p:nvSpPr>
              <p:spPr bwMode="auto">
                <a:xfrm rot="21275257">
                  <a:off x="8842075" y="3601571"/>
                  <a:ext cx="1577975" cy="1577975"/>
                </a:xfrm>
                <a:prstGeom prst="ellipse">
                  <a:avLst/>
                </a:prstGeom>
                <a:solidFill>
                  <a:srgbClr val="FF6E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9050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9pPr>
                </a:lstStyle>
                <a:p>
                  <a:pPr eaLnBrk="1" hangingPunct="1"/>
                  <a:endParaRPr lang="ko-KR" altLang="en-US"/>
                </a:p>
              </p:txBody>
            </p:sp>
          </p:grpSp>
          <p:sp>
            <p:nvSpPr>
              <p:cNvPr id="91" name="文本框 90"/>
              <p:cNvSpPr txBox="1"/>
              <p:nvPr/>
            </p:nvSpPr>
            <p:spPr>
              <a:xfrm>
                <a:off x="8318098" y="5021676"/>
                <a:ext cx="55913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b="1" dirty="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6</a:t>
                </a:r>
                <a:endParaRPr lang="zh-CN" altLang="en-US" sz="20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9" name="文本框 48"/>
            <p:cNvSpPr txBox="1"/>
            <p:nvPr/>
          </p:nvSpPr>
          <p:spPr>
            <a:xfrm>
              <a:off x="8229145" y="5608415"/>
              <a:ext cx="143480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FF6E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板书设计</a:t>
              </a:r>
              <a:endParaRPr lang="en-US" altLang="zh-CN" sz="2000" b="1" dirty="0">
                <a:solidFill>
                  <a:srgbClr val="FF6E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8007440" y="3686426"/>
            <a:ext cx="2774044" cy="852721"/>
            <a:chOff x="7931240" y="4019801"/>
            <a:chExt cx="2774044" cy="852721"/>
          </a:xfrm>
        </p:grpSpPr>
        <p:grpSp>
          <p:nvGrpSpPr>
            <p:cNvPr id="95" name="组合 94"/>
            <p:cNvGrpSpPr/>
            <p:nvPr/>
          </p:nvGrpSpPr>
          <p:grpSpPr>
            <a:xfrm>
              <a:off x="7931240" y="4019801"/>
              <a:ext cx="852134" cy="852721"/>
              <a:chOff x="8168169" y="3469347"/>
              <a:chExt cx="852134" cy="852721"/>
            </a:xfrm>
          </p:grpSpPr>
          <p:grpSp>
            <p:nvGrpSpPr>
              <p:cNvPr id="97" name="组合 96"/>
              <p:cNvGrpSpPr/>
              <p:nvPr/>
            </p:nvGrpSpPr>
            <p:grpSpPr>
              <a:xfrm>
                <a:off x="8168169" y="3469347"/>
                <a:ext cx="852134" cy="852721"/>
                <a:chOff x="8480125" y="3238033"/>
                <a:chExt cx="2303463" cy="2305050"/>
              </a:xfrm>
            </p:grpSpPr>
            <p:sp>
              <p:nvSpPr>
                <p:cNvPr id="99" name="Freeform 679"/>
                <p:cNvSpPr>
                  <a:spLocks noEditPoints="1"/>
                </p:cNvSpPr>
                <p:nvPr/>
              </p:nvSpPr>
              <p:spPr bwMode="auto">
                <a:xfrm rot="21275257">
                  <a:off x="8480125" y="3238033"/>
                  <a:ext cx="2303463" cy="2305050"/>
                </a:xfrm>
                <a:custGeom>
                  <a:avLst/>
                  <a:gdLst>
                    <a:gd name="T0" fmla="*/ 2163936 w 1816"/>
                    <a:gd name="T1" fmla="*/ 1005286 h 1816"/>
                    <a:gd name="T2" fmla="*/ 2179157 w 1816"/>
                    <a:gd name="T3" fmla="*/ 627035 h 1816"/>
                    <a:gd name="T4" fmla="*/ 1968598 w 1816"/>
                    <a:gd name="T5" fmla="*/ 538183 h 1816"/>
                    <a:gd name="T6" fmla="*/ 1808777 w 1816"/>
                    <a:gd name="T7" fmla="*/ 368097 h 1816"/>
                    <a:gd name="T8" fmla="*/ 1674323 w 1816"/>
                    <a:gd name="T9" fmla="*/ 121853 h 1816"/>
                    <a:gd name="T10" fmla="*/ 1352143 w 1816"/>
                    <a:gd name="T11" fmla="*/ 147239 h 1816"/>
                    <a:gd name="T12" fmla="*/ 1060405 w 1816"/>
                    <a:gd name="T13" fmla="*/ 132007 h 1816"/>
                    <a:gd name="T14" fmla="*/ 844772 w 1816"/>
                    <a:gd name="T15" fmla="*/ 175163 h 1816"/>
                    <a:gd name="T16" fmla="*/ 629140 w 1816"/>
                    <a:gd name="T17" fmla="*/ 271630 h 1816"/>
                    <a:gd name="T18" fmla="*/ 273980 w 1816"/>
                    <a:gd name="T19" fmla="*/ 401099 h 1816"/>
                    <a:gd name="T20" fmla="*/ 271443 w 1816"/>
                    <a:gd name="T21" fmla="*/ 629573 h 1816"/>
                    <a:gd name="T22" fmla="*/ 175043 w 1816"/>
                    <a:gd name="T23" fmla="*/ 845354 h 1816"/>
                    <a:gd name="T24" fmla="*/ 0 w 1816"/>
                    <a:gd name="T25" fmla="*/ 1061135 h 1816"/>
                    <a:gd name="T26" fmla="*/ 147138 w 1816"/>
                    <a:gd name="T27" fmla="*/ 1353075 h 1816"/>
                    <a:gd name="T28" fmla="*/ 243538 w 1816"/>
                    <a:gd name="T29" fmla="*/ 1624705 h 1816"/>
                    <a:gd name="T30" fmla="*/ 365307 w 1816"/>
                    <a:gd name="T31" fmla="*/ 1810023 h 1816"/>
                    <a:gd name="T32" fmla="*/ 537813 w 1816"/>
                    <a:gd name="T33" fmla="*/ 1972493 h 1816"/>
                    <a:gd name="T34" fmla="*/ 794035 w 1816"/>
                    <a:gd name="T35" fmla="*/ 2251739 h 1816"/>
                    <a:gd name="T36" fmla="*/ 1004594 w 1816"/>
                    <a:gd name="T37" fmla="*/ 2165427 h 1816"/>
                    <a:gd name="T38" fmla="*/ 1240521 w 1816"/>
                    <a:gd name="T39" fmla="*/ 2173043 h 1816"/>
                    <a:gd name="T40" fmla="*/ 1506891 w 1816"/>
                    <a:gd name="T41" fmla="*/ 2251739 h 1816"/>
                    <a:gd name="T42" fmla="*/ 1719987 w 1816"/>
                    <a:gd name="T43" fmla="*/ 2002956 h 1816"/>
                    <a:gd name="T44" fmla="*/ 1935619 w 1816"/>
                    <a:gd name="T45" fmla="*/ 1810023 h 1816"/>
                    <a:gd name="T46" fmla="*/ 2057388 w 1816"/>
                    <a:gd name="T47" fmla="*/ 1624705 h 1816"/>
                    <a:gd name="T48" fmla="*/ 2141104 w 1816"/>
                    <a:gd name="T49" fmla="*/ 1406385 h 1816"/>
                    <a:gd name="T50" fmla="*/ 1151732 w 1816"/>
                    <a:gd name="T51" fmla="*/ 2048651 h 1816"/>
                    <a:gd name="T52" fmla="*/ 971615 w 1816"/>
                    <a:gd name="T53" fmla="*/ 2030881 h 1816"/>
                    <a:gd name="T54" fmla="*/ 763593 w 1816"/>
                    <a:gd name="T55" fmla="*/ 1959800 h 1816"/>
                    <a:gd name="T56" fmla="*/ 580939 w 1816"/>
                    <a:gd name="T57" fmla="*/ 1843025 h 1816"/>
                    <a:gd name="T58" fmla="*/ 433802 w 1816"/>
                    <a:gd name="T59" fmla="*/ 1688170 h 1816"/>
                    <a:gd name="T60" fmla="*/ 324717 w 1816"/>
                    <a:gd name="T61" fmla="*/ 1500313 h 1816"/>
                    <a:gd name="T62" fmla="*/ 266370 w 1816"/>
                    <a:gd name="T63" fmla="*/ 1289609 h 1816"/>
                    <a:gd name="T64" fmla="*/ 256222 w 1816"/>
                    <a:gd name="T65" fmla="*/ 1106830 h 1816"/>
                    <a:gd name="T66" fmla="*/ 296812 w 1816"/>
                    <a:gd name="T67" fmla="*/ 885972 h 1816"/>
                    <a:gd name="T68" fmla="*/ 385602 w 1816"/>
                    <a:gd name="T69" fmla="*/ 687961 h 1816"/>
                    <a:gd name="T70" fmla="*/ 517518 w 1816"/>
                    <a:gd name="T71" fmla="*/ 517875 h 1816"/>
                    <a:gd name="T72" fmla="*/ 687487 w 1816"/>
                    <a:gd name="T73" fmla="*/ 385867 h 1816"/>
                    <a:gd name="T74" fmla="*/ 885362 w 1816"/>
                    <a:gd name="T75" fmla="*/ 297016 h 1816"/>
                    <a:gd name="T76" fmla="*/ 1106068 w 1816"/>
                    <a:gd name="T77" fmla="*/ 256399 h 1816"/>
                    <a:gd name="T78" fmla="*/ 1286185 w 1816"/>
                    <a:gd name="T79" fmla="*/ 266553 h 1816"/>
                    <a:gd name="T80" fmla="*/ 1499280 w 1816"/>
                    <a:gd name="T81" fmla="*/ 327480 h 1816"/>
                    <a:gd name="T82" fmla="*/ 1687008 w 1816"/>
                    <a:gd name="T83" fmla="*/ 434101 h 1816"/>
                    <a:gd name="T84" fmla="*/ 1841756 w 1816"/>
                    <a:gd name="T85" fmla="*/ 581340 h 1816"/>
                    <a:gd name="T86" fmla="*/ 1958451 w 1816"/>
                    <a:gd name="T87" fmla="*/ 764119 h 1816"/>
                    <a:gd name="T88" fmla="*/ 2026946 w 1816"/>
                    <a:gd name="T89" fmla="*/ 972284 h 1816"/>
                    <a:gd name="T90" fmla="*/ 2047241 w 1816"/>
                    <a:gd name="T91" fmla="*/ 1152525 h 1816"/>
                    <a:gd name="T92" fmla="*/ 2019335 w 1816"/>
                    <a:gd name="T93" fmla="*/ 1375922 h 1816"/>
                    <a:gd name="T94" fmla="*/ 1938156 w 1816"/>
                    <a:gd name="T95" fmla="*/ 1579010 h 1816"/>
                    <a:gd name="T96" fmla="*/ 1813850 w 1816"/>
                    <a:gd name="T97" fmla="*/ 1754174 h 1816"/>
                    <a:gd name="T98" fmla="*/ 1651492 w 1816"/>
                    <a:gd name="T99" fmla="*/ 1893797 h 1816"/>
                    <a:gd name="T100" fmla="*/ 1458691 w 1816"/>
                    <a:gd name="T101" fmla="*/ 1992802 h 1816"/>
                    <a:gd name="T102" fmla="*/ 1243058 w 1816"/>
                    <a:gd name="T103" fmla="*/ 2043574 h 181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1816"/>
                    <a:gd name="T157" fmla="*/ 0 h 1816"/>
                    <a:gd name="T158" fmla="*/ 1816 w 1816"/>
                    <a:gd name="T159" fmla="*/ 1816 h 1816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1816" h="1816">
                      <a:moveTo>
                        <a:pt x="1816" y="978"/>
                      </a:moveTo>
                      <a:lnTo>
                        <a:pt x="1816" y="836"/>
                      </a:lnTo>
                      <a:lnTo>
                        <a:pt x="1710" y="836"/>
                      </a:lnTo>
                      <a:lnTo>
                        <a:pt x="1706" y="792"/>
                      </a:lnTo>
                      <a:lnTo>
                        <a:pt x="1698" y="750"/>
                      </a:lnTo>
                      <a:lnTo>
                        <a:pt x="1688" y="708"/>
                      </a:lnTo>
                      <a:lnTo>
                        <a:pt x="1678" y="666"/>
                      </a:lnTo>
                      <a:lnTo>
                        <a:pt x="1774" y="626"/>
                      </a:lnTo>
                      <a:lnTo>
                        <a:pt x="1718" y="494"/>
                      </a:lnTo>
                      <a:lnTo>
                        <a:pt x="1622" y="534"/>
                      </a:lnTo>
                      <a:lnTo>
                        <a:pt x="1602" y="496"/>
                      </a:lnTo>
                      <a:lnTo>
                        <a:pt x="1578" y="460"/>
                      </a:lnTo>
                      <a:lnTo>
                        <a:pt x="1552" y="424"/>
                      </a:lnTo>
                      <a:lnTo>
                        <a:pt x="1526" y="390"/>
                      </a:lnTo>
                      <a:lnTo>
                        <a:pt x="1600" y="316"/>
                      </a:lnTo>
                      <a:lnTo>
                        <a:pt x="1498" y="216"/>
                      </a:lnTo>
                      <a:lnTo>
                        <a:pt x="1426" y="290"/>
                      </a:lnTo>
                      <a:lnTo>
                        <a:pt x="1392" y="262"/>
                      </a:lnTo>
                      <a:lnTo>
                        <a:pt x="1356" y="236"/>
                      </a:lnTo>
                      <a:lnTo>
                        <a:pt x="1318" y="214"/>
                      </a:lnTo>
                      <a:lnTo>
                        <a:pt x="1280" y="192"/>
                      </a:lnTo>
                      <a:lnTo>
                        <a:pt x="1320" y="96"/>
                      </a:lnTo>
                      <a:lnTo>
                        <a:pt x="1188" y="42"/>
                      </a:lnTo>
                      <a:lnTo>
                        <a:pt x="1150" y="138"/>
                      </a:lnTo>
                      <a:lnTo>
                        <a:pt x="1108" y="126"/>
                      </a:lnTo>
                      <a:lnTo>
                        <a:pt x="1066" y="116"/>
                      </a:lnTo>
                      <a:lnTo>
                        <a:pt x="1022" y="110"/>
                      </a:lnTo>
                      <a:lnTo>
                        <a:pt x="978" y="104"/>
                      </a:lnTo>
                      <a:lnTo>
                        <a:pt x="978" y="0"/>
                      </a:lnTo>
                      <a:lnTo>
                        <a:pt x="836" y="0"/>
                      </a:lnTo>
                      <a:lnTo>
                        <a:pt x="836" y="104"/>
                      </a:lnTo>
                      <a:lnTo>
                        <a:pt x="792" y="110"/>
                      </a:lnTo>
                      <a:lnTo>
                        <a:pt x="750" y="116"/>
                      </a:lnTo>
                      <a:lnTo>
                        <a:pt x="706" y="126"/>
                      </a:lnTo>
                      <a:lnTo>
                        <a:pt x="666" y="138"/>
                      </a:lnTo>
                      <a:lnTo>
                        <a:pt x="626" y="42"/>
                      </a:lnTo>
                      <a:lnTo>
                        <a:pt x="494" y="96"/>
                      </a:lnTo>
                      <a:lnTo>
                        <a:pt x="534" y="192"/>
                      </a:lnTo>
                      <a:lnTo>
                        <a:pt x="496" y="214"/>
                      </a:lnTo>
                      <a:lnTo>
                        <a:pt x="460" y="236"/>
                      </a:lnTo>
                      <a:lnTo>
                        <a:pt x="424" y="262"/>
                      </a:lnTo>
                      <a:lnTo>
                        <a:pt x="390" y="290"/>
                      </a:lnTo>
                      <a:lnTo>
                        <a:pt x="316" y="216"/>
                      </a:lnTo>
                      <a:lnTo>
                        <a:pt x="216" y="316"/>
                      </a:lnTo>
                      <a:lnTo>
                        <a:pt x="288" y="390"/>
                      </a:lnTo>
                      <a:lnTo>
                        <a:pt x="262" y="424"/>
                      </a:lnTo>
                      <a:lnTo>
                        <a:pt x="236" y="460"/>
                      </a:lnTo>
                      <a:lnTo>
                        <a:pt x="214" y="496"/>
                      </a:lnTo>
                      <a:lnTo>
                        <a:pt x="192" y="534"/>
                      </a:lnTo>
                      <a:lnTo>
                        <a:pt x="96" y="494"/>
                      </a:lnTo>
                      <a:lnTo>
                        <a:pt x="42" y="626"/>
                      </a:lnTo>
                      <a:lnTo>
                        <a:pt x="138" y="666"/>
                      </a:lnTo>
                      <a:lnTo>
                        <a:pt x="126" y="708"/>
                      </a:lnTo>
                      <a:lnTo>
                        <a:pt x="116" y="750"/>
                      </a:lnTo>
                      <a:lnTo>
                        <a:pt x="108" y="792"/>
                      </a:lnTo>
                      <a:lnTo>
                        <a:pt x="104" y="836"/>
                      </a:lnTo>
                      <a:lnTo>
                        <a:pt x="0" y="836"/>
                      </a:lnTo>
                      <a:lnTo>
                        <a:pt x="0" y="978"/>
                      </a:lnTo>
                      <a:lnTo>
                        <a:pt x="104" y="978"/>
                      </a:lnTo>
                      <a:lnTo>
                        <a:pt x="108" y="1022"/>
                      </a:lnTo>
                      <a:lnTo>
                        <a:pt x="116" y="1066"/>
                      </a:lnTo>
                      <a:lnTo>
                        <a:pt x="126" y="1108"/>
                      </a:lnTo>
                      <a:lnTo>
                        <a:pt x="138" y="1150"/>
                      </a:lnTo>
                      <a:lnTo>
                        <a:pt x="42" y="1190"/>
                      </a:lnTo>
                      <a:lnTo>
                        <a:pt x="96" y="1320"/>
                      </a:lnTo>
                      <a:lnTo>
                        <a:pt x="192" y="1280"/>
                      </a:lnTo>
                      <a:lnTo>
                        <a:pt x="214" y="1320"/>
                      </a:lnTo>
                      <a:lnTo>
                        <a:pt x="236" y="1356"/>
                      </a:lnTo>
                      <a:lnTo>
                        <a:pt x="262" y="1392"/>
                      </a:lnTo>
                      <a:lnTo>
                        <a:pt x="288" y="1426"/>
                      </a:lnTo>
                      <a:lnTo>
                        <a:pt x="216" y="1500"/>
                      </a:lnTo>
                      <a:lnTo>
                        <a:pt x="316" y="1600"/>
                      </a:lnTo>
                      <a:lnTo>
                        <a:pt x="390" y="1526"/>
                      </a:lnTo>
                      <a:lnTo>
                        <a:pt x="424" y="1554"/>
                      </a:lnTo>
                      <a:lnTo>
                        <a:pt x="460" y="1578"/>
                      </a:lnTo>
                      <a:lnTo>
                        <a:pt x="496" y="1602"/>
                      </a:lnTo>
                      <a:lnTo>
                        <a:pt x="534" y="1622"/>
                      </a:lnTo>
                      <a:lnTo>
                        <a:pt x="494" y="1718"/>
                      </a:lnTo>
                      <a:lnTo>
                        <a:pt x="626" y="1774"/>
                      </a:lnTo>
                      <a:lnTo>
                        <a:pt x="666" y="1678"/>
                      </a:lnTo>
                      <a:lnTo>
                        <a:pt x="706" y="1690"/>
                      </a:lnTo>
                      <a:lnTo>
                        <a:pt x="750" y="1698"/>
                      </a:lnTo>
                      <a:lnTo>
                        <a:pt x="792" y="1706"/>
                      </a:lnTo>
                      <a:lnTo>
                        <a:pt x="836" y="1712"/>
                      </a:lnTo>
                      <a:lnTo>
                        <a:pt x="836" y="1816"/>
                      </a:lnTo>
                      <a:lnTo>
                        <a:pt x="978" y="1816"/>
                      </a:lnTo>
                      <a:lnTo>
                        <a:pt x="978" y="1712"/>
                      </a:lnTo>
                      <a:lnTo>
                        <a:pt x="1022" y="1706"/>
                      </a:lnTo>
                      <a:lnTo>
                        <a:pt x="1066" y="1698"/>
                      </a:lnTo>
                      <a:lnTo>
                        <a:pt x="1108" y="1690"/>
                      </a:lnTo>
                      <a:lnTo>
                        <a:pt x="1150" y="1678"/>
                      </a:lnTo>
                      <a:lnTo>
                        <a:pt x="1188" y="1774"/>
                      </a:lnTo>
                      <a:lnTo>
                        <a:pt x="1320" y="1718"/>
                      </a:lnTo>
                      <a:lnTo>
                        <a:pt x="1280" y="1622"/>
                      </a:lnTo>
                      <a:lnTo>
                        <a:pt x="1318" y="1602"/>
                      </a:lnTo>
                      <a:lnTo>
                        <a:pt x="1356" y="1578"/>
                      </a:lnTo>
                      <a:lnTo>
                        <a:pt x="1392" y="1554"/>
                      </a:lnTo>
                      <a:lnTo>
                        <a:pt x="1426" y="1526"/>
                      </a:lnTo>
                      <a:lnTo>
                        <a:pt x="1498" y="1600"/>
                      </a:lnTo>
                      <a:lnTo>
                        <a:pt x="1600" y="1500"/>
                      </a:lnTo>
                      <a:lnTo>
                        <a:pt x="1526" y="1426"/>
                      </a:lnTo>
                      <a:lnTo>
                        <a:pt x="1552" y="1392"/>
                      </a:lnTo>
                      <a:lnTo>
                        <a:pt x="1578" y="1356"/>
                      </a:lnTo>
                      <a:lnTo>
                        <a:pt x="1602" y="1320"/>
                      </a:lnTo>
                      <a:lnTo>
                        <a:pt x="1622" y="1280"/>
                      </a:lnTo>
                      <a:lnTo>
                        <a:pt x="1718" y="1320"/>
                      </a:lnTo>
                      <a:lnTo>
                        <a:pt x="1774" y="1190"/>
                      </a:lnTo>
                      <a:lnTo>
                        <a:pt x="1678" y="1150"/>
                      </a:lnTo>
                      <a:lnTo>
                        <a:pt x="1688" y="1108"/>
                      </a:lnTo>
                      <a:lnTo>
                        <a:pt x="1698" y="1066"/>
                      </a:lnTo>
                      <a:lnTo>
                        <a:pt x="1706" y="1022"/>
                      </a:lnTo>
                      <a:lnTo>
                        <a:pt x="1710" y="978"/>
                      </a:lnTo>
                      <a:lnTo>
                        <a:pt x="1816" y="978"/>
                      </a:lnTo>
                      <a:close/>
                      <a:moveTo>
                        <a:pt x="908" y="1614"/>
                      </a:moveTo>
                      <a:lnTo>
                        <a:pt x="908" y="1614"/>
                      </a:lnTo>
                      <a:lnTo>
                        <a:pt x="872" y="1612"/>
                      </a:lnTo>
                      <a:lnTo>
                        <a:pt x="836" y="1610"/>
                      </a:lnTo>
                      <a:lnTo>
                        <a:pt x="800" y="1606"/>
                      </a:lnTo>
                      <a:lnTo>
                        <a:pt x="766" y="1600"/>
                      </a:lnTo>
                      <a:lnTo>
                        <a:pt x="730" y="1592"/>
                      </a:lnTo>
                      <a:lnTo>
                        <a:pt x="698" y="1582"/>
                      </a:lnTo>
                      <a:lnTo>
                        <a:pt x="664" y="1570"/>
                      </a:lnTo>
                      <a:lnTo>
                        <a:pt x="632" y="1558"/>
                      </a:lnTo>
                      <a:lnTo>
                        <a:pt x="602" y="1544"/>
                      </a:lnTo>
                      <a:lnTo>
                        <a:pt x="570" y="1528"/>
                      </a:lnTo>
                      <a:lnTo>
                        <a:pt x="542" y="1512"/>
                      </a:lnTo>
                      <a:lnTo>
                        <a:pt x="512" y="1492"/>
                      </a:lnTo>
                      <a:lnTo>
                        <a:pt x="484" y="1474"/>
                      </a:lnTo>
                      <a:lnTo>
                        <a:pt x="458" y="1452"/>
                      </a:lnTo>
                      <a:lnTo>
                        <a:pt x="432" y="1430"/>
                      </a:lnTo>
                      <a:lnTo>
                        <a:pt x="408" y="1406"/>
                      </a:lnTo>
                      <a:lnTo>
                        <a:pt x="384" y="1382"/>
                      </a:lnTo>
                      <a:lnTo>
                        <a:pt x="362" y="1356"/>
                      </a:lnTo>
                      <a:lnTo>
                        <a:pt x="342" y="1330"/>
                      </a:lnTo>
                      <a:lnTo>
                        <a:pt x="322" y="1302"/>
                      </a:lnTo>
                      <a:lnTo>
                        <a:pt x="304" y="1274"/>
                      </a:lnTo>
                      <a:lnTo>
                        <a:pt x="286" y="1244"/>
                      </a:lnTo>
                      <a:lnTo>
                        <a:pt x="272" y="1214"/>
                      </a:lnTo>
                      <a:lnTo>
                        <a:pt x="256" y="1182"/>
                      </a:lnTo>
                      <a:lnTo>
                        <a:pt x="244" y="1150"/>
                      </a:lnTo>
                      <a:lnTo>
                        <a:pt x="234" y="1118"/>
                      </a:lnTo>
                      <a:lnTo>
                        <a:pt x="224" y="1084"/>
                      </a:lnTo>
                      <a:lnTo>
                        <a:pt x="216" y="1050"/>
                      </a:lnTo>
                      <a:lnTo>
                        <a:pt x="210" y="1016"/>
                      </a:lnTo>
                      <a:lnTo>
                        <a:pt x="206" y="980"/>
                      </a:lnTo>
                      <a:lnTo>
                        <a:pt x="202" y="944"/>
                      </a:lnTo>
                      <a:lnTo>
                        <a:pt x="202" y="908"/>
                      </a:lnTo>
                      <a:lnTo>
                        <a:pt x="202" y="872"/>
                      </a:lnTo>
                      <a:lnTo>
                        <a:pt x="206" y="836"/>
                      </a:lnTo>
                      <a:lnTo>
                        <a:pt x="210" y="800"/>
                      </a:lnTo>
                      <a:lnTo>
                        <a:pt x="216" y="766"/>
                      </a:lnTo>
                      <a:lnTo>
                        <a:pt x="224" y="732"/>
                      </a:lnTo>
                      <a:lnTo>
                        <a:pt x="234" y="698"/>
                      </a:lnTo>
                      <a:lnTo>
                        <a:pt x="244" y="664"/>
                      </a:lnTo>
                      <a:lnTo>
                        <a:pt x="256" y="632"/>
                      </a:lnTo>
                      <a:lnTo>
                        <a:pt x="272" y="602"/>
                      </a:lnTo>
                      <a:lnTo>
                        <a:pt x="286" y="572"/>
                      </a:lnTo>
                      <a:lnTo>
                        <a:pt x="304" y="542"/>
                      </a:lnTo>
                      <a:lnTo>
                        <a:pt x="322" y="512"/>
                      </a:lnTo>
                      <a:lnTo>
                        <a:pt x="342" y="486"/>
                      </a:lnTo>
                      <a:lnTo>
                        <a:pt x="362" y="458"/>
                      </a:lnTo>
                      <a:lnTo>
                        <a:pt x="384" y="432"/>
                      </a:lnTo>
                      <a:lnTo>
                        <a:pt x="408" y="408"/>
                      </a:lnTo>
                      <a:lnTo>
                        <a:pt x="432" y="386"/>
                      </a:lnTo>
                      <a:lnTo>
                        <a:pt x="458" y="362"/>
                      </a:lnTo>
                      <a:lnTo>
                        <a:pt x="484" y="342"/>
                      </a:lnTo>
                      <a:lnTo>
                        <a:pt x="512" y="322"/>
                      </a:lnTo>
                      <a:lnTo>
                        <a:pt x="542" y="304"/>
                      </a:lnTo>
                      <a:lnTo>
                        <a:pt x="570" y="286"/>
                      </a:lnTo>
                      <a:lnTo>
                        <a:pt x="602" y="272"/>
                      </a:lnTo>
                      <a:lnTo>
                        <a:pt x="632" y="258"/>
                      </a:lnTo>
                      <a:lnTo>
                        <a:pt x="664" y="244"/>
                      </a:lnTo>
                      <a:lnTo>
                        <a:pt x="698" y="234"/>
                      </a:lnTo>
                      <a:lnTo>
                        <a:pt x="730" y="224"/>
                      </a:lnTo>
                      <a:lnTo>
                        <a:pt x="766" y="216"/>
                      </a:lnTo>
                      <a:lnTo>
                        <a:pt x="800" y="210"/>
                      </a:lnTo>
                      <a:lnTo>
                        <a:pt x="836" y="206"/>
                      </a:lnTo>
                      <a:lnTo>
                        <a:pt x="872" y="202"/>
                      </a:lnTo>
                      <a:lnTo>
                        <a:pt x="908" y="202"/>
                      </a:lnTo>
                      <a:lnTo>
                        <a:pt x="944" y="202"/>
                      </a:lnTo>
                      <a:lnTo>
                        <a:pt x="980" y="206"/>
                      </a:lnTo>
                      <a:lnTo>
                        <a:pt x="1014" y="210"/>
                      </a:lnTo>
                      <a:lnTo>
                        <a:pt x="1050" y="216"/>
                      </a:lnTo>
                      <a:lnTo>
                        <a:pt x="1084" y="224"/>
                      </a:lnTo>
                      <a:lnTo>
                        <a:pt x="1118" y="234"/>
                      </a:lnTo>
                      <a:lnTo>
                        <a:pt x="1150" y="244"/>
                      </a:lnTo>
                      <a:lnTo>
                        <a:pt x="1182" y="258"/>
                      </a:lnTo>
                      <a:lnTo>
                        <a:pt x="1214" y="272"/>
                      </a:lnTo>
                      <a:lnTo>
                        <a:pt x="1244" y="286"/>
                      </a:lnTo>
                      <a:lnTo>
                        <a:pt x="1274" y="304"/>
                      </a:lnTo>
                      <a:lnTo>
                        <a:pt x="1302" y="322"/>
                      </a:lnTo>
                      <a:lnTo>
                        <a:pt x="1330" y="342"/>
                      </a:lnTo>
                      <a:lnTo>
                        <a:pt x="1356" y="362"/>
                      </a:lnTo>
                      <a:lnTo>
                        <a:pt x="1382" y="386"/>
                      </a:lnTo>
                      <a:lnTo>
                        <a:pt x="1406" y="408"/>
                      </a:lnTo>
                      <a:lnTo>
                        <a:pt x="1430" y="432"/>
                      </a:lnTo>
                      <a:lnTo>
                        <a:pt x="1452" y="458"/>
                      </a:lnTo>
                      <a:lnTo>
                        <a:pt x="1474" y="486"/>
                      </a:lnTo>
                      <a:lnTo>
                        <a:pt x="1492" y="512"/>
                      </a:lnTo>
                      <a:lnTo>
                        <a:pt x="1512" y="542"/>
                      </a:lnTo>
                      <a:lnTo>
                        <a:pt x="1528" y="572"/>
                      </a:lnTo>
                      <a:lnTo>
                        <a:pt x="1544" y="602"/>
                      </a:lnTo>
                      <a:lnTo>
                        <a:pt x="1558" y="632"/>
                      </a:lnTo>
                      <a:lnTo>
                        <a:pt x="1570" y="664"/>
                      </a:lnTo>
                      <a:lnTo>
                        <a:pt x="1582" y="698"/>
                      </a:lnTo>
                      <a:lnTo>
                        <a:pt x="1592" y="732"/>
                      </a:lnTo>
                      <a:lnTo>
                        <a:pt x="1598" y="766"/>
                      </a:lnTo>
                      <a:lnTo>
                        <a:pt x="1606" y="800"/>
                      </a:lnTo>
                      <a:lnTo>
                        <a:pt x="1610" y="836"/>
                      </a:lnTo>
                      <a:lnTo>
                        <a:pt x="1612" y="872"/>
                      </a:lnTo>
                      <a:lnTo>
                        <a:pt x="1614" y="908"/>
                      </a:lnTo>
                      <a:lnTo>
                        <a:pt x="1612" y="944"/>
                      </a:lnTo>
                      <a:lnTo>
                        <a:pt x="1610" y="980"/>
                      </a:lnTo>
                      <a:lnTo>
                        <a:pt x="1606" y="1016"/>
                      </a:lnTo>
                      <a:lnTo>
                        <a:pt x="1598" y="1050"/>
                      </a:lnTo>
                      <a:lnTo>
                        <a:pt x="1592" y="1084"/>
                      </a:lnTo>
                      <a:lnTo>
                        <a:pt x="1582" y="1118"/>
                      </a:lnTo>
                      <a:lnTo>
                        <a:pt x="1570" y="1150"/>
                      </a:lnTo>
                      <a:lnTo>
                        <a:pt x="1558" y="1182"/>
                      </a:lnTo>
                      <a:lnTo>
                        <a:pt x="1544" y="1214"/>
                      </a:lnTo>
                      <a:lnTo>
                        <a:pt x="1528" y="1244"/>
                      </a:lnTo>
                      <a:lnTo>
                        <a:pt x="1512" y="1274"/>
                      </a:lnTo>
                      <a:lnTo>
                        <a:pt x="1492" y="1302"/>
                      </a:lnTo>
                      <a:lnTo>
                        <a:pt x="1474" y="1330"/>
                      </a:lnTo>
                      <a:lnTo>
                        <a:pt x="1452" y="1356"/>
                      </a:lnTo>
                      <a:lnTo>
                        <a:pt x="1430" y="1382"/>
                      </a:lnTo>
                      <a:lnTo>
                        <a:pt x="1406" y="1406"/>
                      </a:lnTo>
                      <a:lnTo>
                        <a:pt x="1382" y="1430"/>
                      </a:lnTo>
                      <a:lnTo>
                        <a:pt x="1356" y="1452"/>
                      </a:lnTo>
                      <a:lnTo>
                        <a:pt x="1330" y="1474"/>
                      </a:lnTo>
                      <a:lnTo>
                        <a:pt x="1302" y="1492"/>
                      </a:lnTo>
                      <a:lnTo>
                        <a:pt x="1274" y="1512"/>
                      </a:lnTo>
                      <a:lnTo>
                        <a:pt x="1244" y="1528"/>
                      </a:lnTo>
                      <a:lnTo>
                        <a:pt x="1214" y="1544"/>
                      </a:lnTo>
                      <a:lnTo>
                        <a:pt x="1182" y="1558"/>
                      </a:lnTo>
                      <a:lnTo>
                        <a:pt x="1150" y="1570"/>
                      </a:lnTo>
                      <a:lnTo>
                        <a:pt x="1118" y="1582"/>
                      </a:lnTo>
                      <a:lnTo>
                        <a:pt x="1084" y="1592"/>
                      </a:lnTo>
                      <a:lnTo>
                        <a:pt x="1050" y="1600"/>
                      </a:lnTo>
                      <a:lnTo>
                        <a:pt x="1014" y="1606"/>
                      </a:lnTo>
                      <a:lnTo>
                        <a:pt x="980" y="1610"/>
                      </a:lnTo>
                      <a:lnTo>
                        <a:pt x="944" y="1612"/>
                      </a:lnTo>
                      <a:lnTo>
                        <a:pt x="908" y="1614"/>
                      </a:lnTo>
                      <a:close/>
                    </a:path>
                  </a:pathLst>
                </a:custGeom>
                <a:solidFill>
                  <a:srgbClr val="808080">
                    <a:alpha val="79999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9050">
                      <a:solidFill>
                        <a:srgbClr val="000000"/>
                      </a:solidFill>
                      <a:prstDash val="sysDot"/>
                      <a:rou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0" name="Oval 680"/>
                <p:cNvSpPr>
                  <a:spLocks noChangeArrowheads="1"/>
                </p:cNvSpPr>
                <p:nvPr/>
              </p:nvSpPr>
              <p:spPr bwMode="auto">
                <a:xfrm rot="21275257">
                  <a:off x="8842075" y="3601571"/>
                  <a:ext cx="1577975" cy="1577975"/>
                </a:xfrm>
                <a:prstGeom prst="ellipse">
                  <a:avLst/>
                </a:prstGeom>
                <a:solidFill>
                  <a:srgbClr val="FF6E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9050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9pPr>
                </a:lstStyle>
                <a:p>
                  <a:pPr eaLnBrk="1" hangingPunct="1"/>
                  <a:endParaRPr lang="ko-KR" altLang="en-US"/>
                </a:p>
              </p:txBody>
            </p:sp>
          </p:grpSp>
          <p:sp>
            <p:nvSpPr>
              <p:cNvPr id="98" name="文本框 97"/>
              <p:cNvSpPr txBox="1"/>
              <p:nvPr/>
            </p:nvSpPr>
            <p:spPr>
              <a:xfrm>
                <a:off x="8318098" y="3712907"/>
                <a:ext cx="55913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b="1" dirty="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5</a:t>
                </a:r>
                <a:endParaRPr lang="zh-CN" altLang="en-US" sz="20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6" name="文本框 48"/>
            <p:cNvSpPr txBox="1"/>
            <p:nvPr/>
          </p:nvSpPr>
          <p:spPr>
            <a:xfrm>
              <a:off x="8863952" y="4275178"/>
              <a:ext cx="184133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FF6E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教学设计</a:t>
              </a:r>
              <a:endParaRPr lang="en-US" altLang="zh-CN" sz="2000" b="1" dirty="0">
                <a:solidFill>
                  <a:srgbClr val="FF6E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6799240" y="1944480"/>
            <a:ext cx="3267945" cy="852721"/>
            <a:chOff x="7265818" y="2726640"/>
            <a:chExt cx="3267945" cy="852721"/>
          </a:xfrm>
        </p:grpSpPr>
        <p:grpSp>
          <p:nvGrpSpPr>
            <p:cNvPr id="102" name="组合 101"/>
            <p:cNvGrpSpPr/>
            <p:nvPr/>
          </p:nvGrpSpPr>
          <p:grpSpPr>
            <a:xfrm>
              <a:off x="7265818" y="2726640"/>
              <a:ext cx="852134" cy="852721"/>
              <a:chOff x="8168169" y="2193861"/>
              <a:chExt cx="852134" cy="852721"/>
            </a:xfrm>
          </p:grpSpPr>
          <p:grpSp>
            <p:nvGrpSpPr>
              <p:cNvPr id="104" name="组合 103"/>
              <p:cNvGrpSpPr/>
              <p:nvPr/>
            </p:nvGrpSpPr>
            <p:grpSpPr>
              <a:xfrm>
                <a:off x="8168169" y="2193861"/>
                <a:ext cx="852134" cy="852721"/>
                <a:chOff x="8480125" y="3238033"/>
                <a:chExt cx="2303463" cy="2305050"/>
              </a:xfrm>
            </p:grpSpPr>
            <p:sp>
              <p:nvSpPr>
                <p:cNvPr id="106" name="Freeform 679"/>
                <p:cNvSpPr>
                  <a:spLocks noEditPoints="1"/>
                </p:cNvSpPr>
                <p:nvPr/>
              </p:nvSpPr>
              <p:spPr bwMode="auto">
                <a:xfrm rot="21275257">
                  <a:off x="8480125" y="3238033"/>
                  <a:ext cx="2303463" cy="2305050"/>
                </a:xfrm>
                <a:custGeom>
                  <a:avLst/>
                  <a:gdLst>
                    <a:gd name="T0" fmla="*/ 2163936 w 1816"/>
                    <a:gd name="T1" fmla="*/ 1005286 h 1816"/>
                    <a:gd name="T2" fmla="*/ 2179157 w 1816"/>
                    <a:gd name="T3" fmla="*/ 627035 h 1816"/>
                    <a:gd name="T4" fmla="*/ 1968598 w 1816"/>
                    <a:gd name="T5" fmla="*/ 538183 h 1816"/>
                    <a:gd name="T6" fmla="*/ 1808777 w 1816"/>
                    <a:gd name="T7" fmla="*/ 368097 h 1816"/>
                    <a:gd name="T8" fmla="*/ 1674323 w 1816"/>
                    <a:gd name="T9" fmla="*/ 121853 h 1816"/>
                    <a:gd name="T10" fmla="*/ 1352143 w 1816"/>
                    <a:gd name="T11" fmla="*/ 147239 h 1816"/>
                    <a:gd name="T12" fmla="*/ 1060405 w 1816"/>
                    <a:gd name="T13" fmla="*/ 132007 h 1816"/>
                    <a:gd name="T14" fmla="*/ 844772 w 1816"/>
                    <a:gd name="T15" fmla="*/ 175163 h 1816"/>
                    <a:gd name="T16" fmla="*/ 629140 w 1816"/>
                    <a:gd name="T17" fmla="*/ 271630 h 1816"/>
                    <a:gd name="T18" fmla="*/ 273980 w 1816"/>
                    <a:gd name="T19" fmla="*/ 401099 h 1816"/>
                    <a:gd name="T20" fmla="*/ 271443 w 1816"/>
                    <a:gd name="T21" fmla="*/ 629573 h 1816"/>
                    <a:gd name="T22" fmla="*/ 175043 w 1816"/>
                    <a:gd name="T23" fmla="*/ 845354 h 1816"/>
                    <a:gd name="T24" fmla="*/ 0 w 1816"/>
                    <a:gd name="T25" fmla="*/ 1061135 h 1816"/>
                    <a:gd name="T26" fmla="*/ 147138 w 1816"/>
                    <a:gd name="T27" fmla="*/ 1353075 h 1816"/>
                    <a:gd name="T28" fmla="*/ 243538 w 1816"/>
                    <a:gd name="T29" fmla="*/ 1624705 h 1816"/>
                    <a:gd name="T30" fmla="*/ 365307 w 1816"/>
                    <a:gd name="T31" fmla="*/ 1810023 h 1816"/>
                    <a:gd name="T32" fmla="*/ 537813 w 1816"/>
                    <a:gd name="T33" fmla="*/ 1972493 h 1816"/>
                    <a:gd name="T34" fmla="*/ 794035 w 1816"/>
                    <a:gd name="T35" fmla="*/ 2251739 h 1816"/>
                    <a:gd name="T36" fmla="*/ 1004594 w 1816"/>
                    <a:gd name="T37" fmla="*/ 2165427 h 1816"/>
                    <a:gd name="T38" fmla="*/ 1240521 w 1816"/>
                    <a:gd name="T39" fmla="*/ 2173043 h 1816"/>
                    <a:gd name="T40" fmla="*/ 1506891 w 1816"/>
                    <a:gd name="T41" fmla="*/ 2251739 h 1816"/>
                    <a:gd name="T42" fmla="*/ 1719987 w 1816"/>
                    <a:gd name="T43" fmla="*/ 2002956 h 1816"/>
                    <a:gd name="T44" fmla="*/ 1935619 w 1816"/>
                    <a:gd name="T45" fmla="*/ 1810023 h 1816"/>
                    <a:gd name="T46" fmla="*/ 2057388 w 1816"/>
                    <a:gd name="T47" fmla="*/ 1624705 h 1816"/>
                    <a:gd name="T48" fmla="*/ 2141104 w 1816"/>
                    <a:gd name="T49" fmla="*/ 1406385 h 1816"/>
                    <a:gd name="T50" fmla="*/ 1151732 w 1816"/>
                    <a:gd name="T51" fmla="*/ 2048651 h 1816"/>
                    <a:gd name="T52" fmla="*/ 971615 w 1816"/>
                    <a:gd name="T53" fmla="*/ 2030881 h 1816"/>
                    <a:gd name="T54" fmla="*/ 763593 w 1816"/>
                    <a:gd name="T55" fmla="*/ 1959800 h 1816"/>
                    <a:gd name="T56" fmla="*/ 580939 w 1816"/>
                    <a:gd name="T57" fmla="*/ 1843025 h 1816"/>
                    <a:gd name="T58" fmla="*/ 433802 w 1816"/>
                    <a:gd name="T59" fmla="*/ 1688170 h 1816"/>
                    <a:gd name="T60" fmla="*/ 324717 w 1816"/>
                    <a:gd name="T61" fmla="*/ 1500313 h 1816"/>
                    <a:gd name="T62" fmla="*/ 266370 w 1816"/>
                    <a:gd name="T63" fmla="*/ 1289609 h 1816"/>
                    <a:gd name="T64" fmla="*/ 256222 w 1816"/>
                    <a:gd name="T65" fmla="*/ 1106830 h 1816"/>
                    <a:gd name="T66" fmla="*/ 296812 w 1816"/>
                    <a:gd name="T67" fmla="*/ 885972 h 1816"/>
                    <a:gd name="T68" fmla="*/ 385602 w 1816"/>
                    <a:gd name="T69" fmla="*/ 687961 h 1816"/>
                    <a:gd name="T70" fmla="*/ 517518 w 1816"/>
                    <a:gd name="T71" fmla="*/ 517875 h 1816"/>
                    <a:gd name="T72" fmla="*/ 687487 w 1816"/>
                    <a:gd name="T73" fmla="*/ 385867 h 1816"/>
                    <a:gd name="T74" fmla="*/ 885362 w 1816"/>
                    <a:gd name="T75" fmla="*/ 297016 h 1816"/>
                    <a:gd name="T76" fmla="*/ 1106068 w 1816"/>
                    <a:gd name="T77" fmla="*/ 256399 h 1816"/>
                    <a:gd name="T78" fmla="*/ 1286185 w 1816"/>
                    <a:gd name="T79" fmla="*/ 266553 h 1816"/>
                    <a:gd name="T80" fmla="*/ 1499280 w 1816"/>
                    <a:gd name="T81" fmla="*/ 327480 h 1816"/>
                    <a:gd name="T82" fmla="*/ 1687008 w 1816"/>
                    <a:gd name="T83" fmla="*/ 434101 h 1816"/>
                    <a:gd name="T84" fmla="*/ 1841756 w 1816"/>
                    <a:gd name="T85" fmla="*/ 581340 h 1816"/>
                    <a:gd name="T86" fmla="*/ 1958451 w 1816"/>
                    <a:gd name="T87" fmla="*/ 764119 h 1816"/>
                    <a:gd name="T88" fmla="*/ 2026946 w 1816"/>
                    <a:gd name="T89" fmla="*/ 972284 h 1816"/>
                    <a:gd name="T90" fmla="*/ 2047241 w 1816"/>
                    <a:gd name="T91" fmla="*/ 1152525 h 1816"/>
                    <a:gd name="T92" fmla="*/ 2019335 w 1816"/>
                    <a:gd name="T93" fmla="*/ 1375922 h 1816"/>
                    <a:gd name="T94" fmla="*/ 1938156 w 1816"/>
                    <a:gd name="T95" fmla="*/ 1579010 h 1816"/>
                    <a:gd name="T96" fmla="*/ 1813850 w 1816"/>
                    <a:gd name="T97" fmla="*/ 1754174 h 1816"/>
                    <a:gd name="T98" fmla="*/ 1651492 w 1816"/>
                    <a:gd name="T99" fmla="*/ 1893797 h 1816"/>
                    <a:gd name="T100" fmla="*/ 1458691 w 1816"/>
                    <a:gd name="T101" fmla="*/ 1992802 h 1816"/>
                    <a:gd name="T102" fmla="*/ 1243058 w 1816"/>
                    <a:gd name="T103" fmla="*/ 2043574 h 181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1816"/>
                    <a:gd name="T157" fmla="*/ 0 h 1816"/>
                    <a:gd name="T158" fmla="*/ 1816 w 1816"/>
                    <a:gd name="T159" fmla="*/ 1816 h 1816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1816" h="1816">
                      <a:moveTo>
                        <a:pt x="1816" y="978"/>
                      </a:moveTo>
                      <a:lnTo>
                        <a:pt x="1816" y="836"/>
                      </a:lnTo>
                      <a:lnTo>
                        <a:pt x="1710" y="836"/>
                      </a:lnTo>
                      <a:lnTo>
                        <a:pt x="1706" y="792"/>
                      </a:lnTo>
                      <a:lnTo>
                        <a:pt x="1698" y="750"/>
                      </a:lnTo>
                      <a:lnTo>
                        <a:pt x="1688" y="708"/>
                      </a:lnTo>
                      <a:lnTo>
                        <a:pt x="1678" y="666"/>
                      </a:lnTo>
                      <a:lnTo>
                        <a:pt x="1774" y="626"/>
                      </a:lnTo>
                      <a:lnTo>
                        <a:pt x="1718" y="494"/>
                      </a:lnTo>
                      <a:lnTo>
                        <a:pt x="1622" y="534"/>
                      </a:lnTo>
                      <a:lnTo>
                        <a:pt x="1602" y="496"/>
                      </a:lnTo>
                      <a:lnTo>
                        <a:pt x="1578" y="460"/>
                      </a:lnTo>
                      <a:lnTo>
                        <a:pt x="1552" y="424"/>
                      </a:lnTo>
                      <a:lnTo>
                        <a:pt x="1526" y="390"/>
                      </a:lnTo>
                      <a:lnTo>
                        <a:pt x="1600" y="316"/>
                      </a:lnTo>
                      <a:lnTo>
                        <a:pt x="1498" y="216"/>
                      </a:lnTo>
                      <a:lnTo>
                        <a:pt x="1426" y="290"/>
                      </a:lnTo>
                      <a:lnTo>
                        <a:pt x="1392" y="262"/>
                      </a:lnTo>
                      <a:lnTo>
                        <a:pt x="1356" y="236"/>
                      </a:lnTo>
                      <a:lnTo>
                        <a:pt x="1318" y="214"/>
                      </a:lnTo>
                      <a:lnTo>
                        <a:pt x="1280" y="192"/>
                      </a:lnTo>
                      <a:lnTo>
                        <a:pt x="1320" y="96"/>
                      </a:lnTo>
                      <a:lnTo>
                        <a:pt x="1188" y="42"/>
                      </a:lnTo>
                      <a:lnTo>
                        <a:pt x="1150" y="138"/>
                      </a:lnTo>
                      <a:lnTo>
                        <a:pt x="1108" y="126"/>
                      </a:lnTo>
                      <a:lnTo>
                        <a:pt x="1066" y="116"/>
                      </a:lnTo>
                      <a:lnTo>
                        <a:pt x="1022" y="110"/>
                      </a:lnTo>
                      <a:lnTo>
                        <a:pt x="978" y="104"/>
                      </a:lnTo>
                      <a:lnTo>
                        <a:pt x="978" y="0"/>
                      </a:lnTo>
                      <a:lnTo>
                        <a:pt x="836" y="0"/>
                      </a:lnTo>
                      <a:lnTo>
                        <a:pt x="836" y="104"/>
                      </a:lnTo>
                      <a:lnTo>
                        <a:pt x="792" y="110"/>
                      </a:lnTo>
                      <a:lnTo>
                        <a:pt x="750" y="116"/>
                      </a:lnTo>
                      <a:lnTo>
                        <a:pt x="706" y="126"/>
                      </a:lnTo>
                      <a:lnTo>
                        <a:pt x="666" y="138"/>
                      </a:lnTo>
                      <a:lnTo>
                        <a:pt x="626" y="42"/>
                      </a:lnTo>
                      <a:lnTo>
                        <a:pt x="494" y="96"/>
                      </a:lnTo>
                      <a:lnTo>
                        <a:pt x="534" y="192"/>
                      </a:lnTo>
                      <a:lnTo>
                        <a:pt x="496" y="214"/>
                      </a:lnTo>
                      <a:lnTo>
                        <a:pt x="460" y="236"/>
                      </a:lnTo>
                      <a:lnTo>
                        <a:pt x="424" y="262"/>
                      </a:lnTo>
                      <a:lnTo>
                        <a:pt x="390" y="290"/>
                      </a:lnTo>
                      <a:lnTo>
                        <a:pt x="316" y="216"/>
                      </a:lnTo>
                      <a:lnTo>
                        <a:pt x="216" y="316"/>
                      </a:lnTo>
                      <a:lnTo>
                        <a:pt x="288" y="390"/>
                      </a:lnTo>
                      <a:lnTo>
                        <a:pt x="262" y="424"/>
                      </a:lnTo>
                      <a:lnTo>
                        <a:pt x="236" y="460"/>
                      </a:lnTo>
                      <a:lnTo>
                        <a:pt x="214" y="496"/>
                      </a:lnTo>
                      <a:lnTo>
                        <a:pt x="192" y="534"/>
                      </a:lnTo>
                      <a:lnTo>
                        <a:pt x="96" y="494"/>
                      </a:lnTo>
                      <a:lnTo>
                        <a:pt x="42" y="626"/>
                      </a:lnTo>
                      <a:lnTo>
                        <a:pt x="138" y="666"/>
                      </a:lnTo>
                      <a:lnTo>
                        <a:pt x="126" y="708"/>
                      </a:lnTo>
                      <a:lnTo>
                        <a:pt x="116" y="750"/>
                      </a:lnTo>
                      <a:lnTo>
                        <a:pt x="108" y="792"/>
                      </a:lnTo>
                      <a:lnTo>
                        <a:pt x="104" y="836"/>
                      </a:lnTo>
                      <a:lnTo>
                        <a:pt x="0" y="836"/>
                      </a:lnTo>
                      <a:lnTo>
                        <a:pt x="0" y="978"/>
                      </a:lnTo>
                      <a:lnTo>
                        <a:pt x="104" y="978"/>
                      </a:lnTo>
                      <a:lnTo>
                        <a:pt x="108" y="1022"/>
                      </a:lnTo>
                      <a:lnTo>
                        <a:pt x="116" y="1066"/>
                      </a:lnTo>
                      <a:lnTo>
                        <a:pt x="126" y="1108"/>
                      </a:lnTo>
                      <a:lnTo>
                        <a:pt x="138" y="1150"/>
                      </a:lnTo>
                      <a:lnTo>
                        <a:pt x="42" y="1190"/>
                      </a:lnTo>
                      <a:lnTo>
                        <a:pt x="96" y="1320"/>
                      </a:lnTo>
                      <a:lnTo>
                        <a:pt x="192" y="1280"/>
                      </a:lnTo>
                      <a:lnTo>
                        <a:pt x="214" y="1320"/>
                      </a:lnTo>
                      <a:lnTo>
                        <a:pt x="236" y="1356"/>
                      </a:lnTo>
                      <a:lnTo>
                        <a:pt x="262" y="1392"/>
                      </a:lnTo>
                      <a:lnTo>
                        <a:pt x="288" y="1426"/>
                      </a:lnTo>
                      <a:lnTo>
                        <a:pt x="216" y="1500"/>
                      </a:lnTo>
                      <a:lnTo>
                        <a:pt x="316" y="1600"/>
                      </a:lnTo>
                      <a:lnTo>
                        <a:pt x="390" y="1526"/>
                      </a:lnTo>
                      <a:lnTo>
                        <a:pt x="424" y="1554"/>
                      </a:lnTo>
                      <a:lnTo>
                        <a:pt x="460" y="1578"/>
                      </a:lnTo>
                      <a:lnTo>
                        <a:pt x="496" y="1602"/>
                      </a:lnTo>
                      <a:lnTo>
                        <a:pt x="534" y="1622"/>
                      </a:lnTo>
                      <a:lnTo>
                        <a:pt x="494" y="1718"/>
                      </a:lnTo>
                      <a:lnTo>
                        <a:pt x="626" y="1774"/>
                      </a:lnTo>
                      <a:lnTo>
                        <a:pt x="666" y="1678"/>
                      </a:lnTo>
                      <a:lnTo>
                        <a:pt x="706" y="1690"/>
                      </a:lnTo>
                      <a:lnTo>
                        <a:pt x="750" y="1698"/>
                      </a:lnTo>
                      <a:lnTo>
                        <a:pt x="792" y="1706"/>
                      </a:lnTo>
                      <a:lnTo>
                        <a:pt x="836" y="1712"/>
                      </a:lnTo>
                      <a:lnTo>
                        <a:pt x="836" y="1816"/>
                      </a:lnTo>
                      <a:lnTo>
                        <a:pt x="978" y="1816"/>
                      </a:lnTo>
                      <a:lnTo>
                        <a:pt x="978" y="1712"/>
                      </a:lnTo>
                      <a:lnTo>
                        <a:pt x="1022" y="1706"/>
                      </a:lnTo>
                      <a:lnTo>
                        <a:pt x="1066" y="1698"/>
                      </a:lnTo>
                      <a:lnTo>
                        <a:pt x="1108" y="1690"/>
                      </a:lnTo>
                      <a:lnTo>
                        <a:pt x="1150" y="1678"/>
                      </a:lnTo>
                      <a:lnTo>
                        <a:pt x="1188" y="1774"/>
                      </a:lnTo>
                      <a:lnTo>
                        <a:pt x="1320" y="1718"/>
                      </a:lnTo>
                      <a:lnTo>
                        <a:pt x="1280" y="1622"/>
                      </a:lnTo>
                      <a:lnTo>
                        <a:pt x="1318" y="1602"/>
                      </a:lnTo>
                      <a:lnTo>
                        <a:pt x="1356" y="1578"/>
                      </a:lnTo>
                      <a:lnTo>
                        <a:pt x="1392" y="1554"/>
                      </a:lnTo>
                      <a:lnTo>
                        <a:pt x="1426" y="1526"/>
                      </a:lnTo>
                      <a:lnTo>
                        <a:pt x="1498" y="1600"/>
                      </a:lnTo>
                      <a:lnTo>
                        <a:pt x="1600" y="1500"/>
                      </a:lnTo>
                      <a:lnTo>
                        <a:pt x="1526" y="1426"/>
                      </a:lnTo>
                      <a:lnTo>
                        <a:pt x="1552" y="1392"/>
                      </a:lnTo>
                      <a:lnTo>
                        <a:pt x="1578" y="1356"/>
                      </a:lnTo>
                      <a:lnTo>
                        <a:pt x="1602" y="1320"/>
                      </a:lnTo>
                      <a:lnTo>
                        <a:pt x="1622" y="1280"/>
                      </a:lnTo>
                      <a:lnTo>
                        <a:pt x="1718" y="1320"/>
                      </a:lnTo>
                      <a:lnTo>
                        <a:pt x="1774" y="1190"/>
                      </a:lnTo>
                      <a:lnTo>
                        <a:pt x="1678" y="1150"/>
                      </a:lnTo>
                      <a:lnTo>
                        <a:pt x="1688" y="1108"/>
                      </a:lnTo>
                      <a:lnTo>
                        <a:pt x="1698" y="1066"/>
                      </a:lnTo>
                      <a:lnTo>
                        <a:pt x="1706" y="1022"/>
                      </a:lnTo>
                      <a:lnTo>
                        <a:pt x="1710" y="978"/>
                      </a:lnTo>
                      <a:lnTo>
                        <a:pt x="1816" y="978"/>
                      </a:lnTo>
                      <a:close/>
                      <a:moveTo>
                        <a:pt x="908" y="1614"/>
                      </a:moveTo>
                      <a:lnTo>
                        <a:pt x="908" y="1614"/>
                      </a:lnTo>
                      <a:lnTo>
                        <a:pt x="872" y="1612"/>
                      </a:lnTo>
                      <a:lnTo>
                        <a:pt x="836" y="1610"/>
                      </a:lnTo>
                      <a:lnTo>
                        <a:pt x="800" y="1606"/>
                      </a:lnTo>
                      <a:lnTo>
                        <a:pt x="766" y="1600"/>
                      </a:lnTo>
                      <a:lnTo>
                        <a:pt x="730" y="1592"/>
                      </a:lnTo>
                      <a:lnTo>
                        <a:pt x="698" y="1582"/>
                      </a:lnTo>
                      <a:lnTo>
                        <a:pt x="664" y="1570"/>
                      </a:lnTo>
                      <a:lnTo>
                        <a:pt x="632" y="1558"/>
                      </a:lnTo>
                      <a:lnTo>
                        <a:pt x="602" y="1544"/>
                      </a:lnTo>
                      <a:lnTo>
                        <a:pt x="570" y="1528"/>
                      </a:lnTo>
                      <a:lnTo>
                        <a:pt x="542" y="1512"/>
                      </a:lnTo>
                      <a:lnTo>
                        <a:pt x="512" y="1492"/>
                      </a:lnTo>
                      <a:lnTo>
                        <a:pt x="484" y="1474"/>
                      </a:lnTo>
                      <a:lnTo>
                        <a:pt x="458" y="1452"/>
                      </a:lnTo>
                      <a:lnTo>
                        <a:pt x="432" y="1430"/>
                      </a:lnTo>
                      <a:lnTo>
                        <a:pt x="408" y="1406"/>
                      </a:lnTo>
                      <a:lnTo>
                        <a:pt x="384" y="1382"/>
                      </a:lnTo>
                      <a:lnTo>
                        <a:pt x="362" y="1356"/>
                      </a:lnTo>
                      <a:lnTo>
                        <a:pt x="342" y="1330"/>
                      </a:lnTo>
                      <a:lnTo>
                        <a:pt x="322" y="1302"/>
                      </a:lnTo>
                      <a:lnTo>
                        <a:pt x="304" y="1274"/>
                      </a:lnTo>
                      <a:lnTo>
                        <a:pt x="286" y="1244"/>
                      </a:lnTo>
                      <a:lnTo>
                        <a:pt x="272" y="1214"/>
                      </a:lnTo>
                      <a:lnTo>
                        <a:pt x="256" y="1182"/>
                      </a:lnTo>
                      <a:lnTo>
                        <a:pt x="244" y="1150"/>
                      </a:lnTo>
                      <a:lnTo>
                        <a:pt x="234" y="1118"/>
                      </a:lnTo>
                      <a:lnTo>
                        <a:pt x="224" y="1084"/>
                      </a:lnTo>
                      <a:lnTo>
                        <a:pt x="216" y="1050"/>
                      </a:lnTo>
                      <a:lnTo>
                        <a:pt x="210" y="1016"/>
                      </a:lnTo>
                      <a:lnTo>
                        <a:pt x="206" y="980"/>
                      </a:lnTo>
                      <a:lnTo>
                        <a:pt x="202" y="944"/>
                      </a:lnTo>
                      <a:lnTo>
                        <a:pt x="202" y="908"/>
                      </a:lnTo>
                      <a:lnTo>
                        <a:pt x="202" y="872"/>
                      </a:lnTo>
                      <a:lnTo>
                        <a:pt x="206" y="836"/>
                      </a:lnTo>
                      <a:lnTo>
                        <a:pt x="210" y="800"/>
                      </a:lnTo>
                      <a:lnTo>
                        <a:pt x="216" y="766"/>
                      </a:lnTo>
                      <a:lnTo>
                        <a:pt x="224" y="732"/>
                      </a:lnTo>
                      <a:lnTo>
                        <a:pt x="234" y="698"/>
                      </a:lnTo>
                      <a:lnTo>
                        <a:pt x="244" y="664"/>
                      </a:lnTo>
                      <a:lnTo>
                        <a:pt x="256" y="632"/>
                      </a:lnTo>
                      <a:lnTo>
                        <a:pt x="272" y="602"/>
                      </a:lnTo>
                      <a:lnTo>
                        <a:pt x="286" y="572"/>
                      </a:lnTo>
                      <a:lnTo>
                        <a:pt x="304" y="542"/>
                      </a:lnTo>
                      <a:lnTo>
                        <a:pt x="322" y="512"/>
                      </a:lnTo>
                      <a:lnTo>
                        <a:pt x="342" y="486"/>
                      </a:lnTo>
                      <a:lnTo>
                        <a:pt x="362" y="458"/>
                      </a:lnTo>
                      <a:lnTo>
                        <a:pt x="384" y="432"/>
                      </a:lnTo>
                      <a:lnTo>
                        <a:pt x="408" y="408"/>
                      </a:lnTo>
                      <a:lnTo>
                        <a:pt x="432" y="386"/>
                      </a:lnTo>
                      <a:lnTo>
                        <a:pt x="458" y="362"/>
                      </a:lnTo>
                      <a:lnTo>
                        <a:pt x="484" y="342"/>
                      </a:lnTo>
                      <a:lnTo>
                        <a:pt x="512" y="322"/>
                      </a:lnTo>
                      <a:lnTo>
                        <a:pt x="542" y="304"/>
                      </a:lnTo>
                      <a:lnTo>
                        <a:pt x="570" y="286"/>
                      </a:lnTo>
                      <a:lnTo>
                        <a:pt x="602" y="272"/>
                      </a:lnTo>
                      <a:lnTo>
                        <a:pt x="632" y="258"/>
                      </a:lnTo>
                      <a:lnTo>
                        <a:pt x="664" y="244"/>
                      </a:lnTo>
                      <a:lnTo>
                        <a:pt x="698" y="234"/>
                      </a:lnTo>
                      <a:lnTo>
                        <a:pt x="730" y="224"/>
                      </a:lnTo>
                      <a:lnTo>
                        <a:pt x="766" y="216"/>
                      </a:lnTo>
                      <a:lnTo>
                        <a:pt x="800" y="210"/>
                      </a:lnTo>
                      <a:lnTo>
                        <a:pt x="836" y="206"/>
                      </a:lnTo>
                      <a:lnTo>
                        <a:pt x="872" y="202"/>
                      </a:lnTo>
                      <a:lnTo>
                        <a:pt x="908" y="202"/>
                      </a:lnTo>
                      <a:lnTo>
                        <a:pt x="944" y="202"/>
                      </a:lnTo>
                      <a:lnTo>
                        <a:pt x="980" y="206"/>
                      </a:lnTo>
                      <a:lnTo>
                        <a:pt x="1014" y="210"/>
                      </a:lnTo>
                      <a:lnTo>
                        <a:pt x="1050" y="216"/>
                      </a:lnTo>
                      <a:lnTo>
                        <a:pt x="1084" y="224"/>
                      </a:lnTo>
                      <a:lnTo>
                        <a:pt x="1118" y="234"/>
                      </a:lnTo>
                      <a:lnTo>
                        <a:pt x="1150" y="244"/>
                      </a:lnTo>
                      <a:lnTo>
                        <a:pt x="1182" y="258"/>
                      </a:lnTo>
                      <a:lnTo>
                        <a:pt x="1214" y="272"/>
                      </a:lnTo>
                      <a:lnTo>
                        <a:pt x="1244" y="286"/>
                      </a:lnTo>
                      <a:lnTo>
                        <a:pt x="1274" y="304"/>
                      </a:lnTo>
                      <a:lnTo>
                        <a:pt x="1302" y="322"/>
                      </a:lnTo>
                      <a:lnTo>
                        <a:pt x="1330" y="342"/>
                      </a:lnTo>
                      <a:lnTo>
                        <a:pt x="1356" y="362"/>
                      </a:lnTo>
                      <a:lnTo>
                        <a:pt x="1382" y="386"/>
                      </a:lnTo>
                      <a:lnTo>
                        <a:pt x="1406" y="408"/>
                      </a:lnTo>
                      <a:lnTo>
                        <a:pt x="1430" y="432"/>
                      </a:lnTo>
                      <a:lnTo>
                        <a:pt x="1452" y="458"/>
                      </a:lnTo>
                      <a:lnTo>
                        <a:pt x="1474" y="486"/>
                      </a:lnTo>
                      <a:lnTo>
                        <a:pt x="1492" y="512"/>
                      </a:lnTo>
                      <a:lnTo>
                        <a:pt x="1512" y="542"/>
                      </a:lnTo>
                      <a:lnTo>
                        <a:pt x="1528" y="572"/>
                      </a:lnTo>
                      <a:lnTo>
                        <a:pt x="1544" y="602"/>
                      </a:lnTo>
                      <a:lnTo>
                        <a:pt x="1558" y="632"/>
                      </a:lnTo>
                      <a:lnTo>
                        <a:pt x="1570" y="664"/>
                      </a:lnTo>
                      <a:lnTo>
                        <a:pt x="1582" y="698"/>
                      </a:lnTo>
                      <a:lnTo>
                        <a:pt x="1592" y="732"/>
                      </a:lnTo>
                      <a:lnTo>
                        <a:pt x="1598" y="766"/>
                      </a:lnTo>
                      <a:lnTo>
                        <a:pt x="1606" y="800"/>
                      </a:lnTo>
                      <a:lnTo>
                        <a:pt x="1610" y="836"/>
                      </a:lnTo>
                      <a:lnTo>
                        <a:pt x="1612" y="872"/>
                      </a:lnTo>
                      <a:lnTo>
                        <a:pt x="1614" y="908"/>
                      </a:lnTo>
                      <a:lnTo>
                        <a:pt x="1612" y="944"/>
                      </a:lnTo>
                      <a:lnTo>
                        <a:pt x="1610" y="980"/>
                      </a:lnTo>
                      <a:lnTo>
                        <a:pt x="1606" y="1016"/>
                      </a:lnTo>
                      <a:lnTo>
                        <a:pt x="1598" y="1050"/>
                      </a:lnTo>
                      <a:lnTo>
                        <a:pt x="1592" y="1084"/>
                      </a:lnTo>
                      <a:lnTo>
                        <a:pt x="1582" y="1118"/>
                      </a:lnTo>
                      <a:lnTo>
                        <a:pt x="1570" y="1150"/>
                      </a:lnTo>
                      <a:lnTo>
                        <a:pt x="1558" y="1182"/>
                      </a:lnTo>
                      <a:lnTo>
                        <a:pt x="1544" y="1214"/>
                      </a:lnTo>
                      <a:lnTo>
                        <a:pt x="1528" y="1244"/>
                      </a:lnTo>
                      <a:lnTo>
                        <a:pt x="1512" y="1274"/>
                      </a:lnTo>
                      <a:lnTo>
                        <a:pt x="1492" y="1302"/>
                      </a:lnTo>
                      <a:lnTo>
                        <a:pt x="1474" y="1330"/>
                      </a:lnTo>
                      <a:lnTo>
                        <a:pt x="1452" y="1356"/>
                      </a:lnTo>
                      <a:lnTo>
                        <a:pt x="1430" y="1382"/>
                      </a:lnTo>
                      <a:lnTo>
                        <a:pt x="1406" y="1406"/>
                      </a:lnTo>
                      <a:lnTo>
                        <a:pt x="1382" y="1430"/>
                      </a:lnTo>
                      <a:lnTo>
                        <a:pt x="1356" y="1452"/>
                      </a:lnTo>
                      <a:lnTo>
                        <a:pt x="1330" y="1474"/>
                      </a:lnTo>
                      <a:lnTo>
                        <a:pt x="1302" y="1492"/>
                      </a:lnTo>
                      <a:lnTo>
                        <a:pt x="1274" y="1512"/>
                      </a:lnTo>
                      <a:lnTo>
                        <a:pt x="1244" y="1528"/>
                      </a:lnTo>
                      <a:lnTo>
                        <a:pt x="1214" y="1544"/>
                      </a:lnTo>
                      <a:lnTo>
                        <a:pt x="1182" y="1558"/>
                      </a:lnTo>
                      <a:lnTo>
                        <a:pt x="1150" y="1570"/>
                      </a:lnTo>
                      <a:lnTo>
                        <a:pt x="1118" y="1582"/>
                      </a:lnTo>
                      <a:lnTo>
                        <a:pt x="1084" y="1592"/>
                      </a:lnTo>
                      <a:lnTo>
                        <a:pt x="1050" y="1600"/>
                      </a:lnTo>
                      <a:lnTo>
                        <a:pt x="1014" y="1606"/>
                      </a:lnTo>
                      <a:lnTo>
                        <a:pt x="980" y="1610"/>
                      </a:lnTo>
                      <a:lnTo>
                        <a:pt x="944" y="1612"/>
                      </a:lnTo>
                      <a:lnTo>
                        <a:pt x="908" y="1614"/>
                      </a:lnTo>
                      <a:close/>
                    </a:path>
                  </a:pathLst>
                </a:custGeom>
                <a:solidFill>
                  <a:srgbClr val="808080">
                    <a:alpha val="79999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9050">
                      <a:solidFill>
                        <a:srgbClr val="000000"/>
                      </a:solidFill>
                      <a:prstDash val="sysDot"/>
                      <a:rou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7" name="Oval 680"/>
                <p:cNvSpPr>
                  <a:spLocks noChangeArrowheads="1"/>
                </p:cNvSpPr>
                <p:nvPr/>
              </p:nvSpPr>
              <p:spPr bwMode="auto">
                <a:xfrm rot="21275257">
                  <a:off x="8842075" y="3601571"/>
                  <a:ext cx="1577975" cy="1577975"/>
                </a:xfrm>
                <a:prstGeom prst="ellipse">
                  <a:avLst/>
                </a:prstGeom>
                <a:solidFill>
                  <a:srgbClr val="FF6E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9050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9pPr>
                </a:lstStyle>
                <a:p>
                  <a:pPr eaLnBrk="1" hangingPunct="1"/>
                  <a:endParaRPr lang="ko-KR" altLang="en-US"/>
                </a:p>
              </p:txBody>
            </p:sp>
          </p:grpSp>
          <p:sp>
            <p:nvSpPr>
              <p:cNvPr id="105" name="文本框 104"/>
              <p:cNvSpPr txBox="1"/>
              <p:nvPr/>
            </p:nvSpPr>
            <p:spPr>
              <a:xfrm>
                <a:off x="8318098" y="2420801"/>
                <a:ext cx="55913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b="1" dirty="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4</a:t>
                </a:r>
                <a:endParaRPr lang="zh-CN" altLang="en-US" sz="20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03" name="文本框 48"/>
            <p:cNvSpPr txBox="1"/>
            <p:nvPr/>
          </p:nvSpPr>
          <p:spPr>
            <a:xfrm>
              <a:off x="8155681" y="2874878"/>
              <a:ext cx="237808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FF6E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教法、学法</a:t>
              </a:r>
              <a:endParaRPr lang="en-US" altLang="zh-CN" sz="2000" b="1" dirty="0">
                <a:solidFill>
                  <a:srgbClr val="FF6E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00" y="6457950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Times New Roman" panose="02020603050405020304" pitchFamily="18" charset="0"/>
                <a:ea typeface="方正正中黑简体" panose="02000000000000000000" pitchFamily="2" charset="-122"/>
                <a:cs typeface="Times New Roman" panose="02020603050405020304" pitchFamily="18" charset="0"/>
              </a:rPr>
              <a:t>01. </a:t>
            </a:r>
            <a:r>
              <a:rPr lang="zh-CN" altLang="en-US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教材分析</a:t>
            </a:r>
            <a:endParaRPr lang="zh-CN" altLang="en-US" dirty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4800" y="466725"/>
            <a:ext cx="2095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方正正中黑简体" panose="02000000000000000000" pitchFamily="2" charset="-122"/>
                <a:cs typeface="Times New Roman" panose="02020603050405020304" pitchFamily="18" charset="0"/>
              </a:rPr>
              <a:t>01.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教材分析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1644459"/>
            <a:ext cx="12192000" cy="3569082"/>
          </a:xfrm>
          <a:prstGeom prst="rect">
            <a:avLst/>
          </a:prstGeom>
          <a:solidFill>
            <a:srgbClr val="FC9D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66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17433" y="2333625"/>
            <a:ext cx="592455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坐标：</a:t>
            </a:r>
            <a:r>
              <a:rPr lang="en-US" altLang="zh-CN" b="1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	</a:t>
            </a:r>
            <a:r>
              <a:rPr lang="zh-CN" altLang="en-US" b="1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人教版七年级下册 第四单元 第十九课</a:t>
            </a:r>
            <a:endParaRPr lang="en-US" altLang="zh-CN" b="1" dirty="0" smtClean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课型：</a:t>
            </a:r>
            <a:r>
              <a:rPr lang="en-US" altLang="zh-CN" b="1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	</a:t>
            </a:r>
            <a:r>
              <a:rPr lang="zh-CN" altLang="en-US" b="1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自读课文</a:t>
            </a:r>
            <a:endParaRPr lang="en-US" altLang="zh-CN" b="1" dirty="0" smtClean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特色：</a:t>
            </a:r>
            <a:r>
              <a:rPr lang="en-US" altLang="zh-CN" b="1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	</a:t>
            </a:r>
            <a:r>
              <a:rPr lang="zh-CN" altLang="en-US" b="1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抒情散文</a:t>
            </a:r>
            <a:endParaRPr lang="en-US" altLang="zh-CN" b="1" dirty="0" smtClean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b="1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	</a:t>
            </a:r>
            <a:r>
              <a:rPr lang="zh-CN" altLang="en-US" b="1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精妙的语言和构思</a:t>
            </a:r>
            <a:endParaRPr lang="en-US" altLang="zh-CN" b="1" dirty="0" smtClean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b="1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	</a:t>
            </a:r>
            <a:r>
              <a:rPr lang="zh-CN" altLang="en-US" b="1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展示了印度文化和艺术</a:t>
            </a:r>
            <a:endParaRPr lang="en-US" altLang="zh-CN" b="1" dirty="0" smtClean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4" b="3660"/>
          <a:stretch>
            <a:fillRect/>
          </a:stretch>
        </p:blipFill>
        <p:spPr>
          <a:xfrm>
            <a:off x="1102784" y="1644459"/>
            <a:ext cx="3155950" cy="3569082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799" y="466725"/>
            <a:ext cx="31072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方正正中黑简体" panose="02000000000000000000" pitchFamily="2" charset="-122"/>
                <a:cs typeface="Times New Roman" panose="02020603050405020304" pitchFamily="18" charset="0"/>
              </a:rPr>
              <a:t>02.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方正正中黑简体" panose="02000000000000000000" pitchFamily="2" charset="-122"/>
                <a:cs typeface="Times New Roman" panose="02020603050405020304" pitchFamily="18" charset="0"/>
              </a:rPr>
              <a:t>教学目标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4800" y="6457950"/>
            <a:ext cx="294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Times New Roman" panose="02020603050405020304" pitchFamily="18" charset="0"/>
                <a:ea typeface="方正正中黑简体" panose="02000000000000000000" pitchFamily="2" charset="-122"/>
                <a:cs typeface="Times New Roman" panose="02020603050405020304" pitchFamily="18" charset="0"/>
              </a:rPr>
              <a:t>02. </a:t>
            </a:r>
            <a:r>
              <a:rPr lang="zh-CN" altLang="en-US" dirty="0" smtClean="0">
                <a:solidFill>
                  <a:schemeClr val="bg1"/>
                </a:solidFill>
                <a:latin typeface="Times New Roman" panose="02020603050405020304" pitchFamily="18" charset="0"/>
                <a:ea typeface="方正正中黑简体" panose="02000000000000000000" pitchFamily="2" charset="-122"/>
                <a:cs typeface="Times New Roman" panose="02020603050405020304" pitchFamily="18" charset="0"/>
              </a:rPr>
              <a:t>教学目标</a:t>
            </a:r>
            <a:endParaRPr lang="zh-CN" altLang="en-US" dirty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1606012" y="1771212"/>
            <a:ext cx="2780242" cy="3362128"/>
            <a:chOff x="1606012" y="1771212"/>
            <a:chExt cx="2780242" cy="3362128"/>
          </a:xfrm>
        </p:grpSpPr>
        <p:sp>
          <p:nvSpPr>
            <p:cNvPr id="4" name="Rectangle 2"/>
            <p:cNvSpPr txBox="1">
              <a:spLocks noChangeArrowheads="1"/>
            </p:cNvSpPr>
            <p:nvPr/>
          </p:nvSpPr>
          <p:spPr>
            <a:xfrm>
              <a:off x="1606012" y="4397205"/>
              <a:ext cx="2780242" cy="736135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通过初读，独立勾画并积累比较难读的生字、雅致的两字词语和生动的四字短语；</a:t>
              </a:r>
              <a:endPara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2184400" y="1771212"/>
              <a:ext cx="2172297" cy="2396508"/>
              <a:chOff x="2184400" y="1771212"/>
              <a:chExt cx="2172297" cy="2396508"/>
            </a:xfrm>
          </p:grpSpPr>
          <p:grpSp>
            <p:nvGrpSpPr>
              <p:cNvPr id="29" name="组合 28"/>
              <p:cNvGrpSpPr/>
              <p:nvPr/>
            </p:nvGrpSpPr>
            <p:grpSpPr>
              <a:xfrm>
                <a:off x="2184400" y="1771212"/>
                <a:ext cx="1623467" cy="1831209"/>
                <a:chOff x="1981200" y="1361622"/>
                <a:chExt cx="1623467" cy="1831209"/>
              </a:xfrm>
            </p:grpSpPr>
            <p:sp>
              <p:nvSpPr>
                <p:cNvPr id="5" name="Freeform 6"/>
                <p:cNvSpPr/>
                <p:nvPr/>
              </p:nvSpPr>
              <p:spPr bwMode="auto">
                <a:xfrm>
                  <a:off x="1981200" y="1361622"/>
                  <a:ext cx="1623467" cy="1831209"/>
                </a:xfrm>
                <a:custGeom>
                  <a:avLst/>
                  <a:gdLst>
                    <a:gd name="T0" fmla="*/ 311 w 622"/>
                    <a:gd name="T1" fmla="*/ 702 h 702"/>
                    <a:gd name="T2" fmla="*/ 91 w 622"/>
                    <a:gd name="T3" fmla="*/ 512 h 702"/>
                    <a:gd name="T4" fmla="*/ 0 w 622"/>
                    <a:gd name="T5" fmla="*/ 159 h 702"/>
                    <a:gd name="T6" fmla="*/ 7 w 622"/>
                    <a:gd name="T7" fmla="*/ 29 h 702"/>
                    <a:gd name="T8" fmla="*/ 146 w 622"/>
                    <a:gd name="T9" fmla="*/ 84 h 702"/>
                    <a:gd name="T10" fmla="*/ 312 w 622"/>
                    <a:gd name="T11" fmla="*/ 0 h 702"/>
                    <a:gd name="T12" fmla="*/ 477 w 622"/>
                    <a:gd name="T13" fmla="*/ 84 h 702"/>
                    <a:gd name="T14" fmla="*/ 616 w 622"/>
                    <a:gd name="T15" fmla="*/ 29 h 702"/>
                    <a:gd name="T16" fmla="*/ 622 w 622"/>
                    <a:gd name="T17" fmla="*/ 159 h 702"/>
                    <a:gd name="T18" fmla="*/ 532 w 622"/>
                    <a:gd name="T19" fmla="*/ 512 h 702"/>
                    <a:gd name="T20" fmla="*/ 311 w 622"/>
                    <a:gd name="T21" fmla="*/ 702 h 7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22" h="702">
                      <a:moveTo>
                        <a:pt x="311" y="702"/>
                      </a:moveTo>
                      <a:cubicBezTo>
                        <a:pt x="225" y="675"/>
                        <a:pt x="147" y="607"/>
                        <a:pt x="91" y="512"/>
                      </a:cubicBezTo>
                      <a:cubicBezTo>
                        <a:pt x="33" y="412"/>
                        <a:pt x="0" y="287"/>
                        <a:pt x="0" y="159"/>
                      </a:cubicBezTo>
                      <a:cubicBezTo>
                        <a:pt x="0" y="123"/>
                        <a:pt x="3" y="71"/>
                        <a:pt x="7" y="29"/>
                      </a:cubicBezTo>
                      <a:cubicBezTo>
                        <a:pt x="44" y="64"/>
                        <a:pt x="94" y="84"/>
                        <a:pt x="146" y="84"/>
                      </a:cubicBezTo>
                      <a:cubicBezTo>
                        <a:pt x="212" y="84"/>
                        <a:pt x="273" y="52"/>
                        <a:pt x="312" y="0"/>
                      </a:cubicBezTo>
                      <a:cubicBezTo>
                        <a:pt x="350" y="52"/>
                        <a:pt x="412" y="84"/>
                        <a:pt x="477" y="84"/>
                      </a:cubicBezTo>
                      <a:cubicBezTo>
                        <a:pt x="529" y="84"/>
                        <a:pt x="578" y="64"/>
                        <a:pt x="616" y="29"/>
                      </a:cubicBezTo>
                      <a:cubicBezTo>
                        <a:pt x="620" y="71"/>
                        <a:pt x="622" y="124"/>
                        <a:pt x="622" y="159"/>
                      </a:cubicBezTo>
                      <a:cubicBezTo>
                        <a:pt x="622" y="287"/>
                        <a:pt x="590" y="412"/>
                        <a:pt x="532" y="512"/>
                      </a:cubicBezTo>
                      <a:cubicBezTo>
                        <a:pt x="475" y="607"/>
                        <a:pt x="397" y="675"/>
                        <a:pt x="311" y="702"/>
                      </a:cubicBezTo>
                      <a:close/>
                    </a:path>
                  </a:pathLst>
                </a:custGeom>
                <a:gradFill>
                  <a:gsLst>
                    <a:gs pos="100000">
                      <a:srgbClr val="F7AE04"/>
                    </a:gs>
                    <a:gs pos="0">
                      <a:srgbClr val="EA7505"/>
                    </a:gs>
                  </a:gsLst>
                  <a:lin ang="5400000" scaled="1"/>
                </a:gradFill>
                <a:ln w="38100">
                  <a:solidFill>
                    <a:schemeClr val="bg1"/>
                  </a:solidFill>
                  <a:round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grpSp>
              <p:nvGrpSpPr>
                <p:cNvPr id="12" name="组合 11"/>
                <p:cNvGrpSpPr/>
                <p:nvPr/>
              </p:nvGrpSpPr>
              <p:grpSpPr>
                <a:xfrm>
                  <a:off x="2352769" y="1810434"/>
                  <a:ext cx="839762" cy="832068"/>
                  <a:chOff x="8185151" y="600075"/>
                  <a:chExt cx="1212850" cy="1201738"/>
                </a:xfrm>
              </p:grpSpPr>
              <p:sp>
                <p:nvSpPr>
                  <p:cNvPr id="13" name="Freeform 13"/>
                  <p:cNvSpPr/>
                  <p:nvPr/>
                </p:nvSpPr>
                <p:spPr bwMode="auto">
                  <a:xfrm>
                    <a:off x="8320088" y="828675"/>
                    <a:ext cx="919163" cy="973138"/>
                  </a:xfrm>
                  <a:custGeom>
                    <a:avLst/>
                    <a:gdLst>
                      <a:gd name="T0" fmla="*/ 123 w 245"/>
                      <a:gd name="T1" fmla="*/ 0 h 259"/>
                      <a:gd name="T2" fmla="*/ 0 w 245"/>
                      <a:gd name="T3" fmla="*/ 155 h 259"/>
                      <a:gd name="T4" fmla="*/ 0 w 245"/>
                      <a:gd name="T5" fmla="*/ 246 h 259"/>
                      <a:gd name="T6" fmla="*/ 16 w 245"/>
                      <a:gd name="T7" fmla="*/ 259 h 259"/>
                      <a:gd name="T8" fmla="*/ 96 w 245"/>
                      <a:gd name="T9" fmla="*/ 259 h 259"/>
                      <a:gd name="T10" fmla="*/ 96 w 245"/>
                      <a:gd name="T11" fmla="*/ 167 h 259"/>
                      <a:gd name="T12" fmla="*/ 151 w 245"/>
                      <a:gd name="T13" fmla="*/ 167 h 259"/>
                      <a:gd name="T14" fmla="*/ 151 w 245"/>
                      <a:gd name="T15" fmla="*/ 259 h 259"/>
                      <a:gd name="T16" fmla="*/ 230 w 245"/>
                      <a:gd name="T17" fmla="*/ 259 h 259"/>
                      <a:gd name="T18" fmla="*/ 245 w 245"/>
                      <a:gd name="T19" fmla="*/ 246 h 259"/>
                      <a:gd name="T20" fmla="*/ 245 w 245"/>
                      <a:gd name="T21" fmla="*/ 144 h 259"/>
                      <a:gd name="T22" fmla="*/ 123 w 245"/>
                      <a:gd name="T23" fmla="*/ 0 h 25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245" h="259">
                        <a:moveTo>
                          <a:pt x="123" y="0"/>
                        </a:moveTo>
                        <a:cubicBezTo>
                          <a:pt x="0" y="155"/>
                          <a:pt x="0" y="155"/>
                          <a:pt x="0" y="155"/>
                        </a:cubicBezTo>
                        <a:cubicBezTo>
                          <a:pt x="0" y="246"/>
                          <a:pt x="0" y="246"/>
                          <a:pt x="0" y="246"/>
                        </a:cubicBezTo>
                        <a:cubicBezTo>
                          <a:pt x="0" y="253"/>
                          <a:pt x="7" y="259"/>
                          <a:pt x="16" y="259"/>
                        </a:cubicBezTo>
                        <a:cubicBezTo>
                          <a:pt x="96" y="259"/>
                          <a:pt x="96" y="259"/>
                          <a:pt x="96" y="259"/>
                        </a:cubicBezTo>
                        <a:cubicBezTo>
                          <a:pt x="96" y="167"/>
                          <a:pt x="96" y="167"/>
                          <a:pt x="96" y="167"/>
                        </a:cubicBezTo>
                        <a:cubicBezTo>
                          <a:pt x="151" y="167"/>
                          <a:pt x="151" y="167"/>
                          <a:pt x="151" y="167"/>
                        </a:cubicBezTo>
                        <a:cubicBezTo>
                          <a:pt x="151" y="259"/>
                          <a:pt x="151" y="259"/>
                          <a:pt x="151" y="259"/>
                        </a:cubicBezTo>
                        <a:cubicBezTo>
                          <a:pt x="230" y="259"/>
                          <a:pt x="230" y="259"/>
                          <a:pt x="230" y="259"/>
                        </a:cubicBezTo>
                        <a:cubicBezTo>
                          <a:pt x="238" y="259"/>
                          <a:pt x="245" y="253"/>
                          <a:pt x="245" y="246"/>
                        </a:cubicBezTo>
                        <a:cubicBezTo>
                          <a:pt x="245" y="144"/>
                          <a:pt x="245" y="144"/>
                          <a:pt x="245" y="144"/>
                        </a:cubicBezTo>
                        <a:cubicBezTo>
                          <a:pt x="245" y="137"/>
                          <a:pt x="123" y="0"/>
                          <a:pt x="123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" name="Freeform 14"/>
                  <p:cNvSpPr/>
                  <p:nvPr/>
                </p:nvSpPr>
                <p:spPr bwMode="auto">
                  <a:xfrm>
                    <a:off x="8185151" y="600075"/>
                    <a:ext cx="1212850" cy="811213"/>
                  </a:xfrm>
                  <a:custGeom>
                    <a:avLst/>
                    <a:gdLst>
                      <a:gd name="T0" fmla="*/ 319 w 323"/>
                      <a:gd name="T1" fmla="*/ 184 h 216"/>
                      <a:gd name="T2" fmla="*/ 169 w 323"/>
                      <a:gd name="T3" fmla="*/ 5 h 216"/>
                      <a:gd name="T4" fmla="*/ 158 w 323"/>
                      <a:gd name="T5" fmla="*/ 0 h 216"/>
                      <a:gd name="T6" fmla="*/ 147 w 323"/>
                      <a:gd name="T7" fmla="*/ 5 h 216"/>
                      <a:gd name="T8" fmla="*/ 4 w 323"/>
                      <a:gd name="T9" fmla="*/ 188 h 216"/>
                      <a:gd name="T10" fmla="*/ 6 w 323"/>
                      <a:gd name="T11" fmla="*/ 209 h 216"/>
                      <a:gd name="T12" fmla="*/ 24 w 323"/>
                      <a:gd name="T13" fmla="*/ 211 h 216"/>
                      <a:gd name="T14" fmla="*/ 159 w 323"/>
                      <a:gd name="T15" fmla="*/ 42 h 216"/>
                      <a:gd name="T16" fmla="*/ 299 w 323"/>
                      <a:gd name="T17" fmla="*/ 207 h 216"/>
                      <a:gd name="T18" fmla="*/ 317 w 323"/>
                      <a:gd name="T19" fmla="*/ 205 h 216"/>
                      <a:gd name="T20" fmla="*/ 319 w 323"/>
                      <a:gd name="T21" fmla="*/ 184 h 2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323" h="216">
                        <a:moveTo>
                          <a:pt x="319" y="184"/>
                        </a:moveTo>
                        <a:cubicBezTo>
                          <a:pt x="319" y="184"/>
                          <a:pt x="171" y="7"/>
                          <a:pt x="169" y="5"/>
                        </a:cubicBezTo>
                        <a:cubicBezTo>
                          <a:pt x="166" y="1"/>
                          <a:pt x="162" y="0"/>
                          <a:pt x="158" y="0"/>
                        </a:cubicBezTo>
                        <a:cubicBezTo>
                          <a:pt x="154" y="0"/>
                          <a:pt x="150" y="1"/>
                          <a:pt x="147" y="5"/>
                        </a:cubicBezTo>
                        <a:cubicBezTo>
                          <a:pt x="145" y="8"/>
                          <a:pt x="4" y="188"/>
                          <a:pt x="4" y="188"/>
                        </a:cubicBezTo>
                        <a:cubicBezTo>
                          <a:pt x="0" y="194"/>
                          <a:pt x="1" y="203"/>
                          <a:pt x="6" y="209"/>
                        </a:cubicBezTo>
                        <a:cubicBezTo>
                          <a:pt x="12" y="215"/>
                          <a:pt x="20" y="216"/>
                          <a:pt x="24" y="211"/>
                        </a:cubicBezTo>
                        <a:cubicBezTo>
                          <a:pt x="159" y="42"/>
                          <a:pt x="159" y="42"/>
                          <a:pt x="159" y="42"/>
                        </a:cubicBezTo>
                        <a:cubicBezTo>
                          <a:pt x="299" y="207"/>
                          <a:pt x="299" y="207"/>
                          <a:pt x="299" y="207"/>
                        </a:cubicBezTo>
                        <a:cubicBezTo>
                          <a:pt x="304" y="213"/>
                          <a:pt x="312" y="212"/>
                          <a:pt x="317" y="205"/>
                        </a:cubicBezTo>
                        <a:cubicBezTo>
                          <a:pt x="323" y="199"/>
                          <a:pt x="323" y="189"/>
                          <a:pt x="319" y="18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32" name="文本框 31"/>
              <p:cNvSpPr txBox="1"/>
              <p:nvPr/>
            </p:nvSpPr>
            <p:spPr>
              <a:xfrm>
                <a:off x="2434765" y="3798388"/>
                <a:ext cx="192193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 smtClean="0">
                    <a:solidFill>
                      <a:srgbClr val="FF66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知识目标</a:t>
                </a:r>
                <a:endParaRPr lang="zh-CN" altLang="en-US" dirty="0">
                  <a:solidFill>
                    <a:srgbClr val="FF66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正中黑简体" panose="02000000000000000000" pitchFamily="2" charset="-122"/>
                  <a:ea typeface="方正正中黑简体" panose="02000000000000000000" pitchFamily="2" charset="-122"/>
                </a:endParaRPr>
              </a:p>
            </p:txBody>
          </p:sp>
        </p:grpSp>
      </p:grpSp>
      <p:grpSp>
        <p:nvGrpSpPr>
          <p:cNvPr id="42" name="组合 41"/>
          <p:cNvGrpSpPr/>
          <p:nvPr/>
        </p:nvGrpSpPr>
        <p:grpSpPr>
          <a:xfrm>
            <a:off x="4728835" y="1771212"/>
            <a:ext cx="2780242" cy="3285928"/>
            <a:chOff x="4728835" y="1771212"/>
            <a:chExt cx="2780242" cy="3285928"/>
          </a:xfrm>
        </p:grpSpPr>
        <p:grpSp>
          <p:nvGrpSpPr>
            <p:cNvPr id="39" name="组合 38"/>
            <p:cNvGrpSpPr/>
            <p:nvPr/>
          </p:nvGrpSpPr>
          <p:grpSpPr>
            <a:xfrm>
              <a:off x="5101166" y="1771212"/>
              <a:ext cx="1921932" cy="2396508"/>
              <a:chOff x="5101166" y="1771212"/>
              <a:chExt cx="1921932" cy="2396508"/>
            </a:xfrm>
          </p:grpSpPr>
          <p:grpSp>
            <p:nvGrpSpPr>
              <p:cNvPr id="30" name="组合 29"/>
              <p:cNvGrpSpPr/>
              <p:nvPr/>
            </p:nvGrpSpPr>
            <p:grpSpPr>
              <a:xfrm>
                <a:off x="5250399" y="1771212"/>
                <a:ext cx="1623467" cy="1831209"/>
                <a:chOff x="3717933" y="1361622"/>
                <a:chExt cx="1623467" cy="1831209"/>
              </a:xfrm>
            </p:grpSpPr>
            <p:sp>
              <p:nvSpPr>
                <p:cNvPr id="6" name="Freeform 6"/>
                <p:cNvSpPr/>
                <p:nvPr/>
              </p:nvSpPr>
              <p:spPr bwMode="auto">
                <a:xfrm>
                  <a:off x="3717933" y="1361622"/>
                  <a:ext cx="1623467" cy="1831209"/>
                </a:xfrm>
                <a:custGeom>
                  <a:avLst/>
                  <a:gdLst>
                    <a:gd name="T0" fmla="*/ 311 w 622"/>
                    <a:gd name="T1" fmla="*/ 702 h 702"/>
                    <a:gd name="T2" fmla="*/ 91 w 622"/>
                    <a:gd name="T3" fmla="*/ 512 h 702"/>
                    <a:gd name="T4" fmla="*/ 0 w 622"/>
                    <a:gd name="T5" fmla="*/ 159 h 702"/>
                    <a:gd name="T6" fmla="*/ 7 w 622"/>
                    <a:gd name="T7" fmla="*/ 29 h 702"/>
                    <a:gd name="T8" fmla="*/ 146 w 622"/>
                    <a:gd name="T9" fmla="*/ 84 h 702"/>
                    <a:gd name="T10" fmla="*/ 312 w 622"/>
                    <a:gd name="T11" fmla="*/ 0 h 702"/>
                    <a:gd name="T12" fmla="*/ 477 w 622"/>
                    <a:gd name="T13" fmla="*/ 84 h 702"/>
                    <a:gd name="T14" fmla="*/ 616 w 622"/>
                    <a:gd name="T15" fmla="*/ 29 h 702"/>
                    <a:gd name="T16" fmla="*/ 622 w 622"/>
                    <a:gd name="T17" fmla="*/ 159 h 702"/>
                    <a:gd name="T18" fmla="*/ 532 w 622"/>
                    <a:gd name="T19" fmla="*/ 512 h 702"/>
                    <a:gd name="T20" fmla="*/ 311 w 622"/>
                    <a:gd name="T21" fmla="*/ 702 h 7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22" h="702">
                      <a:moveTo>
                        <a:pt x="311" y="702"/>
                      </a:moveTo>
                      <a:cubicBezTo>
                        <a:pt x="225" y="675"/>
                        <a:pt x="147" y="607"/>
                        <a:pt x="91" y="512"/>
                      </a:cubicBezTo>
                      <a:cubicBezTo>
                        <a:pt x="33" y="412"/>
                        <a:pt x="0" y="287"/>
                        <a:pt x="0" y="159"/>
                      </a:cubicBezTo>
                      <a:cubicBezTo>
                        <a:pt x="0" y="123"/>
                        <a:pt x="3" y="71"/>
                        <a:pt x="7" y="29"/>
                      </a:cubicBezTo>
                      <a:cubicBezTo>
                        <a:pt x="44" y="64"/>
                        <a:pt x="94" y="84"/>
                        <a:pt x="146" y="84"/>
                      </a:cubicBezTo>
                      <a:cubicBezTo>
                        <a:pt x="212" y="84"/>
                        <a:pt x="273" y="52"/>
                        <a:pt x="312" y="0"/>
                      </a:cubicBezTo>
                      <a:cubicBezTo>
                        <a:pt x="350" y="52"/>
                        <a:pt x="412" y="84"/>
                        <a:pt x="477" y="84"/>
                      </a:cubicBezTo>
                      <a:cubicBezTo>
                        <a:pt x="529" y="84"/>
                        <a:pt x="578" y="64"/>
                        <a:pt x="616" y="29"/>
                      </a:cubicBezTo>
                      <a:cubicBezTo>
                        <a:pt x="620" y="71"/>
                        <a:pt x="622" y="124"/>
                        <a:pt x="622" y="159"/>
                      </a:cubicBezTo>
                      <a:cubicBezTo>
                        <a:pt x="622" y="287"/>
                        <a:pt x="590" y="412"/>
                        <a:pt x="532" y="512"/>
                      </a:cubicBezTo>
                      <a:cubicBezTo>
                        <a:pt x="475" y="607"/>
                        <a:pt x="397" y="675"/>
                        <a:pt x="311" y="702"/>
                      </a:cubicBezTo>
                      <a:close/>
                    </a:path>
                  </a:pathLst>
                </a:custGeom>
                <a:gradFill>
                  <a:gsLst>
                    <a:gs pos="100000">
                      <a:srgbClr val="F7AE04"/>
                    </a:gs>
                    <a:gs pos="0">
                      <a:srgbClr val="EA7505"/>
                    </a:gs>
                  </a:gsLst>
                  <a:lin ang="5400000" scaled="1"/>
                </a:gradFill>
                <a:ln w="38100">
                  <a:solidFill>
                    <a:schemeClr val="bg1"/>
                  </a:solidFill>
                  <a:round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grpSp>
              <p:nvGrpSpPr>
                <p:cNvPr id="15" name="组合 14"/>
                <p:cNvGrpSpPr/>
                <p:nvPr/>
              </p:nvGrpSpPr>
              <p:grpSpPr>
                <a:xfrm>
                  <a:off x="3980850" y="1801091"/>
                  <a:ext cx="1020025" cy="850754"/>
                  <a:chOff x="2760663" y="5032375"/>
                  <a:chExt cx="1473200" cy="1228726"/>
                </a:xfrm>
              </p:grpSpPr>
              <p:sp>
                <p:nvSpPr>
                  <p:cNvPr id="16" name="Freeform 15"/>
                  <p:cNvSpPr/>
                  <p:nvPr/>
                </p:nvSpPr>
                <p:spPr bwMode="auto">
                  <a:xfrm>
                    <a:off x="3005138" y="5856288"/>
                    <a:ext cx="285750" cy="404813"/>
                  </a:xfrm>
                  <a:custGeom>
                    <a:avLst/>
                    <a:gdLst>
                      <a:gd name="T0" fmla="*/ 76 w 76"/>
                      <a:gd name="T1" fmla="*/ 103 h 108"/>
                      <a:gd name="T2" fmla="*/ 62 w 76"/>
                      <a:gd name="T3" fmla="*/ 108 h 108"/>
                      <a:gd name="T4" fmla="*/ 13 w 76"/>
                      <a:gd name="T5" fmla="*/ 108 h 108"/>
                      <a:gd name="T6" fmla="*/ 0 w 76"/>
                      <a:gd name="T7" fmla="*/ 103 h 108"/>
                      <a:gd name="T8" fmla="*/ 0 w 76"/>
                      <a:gd name="T9" fmla="*/ 5 h 108"/>
                      <a:gd name="T10" fmla="*/ 13 w 76"/>
                      <a:gd name="T11" fmla="*/ 0 h 108"/>
                      <a:gd name="T12" fmla="*/ 62 w 76"/>
                      <a:gd name="T13" fmla="*/ 0 h 108"/>
                      <a:gd name="T14" fmla="*/ 76 w 76"/>
                      <a:gd name="T15" fmla="*/ 5 h 108"/>
                      <a:gd name="T16" fmla="*/ 76 w 76"/>
                      <a:gd name="T17" fmla="*/ 103 h 10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76" h="108">
                        <a:moveTo>
                          <a:pt x="76" y="103"/>
                        </a:moveTo>
                        <a:cubicBezTo>
                          <a:pt x="76" y="106"/>
                          <a:pt x="70" y="108"/>
                          <a:pt x="62" y="108"/>
                        </a:cubicBezTo>
                        <a:cubicBezTo>
                          <a:pt x="13" y="108"/>
                          <a:pt x="13" y="108"/>
                          <a:pt x="13" y="108"/>
                        </a:cubicBezTo>
                        <a:cubicBezTo>
                          <a:pt x="6" y="108"/>
                          <a:pt x="0" y="106"/>
                          <a:pt x="0" y="103"/>
                        </a:cubicBezTo>
                        <a:cubicBezTo>
                          <a:pt x="0" y="5"/>
                          <a:pt x="0" y="5"/>
                          <a:pt x="0" y="5"/>
                        </a:cubicBezTo>
                        <a:cubicBezTo>
                          <a:pt x="0" y="2"/>
                          <a:pt x="6" y="0"/>
                          <a:pt x="13" y="0"/>
                        </a:cubicBezTo>
                        <a:cubicBezTo>
                          <a:pt x="62" y="0"/>
                          <a:pt x="62" y="0"/>
                          <a:pt x="62" y="0"/>
                        </a:cubicBezTo>
                        <a:cubicBezTo>
                          <a:pt x="70" y="0"/>
                          <a:pt x="76" y="2"/>
                          <a:pt x="76" y="5"/>
                        </a:cubicBezTo>
                        <a:lnTo>
                          <a:pt x="76" y="103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" name="Freeform 16"/>
                  <p:cNvSpPr/>
                  <p:nvPr/>
                </p:nvSpPr>
                <p:spPr bwMode="auto">
                  <a:xfrm>
                    <a:off x="3321051" y="5645150"/>
                    <a:ext cx="284163" cy="615950"/>
                  </a:xfrm>
                  <a:custGeom>
                    <a:avLst/>
                    <a:gdLst>
                      <a:gd name="T0" fmla="*/ 76 w 76"/>
                      <a:gd name="T1" fmla="*/ 156 h 164"/>
                      <a:gd name="T2" fmla="*/ 62 w 76"/>
                      <a:gd name="T3" fmla="*/ 164 h 164"/>
                      <a:gd name="T4" fmla="*/ 13 w 76"/>
                      <a:gd name="T5" fmla="*/ 164 h 164"/>
                      <a:gd name="T6" fmla="*/ 0 w 76"/>
                      <a:gd name="T7" fmla="*/ 156 h 164"/>
                      <a:gd name="T8" fmla="*/ 0 w 76"/>
                      <a:gd name="T9" fmla="*/ 7 h 164"/>
                      <a:gd name="T10" fmla="*/ 13 w 76"/>
                      <a:gd name="T11" fmla="*/ 0 h 164"/>
                      <a:gd name="T12" fmla="*/ 62 w 76"/>
                      <a:gd name="T13" fmla="*/ 0 h 164"/>
                      <a:gd name="T14" fmla="*/ 76 w 76"/>
                      <a:gd name="T15" fmla="*/ 7 h 164"/>
                      <a:gd name="T16" fmla="*/ 76 w 76"/>
                      <a:gd name="T17" fmla="*/ 156 h 1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76" h="164">
                        <a:moveTo>
                          <a:pt x="76" y="156"/>
                        </a:moveTo>
                        <a:cubicBezTo>
                          <a:pt x="76" y="160"/>
                          <a:pt x="70" y="164"/>
                          <a:pt x="62" y="164"/>
                        </a:cubicBezTo>
                        <a:cubicBezTo>
                          <a:pt x="13" y="164"/>
                          <a:pt x="13" y="164"/>
                          <a:pt x="13" y="164"/>
                        </a:cubicBezTo>
                        <a:cubicBezTo>
                          <a:pt x="6" y="164"/>
                          <a:pt x="0" y="160"/>
                          <a:pt x="0" y="156"/>
                        </a:cubicBezTo>
                        <a:cubicBezTo>
                          <a:pt x="0" y="7"/>
                          <a:pt x="0" y="7"/>
                          <a:pt x="0" y="7"/>
                        </a:cubicBezTo>
                        <a:cubicBezTo>
                          <a:pt x="0" y="3"/>
                          <a:pt x="6" y="0"/>
                          <a:pt x="13" y="0"/>
                        </a:cubicBezTo>
                        <a:cubicBezTo>
                          <a:pt x="62" y="0"/>
                          <a:pt x="62" y="0"/>
                          <a:pt x="62" y="0"/>
                        </a:cubicBezTo>
                        <a:cubicBezTo>
                          <a:pt x="70" y="0"/>
                          <a:pt x="76" y="3"/>
                          <a:pt x="76" y="7"/>
                        </a:cubicBezTo>
                        <a:lnTo>
                          <a:pt x="76" y="156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" name="Freeform 17"/>
                  <p:cNvSpPr/>
                  <p:nvPr/>
                </p:nvSpPr>
                <p:spPr bwMode="auto">
                  <a:xfrm>
                    <a:off x="3635376" y="5397500"/>
                    <a:ext cx="282575" cy="863600"/>
                  </a:xfrm>
                  <a:custGeom>
                    <a:avLst/>
                    <a:gdLst>
                      <a:gd name="T0" fmla="*/ 75 w 75"/>
                      <a:gd name="T1" fmla="*/ 219 h 230"/>
                      <a:gd name="T2" fmla="*/ 62 w 75"/>
                      <a:gd name="T3" fmla="*/ 230 h 230"/>
                      <a:gd name="T4" fmla="*/ 13 w 75"/>
                      <a:gd name="T5" fmla="*/ 230 h 230"/>
                      <a:gd name="T6" fmla="*/ 0 w 75"/>
                      <a:gd name="T7" fmla="*/ 219 h 230"/>
                      <a:gd name="T8" fmla="*/ 0 w 75"/>
                      <a:gd name="T9" fmla="*/ 10 h 230"/>
                      <a:gd name="T10" fmla="*/ 13 w 75"/>
                      <a:gd name="T11" fmla="*/ 0 h 230"/>
                      <a:gd name="T12" fmla="*/ 62 w 75"/>
                      <a:gd name="T13" fmla="*/ 0 h 230"/>
                      <a:gd name="T14" fmla="*/ 75 w 75"/>
                      <a:gd name="T15" fmla="*/ 10 h 230"/>
                      <a:gd name="T16" fmla="*/ 75 w 75"/>
                      <a:gd name="T17" fmla="*/ 219 h 2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75" h="230">
                        <a:moveTo>
                          <a:pt x="75" y="219"/>
                        </a:moveTo>
                        <a:cubicBezTo>
                          <a:pt x="75" y="225"/>
                          <a:pt x="70" y="230"/>
                          <a:pt x="62" y="230"/>
                        </a:cubicBezTo>
                        <a:cubicBezTo>
                          <a:pt x="13" y="230"/>
                          <a:pt x="13" y="230"/>
                          <a:pt x="13" y="230"/>
                        </a:cubicBezTo>
                        <a:cubicBezTo>
                          <a:pt x="6" y="230"/>
                          <a:pt x="0" y="225"/>
                          <a:pt x="0" y="219"/>
                        </a:cubicBezTo>
                        <a:cubicBezTo>
                          <a:pt x="0" y="10"/>
                          <a:pt x="0" y="10"/>
                          <a:pt x="0" y="10"/>
                        </a:cubicBezTo>
                        <a:cubicBezTo>
                          <a:pt x="0" y="4"/>
                          <a:pt x="6" y="0"/>
                          <a:pt x="13" y="0"/>
                        </a:cubicBezTo>
                        <a:cubicBezTo>
                          <a:pt x="62" y="0"/>
                          <a:pt x="62" y="0"/>
                          <a:pt x="62" y="0"/>
                        </a:cubicBezTo>
                        <a:cubicBezTo>
                          <a:pt x="70" y="0"/>
                          <a:pt x="75" y="4"/>
                          <a:pt x="75" y="10"/>
                        </a:cubicBezTo>
                        <a:lnTo>
                          <a:pt x="75" y="219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" name="Freeform 18"/>
                  <p:cNvSpPr/>
                  <p:nvPr/>
                </p:nvSpPr>
                <p:spPr bwMode="auto">
                  <a:xfrm>
                    <a:off x="3951288" y="5205413"/>
                    <a:ext cx="282575" cy="1055688"/>
                  </a:xfrm>
                  <a:custGeom>
                    <a:avLst/>
                    <a:gdLst>
                      <a:gd name="T0" fmla="*/ 75 w 75"/>
                      <a:gd name="T1" fmla="*/ 268 h 281"/>
                      <a:gd name="T2" fmla="*/ 62 w 75"/>
                      <a:gd name="T3" fmla="*/ 281 h 281"/>
                      <a:gd name="T4" fmla="*/ 13 w 75"/>
                      <a:gd name="T5" fmla="*/ 281 h 281"/>
                      <a:gd name="T6" fmla="*/ 0 w 75"/>
                      <a:gd name="T7" fmla="*/ 268 h 281"/>
                      <a:gd name="T8" fmla="*/ 0 w 75"/>
                      <a:gd name="T9" fmla="*/ 13 h 281"/>
                      <a:gd name="T10" fmla="*/ 13 w 75"/>
                      <a:gd name="T11" fmla="*/ 0 h 281"/>
                      <a:gd name="T12" fmla="*/ 62 w 75"/>
                      <a:gd name="T13" fmla="*/ 0 h 281"/>
                      <a:gd name="T14" fmla="*/ 75 w 75"/>
                      <a:gd name="T15" fmla="*/ 13 h 281"/>
                      <a:gd name="T16" fmla="*/ 75 w 75"/>
                      <a:gd name="T17" fmla="*/ 268 h 28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75" h="281">
                        <a:moveTo>
                          <a:pt x="75" y="268"/>
                        </a:moveTo>
                        <a:cubicBezTo>
                          <a:pt x="75" y="275"/>
                          <a:pt x="69" y="281"/>
                          <a:pt x="62" y="281"/>
                        </a:cubicBezTo>
                        <a:cubicBezTo>
                          <a:pt x="13" y="281"/>
                          <a:pt x="13" y="281"/>
                          <a:pt x="13" y="281"/>
                        </a:cubicBezTo>
                        <a:cubicBezTo>
                          <a:pt x="6" y="281"/>
                          <a:pt x="0" y="275"/>
                          <a:pt x="0" y="268"/>
                        </a:cubicBezTo>
                        <a:cubicBezTo>
                          <a:pt x="0" y="13"/>
                          <a:pt x="0" y="13"/>
                          <a:pt x="0" y="13"/>
                        </a:cubicBezTo>
                        <a:cubicBezTo>
                          <a:pt x="0" y="6"/>
                          <a:pt x="6" y="0"/>
                          <a:pt x="13" y="0"/>
                        </a:cubicBezTo>
                        <a:cubicBezTo>
                          <a:pt x="62" y="0"/>
                          <a:pt x="62" y="0"/>
                          <a:pt x="62" y="0"/>
                        </a:cubicBezTo>
                        <a:cubicBezTo>
                          <a:pt x="69" y="0"/>
                          <a:pt x="75" y="6"/>
                          <a:pt x="75" y="13"/>
                        </a:cubicBezTo>
                        <a:lnTo>
                          <a:pt x="75" y="26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" name="Freeform 19"/>
                  <p:cNvSpPr/>
                  <p:nvPr/>
                </p:nvSpPr>
                <p:spPr bwMode="auto">
                  <a:xfrm>
                    <a:off x="2760663" y="5116513"/>
                    <a:ext cx="1063625" cy="682625"/>
                  </a:xfrm>
                  <a:custGeom>
                    <a:avLst/>
                    <a:gdLst>
                      <a:gd name="T0" fmla="*/ 14 w 283"/>
                      <a:gd name="T1" fmla="*/ 182 h 182"/>
                      <a:gd name="T2" fmla="*/ 5 w 283"/>
                      <a:gd name="T3" fmla="*/ 179 h 182"/>
                      <a:gd name="T4" fmla="*/ 5 w 283"/>
                      <a:gd name="T5" fmla="*/ 163 h 182"/>
                      <a:gd name="T6" fmla="*/ 140 w 283"/>
                      <a:gd name="T7" fmla="*/ 46 h 182"/>
                      <a:gd name="T8" fmla="*/ 154 w 283"/>
                      <a:gd name="T9" fmla="*/ 44 h 182"/>
                      <a:gd name="T10" fmla="*/ 162 w 283"/>
                      <a:gd name="T11" fmla="*/ 54 h 182"/>
                      <a:gd name="T12" fmla="*/ 162 w 283"/>
                      <a:gd name="T13" fmla="*/ 88 h 182"/>
                      <a:gd name="T14" fmla="*/ 259 w 283"/>
                      <a:gd name="T15" fmla="*/ 5 h 182"/>
                      <a:gd name="T16" fmla="*/ 278 w 283"/>
                      <a:gd name="T17" fmla="*/ 5 h 182"/>
                      <a:gd name="T18" fmla="*/ 278 w 283"/>
                      <a:gd name="T19" fmla="*/ 20 h 182"/>
                      <a:gd name="T20" fmla="*/ 158 w 283"/>
                      <a:gd name="T21" fmla="*/ 123 h 182"/>
                      <a:gd name="T22" fmla="*/ 144 w 283"/>
                      <a:gd name="T23" fmla="*/ 125 h 182"/>
                      <a:gd name="T24" fmla="*/ 136 w 283"/>
                      <a:gd name="T25" fmla="*/ 115 h 182"/>
                      <a:gd name="T26" fmla="*/ 136 w 283"/>
                      <a:gd name="T27" fmla="*/ 82 h 182"/>
                      <a:gd name="T28" fmla="*/ 23 w 283"/>
                      <a:gd name="T29" fmla="*/ 179 h 182"/>
                      <a:gd name="T30" fmla="*/ 14 w 283"/>
                      <a:gd name="T31" fmla="*/ 182 h 18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283" h="182">
                        <a:moveTo>
                          <a:pt x="14" y="182"/>
                        </a:moveTo>
                        <a:cubicBezTo>
                          <a:pt x="11" y="182"/>
                          <a:pt x="7" y="181"/>
                          <a:pt x="5" y="179"/>
                        </a:cubicBezTo>
                        <a:cubicBezTo>
                          <a:pt x="0" y="174"/>
                          <a:pt x="0" y="167"/>
                          <a:pt x="5" y="163"/>
                        </a:cubicBezTo>
                        <a:cubicBezTo>
                          <a:pt x="140" y="46"/>
                          <a:pt x="140" y="46"/>
                          <a:pt x="140" y="46"/>
                        </a:cubicBezTo>
                        <a:cubicBezTo>
                          <a:pt x="143" y="43"/>
                          <a:pt x="149" y="42"/>
                          <a:pt x="154" y="44"/>
                        </a:cubicBezTo>
                        <a:cubicBezTo>
                          <a:pt x="159" y="46"/>
                          <a:pt x="162" y="50"/>
                          <a:pt x="162" y="54"/>
                        </a:cubicBezTo>
                        <a:cubicBezTo>
                          <a:pt x="162" y="88"/>
                          <a:pt x="162" y="88"/>
                          <a:pt x="162" y="88"/>
                        </a:cubicBezTo>
                        <a:cubicBezTo>
                          <a:pt x="259" y="5"/>
                          <a:pt x="259" y="5"/>
                          <a:pt x="259" y="5"/>
                        </a:cubicBezTo>
                        <a:cubicBezTo>
                          <a:pt x="264" y="0"/>
                          <a:pt x="273" y="0"/>
                          <a:pt x="278" y="5"/>
                        </a:cubicBezTo>
                        <a:cubicBezTo>
                          <a:pt x="283" y="9"/>
                          <a:pt x="283" y="16"/>
                          <a:pt x="278" y="20"/>
                        </a:cubicBezTo>
                        <a:cubicBezTo>
                          <a:pt x="158" y="123"/>
                          <a:pt x="158" y="123"/>
                          <a:pt x="158" y="123"/>
                        </a:cubicBezTo>
                        <a:cubicBezTo>
                          <a:pt x="154" y="126"/>
                          <a:pt x="149" y="127"/>
                          <a:pt x="144" y="125"/>
                        </a:cubicBezTo>
                        <a:cubicBezTo>
                          <a:pt x="139" y="124"/>
                          <a:pt x="136" y="120"/>
                          <a:pt x="136" y="115"/>
                        </a:cubicBezTo>
                        <a:cubicBezTo>
                          <a:pt x="136" y="82"/>
                          <a:pt x="136" y="82"/>
                          <a:pt x="136" y="82"/>
                        </a:cubicBezTo>
                        <a:cubicBezTo>
                          <a:pt x="23" y="179"/>
                          <a:pt x="23" y="179"/>
                          <a:pt x="23" y="179"/>
                        </a:cubicBezTo>
                        <a:cubicBezTo>
                          <a:pt x="21" y="181"/>
                          <a:pt x="17" y="182"/>
                          <a:pt x="14" y="182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" name="Freeform 20"/>
                  <p:cNvSpPr/>
                  <p:nvPr/>
                </p:nvSpPr>
                <p:spPr bwMode="auto">
                  <a:xfrm>
                    <a:off x="3635376" y="5032375"/>
                    <a:ext cx="282575" cy="244475"/>
                  </a:xfrm>
                  <a:custGeom>
                    <a:avLst/>
                    <a:gdLst>
                      <a:gd name="T0" fmla="*/ 131 w 178"/>
                      <a:gd name="T1" fmla="*/ 154 h 154"/>
                      <a:gd name="T2" fmla="*/ 178 w 178"/>
                      <a:gd name="T3" fmla="*/ 0 h 154"/>
                      <a:gd name="T4" fmla="*/ 0 w 178"/>
                      <a:gd name="T5" fmla="*/ 43 h 154"/>
                      <a:gd name="T6" fmla="*/ 131 w 178"/>
                      <a:gd name="T7" fmla="*/ 154 h 15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78" h="154">
                        <a:moveTo>
                          <a:pt x="131" y="154"/>
                        </a:moveTo>
                        <a:lnTo>
                          <a:pt x="178" y="0"/>
                        </a:lnTo>
                        <a:lnTo>
                          <a:pt x="0" y="43"/>
                        </a:lnTo>
                        <a:lnTo>
                          <a:pt x="131" y="154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33" name="文本框 32"/>
              <p:cNvSpPr txBox="1"/>
              <p:nvPr/>
            </p:nvSpPr>
            <p:spPr>
              <a:xfrm>
                <a:off x="5101166" y="3798388"/>
                <a:ext cx="192193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dirty="0" smtClean="0">
                    <a:solidFill>
                      <a:srgbClr val="FF66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能力目标</a:t>
                </a:r>
                <a:endParaRPr lang="zh-CN" altLang="en-US" dirty="0">
                  <a:solidFill>
                    <a:srgbClr val="FF66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正中黑简体" panose="02000000000000000000" pitchFamily="2" charset="-122"/>
                  <a:ea typeface="方正正中黑简体" panose="02000000000000000000" pitchFamily="2" charset="-122"/>
                </a:endParaRPr>
              </a:p>
            </p:txBody>
          </p:sp>
        </p:grpSp>
        <p:sp>
          <p:nvSpPr>
            <p:cNvPr id="35" name="Rectangle 2"/>
            <p:cNvSpPr txBox="1">
              <a:spLocks noChangeArrowheads="1"/>
            </p:cNvSpPr>
            <p:nvPr/>
          </p:nvSpPr>
          <p:spPr>
            <a:xfrm>
              <a:off x="4728835" y="4397205"/>
              <a:ext cx="2780242" cy="659935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通过品读赏析精妙的语言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，在三个平台的铺垫下 ，感受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舞蹈艺术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“飞动的美”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。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7923603" y="1771212"/>
            <a:ext cx="2576757" cy="3217348"/>
            <a:chOff x="7923603" y="1771212"/>
            <a:chExt cx="2576757" cy="3217348"/>
          </a:xfrm>
        </p:grpSpPr>
        <p:grpSp>
          <p:nvGrpSpPr>
            <p:cNvPr id="40" name="组合 39"/>
            <p:cNvGrpSpPr/>
            <p:nvPr/>
          </p:nvGrpSpPr>
          <p:grpSpPr>
            <a:xfrm>
              <a:off x="8167166" y="1771212"/>
              <a:ext cx="1921932" cy="2396508"/>
              <a:chOff x="8167166" y="1771212"/>
              <a:chExt cx="1921932" cy="2396508"/>
            </a:xfrm>
          </p:grpSpPr>
          <p:grpSp>
            <p:nvGrpSpPr>
              <p:cNvPr id="31" name="组合 30"/>
              <p:cNvGrpSpPr/>
              <p:nvPr/>
            </p:nvGrpSpPr>
            <p:grpSpPr>
              <a:xfrm>
                <a:off x="8316399" y="1771212"/>
                <a:ext cx="1623467" cy="1831209"/>
                <a:chOff x="5454666" y="1361622"/>
                <a:chExt cx="1623467" cy="1831209"/>
              </a:xfrm>
            </p:grpSpPr>
            <p:sp>
              <p:nvSpPr>
                <p:cNvPr id="7" name="Freeform 6"/>
                <p:cNvSpPr/>
                <p:nvPr/>
              </p:nvSpPr>
              <p:spPr bwMode="auto">
                <a:xfrm>
                  <a:off x="5454666" y="1361622"/>
                  <a:ext cx="1623467" cy="1831209"/>
                </a:xfrm>
                <a:custGeom>
                  <a:avLst/>
                  <a:gdLst>
                    <a:gd name="T0" fmla="*/ 311 w 622"/>
                    <a:gd name="T1" fmla="*/ 702 h 702"/>
                    <a:gd name="T2" fmla="*/ 91 w 622"/>
                    <a:gd name="T3" fmla="*/ 512 h 702"/>
                    <a:gd name="T4" fmla="*/ 0 w 622"/>
                    <a:gd name="T5" fmla="*/ 159 h 702"/>
                    <a:gd name="T6" fmla="*/ 7 w 622"/>
                    <a:gd name="T7" fmla="*/ 29 h 702"/>
                    <a:gd name="T8" fmla="*/ 146 w 622"/>
                    <a:gd name="T9" fmla="*/ 84 h 702"/>
                    <a:gd name="T10" fmla="*/ 312 w 622"/>
                    <a:gd name="T11" fmla="*/ 0 h 702"/>
                    <a:gd name="T12" fmla="*/ 477 w 622"/>
                    <a:gd name="T13" fmla="*/ 84 h 702"/>
                    <a:gd name="T14" fmla="*/ 616 w 622"/>
                    <a:gd name="T15" fmla="*/ 29 h 702"/>
                    <a:gd name="T16" fmla="*/ 622 w 622"/>
                    <a:gd name="T17" fmla="*/ 159 h 702"/>
                    <a:gd name="T18" fmla="*/ 532 w 622"/>
                    <a:gd name="T19" fmla="*/ 512 h 702"/>
                    <a:gd name="T20" fmla="*/ 311 w 622"/>
                    <a:gd name="T21" fmla="*/ 702 h 7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22" h="702">
                      <a:moveTo>
                        <a:pt x="311" y="702"/>
                      </a:moveTo>
                      <a:cubicBezTo>
                        <a:pt x="225" y="675"/>
                        <a:pt x="147" y="607"/>
                        <a:pt x="91" y="512"/>
                      </a:cubicBezTo>
                      <a:cubicBezTo>
                        <a:pt x="33" y="412"/>
                        <a:pt x="0" y="287"/>
                        <a:pt x="0" y="159"/>
                      </a:cubicBezTo>
                      <a:cubicBezTo>
                        <a:pt x="0" y="123"/>
                        <a:pt x="3" y="71"/>
                        <a:pt x="7" y="29"/>
                      </a:cubicBezTo>
                      <a:cubicBezTo>
                        <a:pt x="44" y="64"/>
                        <a:pt x="94" y="84"/>
                        <a:pt x="146" y="84"/>
                      </a:cubicBezTo>
                      <a:cubicBezTo>
                        <a:pt x="212" y="84"/>
                        <a:pt x="273" y="52"/>
                        <a:pt x="312" y="0"/>
                      </a:cubicBezTo>
                      <a:cubicBezTo>
                        <a:pt x="350" y="52"/>
                        <a:pt x="412" y="84"/>
                        <a:pt x="477" y="84"/>
                      </a:cubicBezTo>
                      <a:cubicBezTo>
                        <a:pt x="529" y="84"/>
                        <a:pt x="578" y="64"/>
                        <a:pt x="616" y="29"/>
                      </a:cubicBezTo>
                      <a:cubicBezTo>
                        <a:pt x="620" y="71"/>
                        <a:pt x="622" y="124"/>
                        <a:pt x="622" y="159"/>
                      </a:cubicBezTo>
                      <a:cubicBezTo>
                        <a:pt x="622" y="287"/>
                        <a:pt x="590" y="412"/>
                        <a:pt x="532" y="512"/>
                      </a:cubicBezTo>
                      <a:cubicBezTo>
                        <a:pt x="475" y="607"/>
                        <a:pt x="397" y="675"/>
                        <a:pt x="311" y="702"/>
                      </a:cubicBezTo>
                      <a:close/>
                    </a:path>
                  </a:pathLst>
                </a:custGeom>
                <a:gradFill>
                  <a:gsLst>
                    <a:gs pos="100000">
                      <a:srgbClr val="F7AE04"/>
                    </a:gs>
                    <a:gs pos="0">
                      <a:srgbClr val="EA7505"/>
                    </a:gs>
                  </a:gsLst>
                  <a:lin ang="5400000" scaled="1"/>
                </a:gradFill>
                <a:ln w="38100">
                  <a:solidFill>
                    <a:schemeClr val="bg1"/>
                  </a:solidFill>
                  <a:round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grpSp>
              <p:nvGrpSpPr>
                <p:cNvPr id="8" name="组合 7"/>
                <p:cNvGrpSpPr/>
                <p:nvPr/>
              </p:nvGrpSpPr>
              <p:grpSpPr>
                <a:xfrm>
                  <a:off x="5789195" y="1770865"/>
                  <a:ext cx="970563" cy="911207"/>
                  <a:chOff x="5554663" y="4919663"/>
                  <a:chExt cx="1401763" cy="1316037"/>
                </a:xfrm>
              </p:grpSpPr>
              <p:sp>
                <p:nvSpPr>
                  <p:cNvPr id="9" name="Freeform 10"/>
                  <p:cNvSpPr>
                    <a:spLocks noEditPoints="1"/>
                  </p:cNvSpPr>
                  <p:nvPr/>
                </p:nvSpPr>
                <p:spPr bwMode="auto">
                  <a:xfrm>
                    <a:off x="5554663" y="5438775"/>
                    <a:ext cx="796925" cy="796925"/>
                  </a:xfrm>
                  <a:custGeom>
                    <a:avLst/>
                    <a:gdLst>
                      <a:gd name="T0" fmla="*/ 190 w 212"/>
                      <a:gd name="T1" fmla="*/ 93 h 212"/>
                      <a:gd name="T2" fmla="*/ 188 w 212"/>
                      <a:gd name="T3" fmla="*/ 82 h 212"/>
                      <a:gd name="T4" fmla="*/ 205 w 212"/>
                      <a:gd name="T5" fmla="*/ 67 h 212"/>
                      <a:gd name="T6" fmla="*/ 195 w 212"/>
                      <a:gd name="T7" fmla="*/ 48 h 212"/>
                      <a:gd name="T8" fmla="*/ 173 w 212"/>
                      <a:gd name="T9" fmla="*/ 53 h 212"/>
                      <a:gd name="T10" fmla="*/ 165 w 212"/>
                      <a:gd name="T11" fmla="*/ 44 h 212"/>
                      <a:gd name="T12" fmla="*/ 172 w 212"/>
                      <a:gd name="T13" fmla="*/ 23 h 212"/>
                      <a:gd name="T14" fmla="*/ 163 w 212"/>
                      <a:gd name="T15" fmla="*/ 17 h 212"/>
                      <a:gd name="T16" fmla="*/ 154 w 212"/>
                      <a:gd name="T17" fmla="*/ 12 h 212"/>
                      <a:gd name="T18" fmla="*/ 138 w 212"/>
                      <a:gd name="T19" fmla="*/ 27 h 212"/>
                      <a:gd name="T20" fmla="*/ 127 w 212"/>
                      <a:gd name="T21" fmla="*/ 23 h 212"/>
                      <a:gd name="T22" fmla="*/ 122 w 212"/>
                      <a:gd name="T23" fmla="*/ 1 h 212"/>
                      <a:gd name="T24" fmla="*/ 101 w 212"/>
                      <a:gd name="T25" fmla="*/ 0 h 212"/>
                      <a:gd name="T26" fmla="*/ 94 w 212"/>
                      <a:gd name="T27" fmla="*/ 22 h 212"/>
                      <a:gd name="T28" fmla="*/ 83 w 212"/>
                      <a:gd name="T29" fmla="*/ 24 h 212"/>
                      <a:gd name="T30" fmla="*/ 68 w 212"/>
                      <a:gd name="T31" fmla="*/ 8 h 212"/>
                      <a:gd name="T32" fmla="*/ 49 w 212"/>
                      <a:gd name="T33" fmla="*/ 17 h 212"/>
                      <a:gd name="T34" fmla="*/ 54 w 212"/>
                      <a:gd name="T35" fmla="*/ 39 h 212"/>
                      <a:gd name="T36" fmla="*/ 45 w 212"/>
                      <a:gd name="T37" fmla="*/ 47 h 212"/>
                      <a:gd name="T38" fmla="*/ 24 w 212"/>
                      <a:gd name="T39" fmla="*/ 40 h 212"/>
                      <a:gd name="T40" fmla="*/ 17 w 212"/>
                      <a:gd name="T41" fmla="*/ 49 h 212"/>
                      <a:gd name="T42" fmla="*/ 12 w 212"/>
                      <a:gd name="T43" fmla="*/ 58 h 212"/>
                      <a:gd name="T44" fmla="*/ 28 w 212"/>
                      <a:gd name="T45" fmla="*/ 75 h 212"/>
                      <a:gd name="T46" fmla="*/ 24 w 212"/>
                      <a:gd name="T47" fmla="*/ 86 h 212"/>
                      <a:gd name="T48" fmla="*/ 2 w 212"/>
                      <a:gd name="T49" fmla="*/ 90 h 212"/>
                      <a:gd name="T50" fmla="*/ 1 w 212"/>
                      <a:gd name="T51" fmla="*/ 111 h 212"/>
                      <a:gd name="T52" fmla="*/ 23 w 212"/>
                      <a:gd name="T53" fmla="*/ 118 h 212"/>
                      <a:gd name="T54" fmla="*/ 25 w 212"/>
                      <a:gd name="T55" fmla="*/ 129 h 212"/>
                      <a:gd name="T56" fmla="*/ 8 w 212"/>
                      <a:gd name="T57" fmla="*/ 145 h 212"/>
                      <a:gd name="T58" fmla="*/ 18 w 212"/>
                      <a:gd name="T59" fmla="*/ 164 h 212"/>
                      <a:gd name="T60" fmla="*/ 40 w 212"/>
                      <a:gd name="T61" fmla="*/ 158 h 212"/>
                      <a:gd name="T62" fmla="*/ 48 w 212"/>
                      <a:gd name="T63" fmla="*/ 167 h 212"/>
                      <a:gd name="T64" fmla="*/ 41 w 212"/>
                      <a:gd name="T65" fmla="*/ 189 h 212"/>
                      <a:gd name="T66" fmla="*/ 49 w 212"/>
                      <a:gd name="T67" fmla="*/ 195 h 212"/>
                      <a:gd name="T68" fmla="*/ 59 w 212"/>
                      <a:gd name="T69" fmla="*/ 200 h 212"/>
                      <a:gd name="T70" fmla="*/ 76 w 212"/>
                      <a:gd name="T71" fmla="*/ 184 h 212"/>
                      <a:gd name="T72" fmla="*/ 87 w 212"/>
                      <a:gd name="T73" fmla="*/ 188 h 212"/>
                      <a:gd name="T74" fmla="*/ 91 w 212"/>
                      <a:gd name="T75" fmla="*/ 210 h 212"/>
                      <a:gd name="T76" fmla="*/ 112 w 212"/>
                      <a:gd name="T77" fmla="*/ 211 h 212"/>
                      <a:gd name="T78" fmla="*/ 119 w 212"/>
                      <a:gd name="T79" fmla="*/ 189 h 212"/>
                      <a:gd name="T80" fmla="*/ 130 w 212"/>
                      <a:gd name="T81" fmla="*/ 187 h 212"/>
                      <a:gd name="T82" fmla="*/ 146 w 212"/>
                      <a:gd name="T83" fmla="*/ 204 h 212"/>
                      <a:gd name="T84" fmla="*/ 165 w 212"/>
                      <a:gd name="T85" fmla="*/ 194 h 212"/>
                      <a:gd name="T86" fmla="*/ 159 w 212"/>
                      <a:gd name="T87" fmla="*/ 172 h 212"/>
                      <a:gd name="T88" fmla="*/ 168 w 212"/>
                      <a:gd name="T89" fmla="*/ 164 h 212"/>
                      <a:gd name="T90" fmla="*/ 189 w 212"/>
                      <a:gd name="T91" fmla="*/ 171 h 212"/>
                      <a:gd name="T92" fmla="*/ 195 w 212"/>
                      <a:gd name="T93" fmla="*/ 163 h 212"/>
                      <a:gd name="T94" fmla="*/ 201 w 212"/>
                      <a:gd name="T95" fmla="*/ 153 h 212"/>
                      <a:gd name="T96" fmla="*/ 185 w 212"/>
                      <a:gd name="T97" fmla="*/ 137 h 212"/>
                      <a:gd name="T98" fmla="*/ 189 w 212"/>
                      <a:gd name="T99" fmla="*/ 126 h 212"/>
                      <a:gd name="T100" fmla="*/ 211 w 212"/>
                      <a:gd name="T101" fmla="*/ 121 h 212"/>
                      <a:gd name="T102" fmla="*/ 212 w 212"/>
                      <a:gd name="T103" fmla="*/ 100 h 212"/>
                      <a:gd name="T104" fmla="*/ 190 w 212"/>
                      <a:gd name="T105" fmla="*/ 93 h 212"/>
                      <a:gd name="T106" fmla="*/ 163 w 212"/>
                      <a:gd name="T107" fmla="*/ 142 h 212"/>
                      <a:gd name="T108" fmla="*/ 70 w 212"/>
                      <a:gd name="T109" fmla="*/ 163 h 212"/>
                      <a:gd name="T110" fmla="*/ 49 w 212"/>
                      <a:gd name="T111" fmla="*/ 70 h 212"/>
                      <a:gd name="T112" fmla="*/ 143 w 212"/>
                      <a:gd name="T113" fmla="*/ 49 h 212"/>
                      <a:gd name="T114" fmla="*/ 163 w 212"/>
                      <a:gd name="T115" fmla="*/ 142 h 2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</a:cxnLst>
                    <a:rect l="0" t="0" r="r" b="b"/>
                    <a:pathLst>
                      <a:path w="212" h="212">
                        <a:moveTo>
                          <a:pt x="190" y="93"/>
                        </a:moveTo>
                        <a:cubicBezTo>
                          <a:pt x="190" y="89"/>
                          <a:pt x="189" y="86"/>
                          <a:pt x="188" y="82"/>
                        </a:cubicBezTo>
                        <a:cubicBezTo>
                          <a:pt x="205" y="67"/>
                          <a:pt x="205" y="67"/>
                          <a:pt x="205" y="67"/>
                        </a:cubicBezTo>
                        <a:cubicBezTo>
                          <a:pt x="202" y="60"/>
                          <a:pt x="199" y="54"/>
                          <a:pt x="195" y="48"/>
                        </a:cubicBezTo>
                        <a:cubicBezTo>
                          <a:pt x="173" y="53"/>
                          <a:pt x="173" y="53"/>
                          <a:pt x="173" y="53"/>
                        </a:cubicBezTo>
                        <a:cubicBezTo>
                          <a:pt x="170" y="50"/>
                          <a:pt x="168" y="47"/>
                          <a:pt x="165" y="44"/>
                        </a:cubicBezTo>
                        <a:cubicBezTo>
                          <a:pt x="172" y="23"/>
                          <a:pt x="172" y="23"/>
                          <a:pt x="172" y="23"/>
                        </a:cubicBezTo>
                        <a:cubicBezTo>
                          <a:pt x="169" y="21"/>
                          <a:pt x="166" y="19"/>
                          <a:pt x="163" y="17"/>
                        </a:cubicBezTo>
                        <a:cubicBezTo>
                          <a:pt x="160" y="15"/>
                          <a:pt x="157" y="13"/>
                          <a:pt x="154" y="12"/>
                        </a:cubicBezTo>
                        <a:cubicBezTo>
                          <a:pt x="138" y="27"/>
                          <a:pt x="138" y="27"/>
                          <a:pt x="138" y="27"/>
                        </a:cubicBezTo>
                        <a:cubicBezTo>
                          <a:pt x="134" y="26"/>
                          <a:pt x="130" y="24"/>
                          <a:pt x="127" y="23"/>
                        </a:cubicBezTo>
                        <a:cubicBezTo>
                          <a:pt x="122" y="1"/>
                          <a:pt x="122" y="1"/>
                          <a:pt x="122" y="1"/>
                        </a:cubicBezTo>
                        <a:cubicBezTo>
                          <a:pt x="115" y="0"/>
                          <a:pt x="108" y="0"/>
                          <a:pt x="101" y="0"/>
                        </a:cubicBezTo>
                        <a:cubicBezTo>
                          <a:pt x="94" y="22"/>
                          <a:pt x="94" y="22"/>
                          <a:pt x="94" y="22"/>
                        </a:cubicBezTo>
                        <a:cubicBezTo>
                          <a:pt x="90" y="23"/>
                          <a:pt x="87" y="23"/>
                          <a:pt x="83" y="24"/>
                        </a:cubicBezTo>
                        <a:cubicBezTo>
                          <a:pt x="68" y="8"/>
                          <a:pt x="68" y="8"/>
                          <a:pt x="68" y="8"/>
                        </a:cubicBezTo>
                        <a:cubicBezTo>
                          <a:pt x="61" y="10"/>
                          <a:pt x="55" y="13"/>
                          <a:pt x="49" y="17"/>
                        </a:cubicBezTo>
                        <a:cubicBezTo>
                          <a:pt x="54" y="39"/>
                          <a:pt x="54" y="39"/>
                          <a:pt x="54" y="39"/>
                        </a:cubicBezTo>
                        <a:cubicBezTo>
                          <a:pt x="51" y="42"/>
                          <a:pt x="48" y="44"/>
                          <a:pt x="45" y="47"/>
                        </a:cubicBezTo>
                        <a:cubicBezTo>
                          <a:pt x="24" y="40"/>
                          <a:pt x="24" y="40"/>
                          <a:pt x="24" y="40"/>
                        </a:cubicBezTo>
                        <a:cubicBezTo>
                          <a:pt x="22" y="43"/>
                          <a:pt x="19" y="46"/>
                          <a:pt x="17" y="49"/>
                        </a:cubicBezTo>
                        <a:cubicBezTo>
                          <a:pt x="15" y="52"/>
                          <a:pt x="14" y="55"/>
                          <a:pt x="12" y="58"/>
                        </a:cubicBezTo>
                        <a:cubicBezTo>
                          <a:pt x="28" y="75"/>
                          <a:pt x="28" y="75"/>
                          <a:pt x="28" y="75"/>
                        </a:cubicBezTo>
                        <a:cubicBezTo>
                          <a:pt x="27" y="78"/>
                          <a:pt x="25" y="82"/>
                          <a:pt x="24" y="86"/>
                        </a:cubicBezTo>
                        <a:cubicBezTo>
                          <a:pt x="2" y="90"/>
                          <a:pt x="2" y="90"/>
                          <a:pt x="2" y="90"/>
                        </a:cubicBezTo>
                        <a:cubicBezTo>
                          <a:pt x="1" y="97"/>
                          <a:pt x="0" y="104"/>
                          <a:pt x="1" y="111"/>
                        </a:cubicBezTo>
                        <a:cubicBezTo>
                          <a:pt x="23" y="118"/>
                          <a:pt x="23" y="118"/>
                          <a:pt x="23" y="118"/>
                        </a:cubicBezTo>
                        <a:cubicBezTo>
                          <a:pt x="24" y="122"/>
                          <a:pt x="24" y="126"/>
                          <a:pt x="25" y="129"/>
                        </a:cubicBezTo>
                        <a:cubicBezTo>
                          <a:pt x="8" y="145"/>
                          <a:pt x="8" y="145"/>
                          <a:pt x="8" y="145"/>
                        </a:cubicBezTo>
                        <a:cubicBezTo>
                          <a:pt x="11" y="151"/>
                          <a:pt x="14" y="158"/>
                          <a:pt x="18" y="164"/>
                        </a:cubicBezTo>
                        <a:cubicBezTo>
                          <a:pt x="40" y="158"/>
                          <a:pt x="40" y="158"/>
                          <a:pt x="40" y="158"/>
                        </a:cubicBezTo>
                        <a:cubicBezTo>
                          <a:pt x="43" y="161"/>
                          <a:pt x="45" y="164"/>
                          <a:pt x="48" y="167"/>
                        </a:cubicBezTo>
                        <a:cubicBezTo>
                          <a:pt x="41" y="189"/>
                          <a:pt x="41" y="189"/>
                          <a:pt x="41" y="189"/>
                        </a:cubicBezTo>
                        <a:cubicBezTo>
                          <a:pt x="44" y="191"/>
                          <a:pt x="46" y="193"/>
                          <a:pt x="49" y="195"/>
                        </a:cubicBezTo>
                        <a:cubicBezTo>
                          <a:pt x="52" y="197"/>
                          <a:pt x="56" y="199"/>
                          <a:pt x="59" y="200"/>
                        </a:cubicBezTo>
                        <a:cubicBezTo>
                          <a:pt x="76" y="184"/>
                          <a:pt x="76" y="184"/>
                          <a:pt x="76" y="184"/>
                        </a:cubicBezTo>
                        <a:cubicBezTo>
                          <a:pt x="79" y="186"/>
                          <a:pt x="83" y="187"/>
                          <a:pt x="87" y="188"/>
                        </a:cubicBezTo>
                        <a:cubicBezTo>
                          <a:pt x="91" y="210"/>
                          <a:pt x="91" y="210"/>
                          <a:pt x="91" y="210"/>
                        </a:cubicBezTo>
                        <a:cubicBezTo>
                          <a:pt x="98" y="212"/>
                          <a:pt x="105" y="212"/>
                          <a:pt x="112" y="211"/>
                        </a:cubicBezTo>
                        <a:cubicBezTo>
                          <a:pt x="119" y="189"/>
                          <a:pt x="119" y="189"/>
                          <a:pt x="119" y="189"/>
                        </a:cubicBezTo>
                        <a:cubicBezTo>
                          <a:pt x="123" y="189"/>
                          <a:pt x="127" y="188"/>
                          <a:pt x="130" y="187"/>
                        </a:cubicBezTo>
                        <a:cubicBezTo>
                          <a:pt x="146" y="204"/>
                          <a:pt x="146" y="204"/>
                          <a:pt x="146" y="204"/>
                        </a:cubicBezTo>
                        <a:cubicBezTo>
                          <a:pt x="152" y="201"/>
                          <a:pt x="159" y="198"/>
                          <a:pt x="165" y="194"/>
                        </a:cubicBezTo>
                        <a:cubicBezTo>
                          <a:pt x="159" y="172"/>
                          <a:pt x="159" y="172"/>
                          <a:pt x="159" y="172"/>
                        </a:cubicBezTo>
                        <a:cubicBezTo>
                          <a:pt x="162" y="169"/>
                          <a:pt x="165" y="167"/>
                          <a:pt x="168" y="164"/>
                        </a:cubicBezTo>
                        <a:cubicBezTo>
                          <a:pt x="189" y="171"/>
                          <a:pt x="189" y="171"/>
                          <a:pt x="189" y="171"/>
                        </a:cubicBezTo>
                        <a:cubicBezTo>
                          <a:pt x="191" y="169"/>
                          <a:pt x="193" y="166"/>
                          <a:pt x="195" y="163"/>
                        </a:cubicBezTo>
                        <a:cubicBezTo>
                          <a:pt x="197" y="160"/>
                          <a:pt x="199" y="156"/>
                          <a:pt x="201" y="153"/>
                        </a:cubicBezTo>
                        <a:cubicBezTo>
                          <a:pt x="185" y="137"/>
                          <a:pt x="185" y="137"/>
                          <a:pt x="185" y="137"/>
                        </a:cubicBezTo>
                        <a:cubicBezTo>
                          <a:pt x="187" y="133"/>
                          <a:pt x="188" y="129"/>
                          <a:pt x="189" y="126"/>
                        </a:cubicBezTo>
                        <a:cubicBezTo>
                          <a:pt x="211" y="121"/>
                          <a:pt x="211" y="121"/>
                          <a:pt x="211" y="121"/>
                        </a:cubicBezTo>
                        <a:cubicBezTo>
                          <a:pt x="212" y="114"/>
                          <a:pt x="212" y="107"/>
                          <a:pt x="212" y="100"/>
                        </a:cubicBezTo>
                        <a:lnTo>
                          <a:pt x="190" y="93"/>
                        </a:lnTo>
                        <a:close/>
                        <a:moveTo>
                          <a:pt x="163" y="142"/>
                        </a:moveTo>
                        <a:cubicBezTo>
                          <a:pt x="143" y="174"/>
                          <a:pt x="101" y="183"/>
                          <a:pt x="70" y="163"/>
                        </a:cubicBezTo>
                        <a:cubicBezTo>
                          <a:pt x="38" y="143"/>
                          <a:pt x="29" y="101"/>
                          <a:pt x="49" y="70"/>
                        </a:cubicBezTo>
                        <a:cubicBezTo>
                          <a:pt x="70" y="38"/>
                          <a:pt x="111" y="29"/>
                          <a:pt x="143" y="49"/>
                        </a:cubicBezTo>
                        <a:cubicBezTo>
                          <a:pt x="174" y="69"/>
                          <a:pt x="183" y="111"/>
                          <a:pt x="163" y="142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" name="Freeform 11"/>
                  <p:cNvSpPr>
                    <a:spLocks noEditPoints="1"/>
                  </p:cNvSpPr>
                  <p:nvPr/>
                </p:nvSpPr>
                <p:spPr bwMode="auto">
                  <a:xfrm>
                    <a:off x="6296026" y="5364163"/>
                    <a:ext cx="660400" cy="660400"/>
                  </a:xfrm>
                  <a:custGeom>
                    <a:avLst/>
                    <a:gdLst>
                      <a:gd name="T0" fmla="*/ 156 w 176"/>
                      <a:gd name="T1" fmla="*/ 88 h 176"/>
                      <a:gd name="T2" fmla="*/ 176 w 176"/>
                      <a:gd name="T3" fmla="*/ 75 h 176"/>
                      <a:gd name="T4" fmla="*/ 172 w 176"/>
                      <a:gd name="T5" fmla="*/ 58 h 176"/>
                      <a:gd name="T6" fmla="*/ 147 w 176"/>
                      <a:gd name="T7" fmla="*/ 55 h 176"/>
                      <a:gd name="T8" fmla="*/ 138 w 176"/>
                      <a:gd name="T9" fmla="*/ 43 h 176"/>
                      <a:gd name="T10" fmla="*/ 144 w 176"/>
                      <a:gd name="T11" fmla="*/ 20 h 176"/>
                      <a:gd name="T12" fmla="*/ 136 w 176"/>
                      <a:gd name="T13" fmla="*/ 14 h 176"/>
                      <a:gd name="T14" fmla="*/ 128 w 176"/>
                      <a:gd name="T15" fmla="*/ 10 h 176"/>
                      <a:gd name="T16" fmla="*/ 109 w 176"/>
                      <a:gd name="T17" fmla="*/ 24 h 176"/>
                      <a:gd name="T18" fmla="*/ 94 w 176"/>
                      <a:gd name="T19" fmla="*/ 21 h 176"/>
                      <a:gd name="T20" fmla="*/ 81 w 176"/>
                      <a:gd name="T21" fmla="*/ 0 h 176"/>
                      <a:gd name="T22" fmla="*/ 64 w 176"/>
                      <a:gd name="T23" fmla="*/ 4 h 176"/>
                      <a:gd name="T24" fmla="*/ 61 w 176"/>
                      <a:gd name="T25" fmla="*/ 27 h 176"/>
                      <a:gd name="T26" fmla="*/ 45 w 176"/>
                      <a:gd name="T27" fmla="*/ 37 h 176"/>
                      <a:gd name="T28" fmla="*/ 21 w 176"/>
                      <a:gd name="T29" fmla="*/ 31 h 176"/>
                      <a:gd name="T30" fmla="*/ 14 w 176"/>
                      <a:gd name="T31" fmla="*/ 41 h 176"/>
                      <a:gd name="T32" fmla="*/ 12 w 176"/>
                      <a:gd name="T33" fmla="*/ 44 h 176"/>
                      <a:gd name="T34" fmla="*/ 26 w 176"/>
                      <a:gd name="T35" fmla="*/ 62 h 176"/>
                      <a:gd name="T36" fmla="*/ 21 w 176"/>
                      <a:gd name="T37" fmla="*/ 85 h 176"/>
                      <a:gd name="T38" fmla="*/ 0 w 176"/>
                      <a:gd name="T39" fmla="*/ 98 h 176"/>
                      <a:gd name="T40" fmla="*/ 3 w 176"/>
                      <a:gd name="T41" fmla="*/ 111 h 176"/>
                      <a:gd name="T42" fmla="*/ 26 w 176"/>
                      <a:gd name="T43" fmla="*/ 114 h 176"/>
                      <a:gd name="T44" fmla="*/ 41 w 176"/>
                      <a:gd name="T45" fmla="*/ 137 h 176"/>
                      <a:gd name="T46" fmla="*/ 36 w 176"/>
                      <a:gd name="T47" fmla="*/ 160 h 176"/>
                      <a:gd name="T48" fmla="*/ 41 w 176"/>
                      <a:gd name="T49" fmla="*/ 164 h 176"/>
                      <a:gd name="T50" fmla="*/ 46 w 176"/>
                      <a:gd name="T51" fmla="*/ 167 h 176"/>
                      <a:gd name="T52" fmla="*/ 65 w 176"/>
                      <a:gd name="T53" fmla="*/ 152 h 176"/>
                      <a:gd name="T54" fmla="*/ 92 w 176"/>
                      <a:gd name="T55" fmla="*/ 156 h 176"/>
                      <a:gd name="T56" fmla="*/ 104 w 176"/>
                      <a:gd name="T57" fmla="*/ 176 h 176"/>
                      <a:gd name="T58" fmla="*/ 117 w 176"/>
                      <a:gd name="T59" fmla="*/ 173 h 176"/>
                      <a:gd name="T60" fmla="*/ 120 w 176"/>
                      <a:gd name="T61" fmla="*/ 149 h 176"/>
                      <a:gd name="T62" fmla="*/ 139 w 176"/>
                      <a:gd name="T63" fmla="*/ 134 h 176"/>
                      <a:gd name="T64" fmla="*/ 162 w 176"/>
                      <a:gd name="T65" fmla="*/ 139 h 176"/>
                      <a:gd name="T66" fmla="*/ 163 w 176"/>
                      <a:gd name="T67" fmla="*/ 137 h 176"/>
                      <a:gd name="T68" fmla="*/ 169 w 176"/>
                      <a:gd name="T69" fmla="*/ 126 h 176"/>
                      <a:gd name="T70" fmla="*/ 154 w 176"/>
                      <a:gd name="T71" fmla="*/ 106 h 176"/>
                      <a:gd name="T72" fmla="*/ 156 w 176"/>
                      <a:gd name="T73" fmla="*/ 88 h 176"/>
                      <a:gd name="T74" fmla="*/ 131 w 176"/>
                      <a:gd name="T75" fmla="*/ 116 h 176"/>
                      <a:gd name="T76" fmla="*/ 61 w 176"/>
                      <a:gd name="T77" fmla="*/ 131 h 176"/>
                      <a:gd name="T78" fmla="*/ 46 w 176"/>
                      <a:gd name="T79" fmla="*/ 61 h 176"/>
                      <a:gd name="T80" fmla="*/ 116 w 176"/>
                      <a:gd name="T81" fmla="*/ 46 h 176"/>
                      <a:gd name="T82" fmla="*/ 131 w 176"/>
                      <a:gd name="T83" fmla="*/ 116 h 1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</a:cxnLst>
                    <a:rect l="0" t="0" r="r" b="b"/>
                    <a:pathLst>
                      <a:path w="176" h="176">
                        <a:moveTo>
                          <a:pt x="156" y="88"/>
                        </a:moveTo>
                        <a:cubicBezTo>
                          <a:pt x="176" y="75"/>
                          <a:pt x="176" y="75"/>
                          <a:pt x="176" y="75"/>
                        </a:cubicBezTo>
                        <a:cubicBezTo>
                          <a:pt x="175" y="69"/>
                          <a:pt x="174" y="64"/>
                          <a:pt x="172" y="58"/>
                        </a:cubicBezTo>
                        <a:cubicBezTo>
                          <a:pt x="147" y="55"/>
                          <a:pt x="147" y="55"/>
                          <a:pt x="147" y="55"/>
                        </a:cubicBezTo>
                        <a:cubicBezTo>
                          <a:pt x="145" y="51"/>
                          <a:pt x="142" y="47"/>
                          <a:pt x="138" y="43"/>
                        </a:cubicBezTo>
                        <a:cubicBezTo>
                          <a:pt x="144" y="20"/>
                          <a:pt x="144" y="20"/>
                          <a:pt x="144" y="20"/>
                        </a:cubicBezTo>
                        <a:cubicBezTo>
                          <a:pt x="141" y="18"/>
                          <a:pt x="139" y="16"/>
                          <a:pt x="136" y="14"/>
                        </a:cubicBezTo>
                        <a:cubicBezTo>
                          <a:pt x="134" y="12"/>
                          <a:pt x="131" y="11"/>
                          <a:pt x="128" y="10"/>
                        </a:cubicBezTo>
                        <a:cubicBezTo>
                          <a:pt x="109" y="24"/>
                          <a:pt x="109" y="24"/>
                          <a:pt x="109" y="24"/>
                        </a:cubicBezTo>
                        <a:cubicBezTo>
                          <a:pt x="104" y="23"/>
                          <a:pt x="99" y="22"/>
                          <a:pt x="94" y="21"/>
                        </a:cubicBezTo>
                        <a:cubicBezTo>
                          <a:pt x="81" y="0"/>
                          <a:pt x="81" y="0"/>
                          <a:pt x="81" y="0"/>
                        </a:cubicBezTo>
                        <a:cubicBezTo>
                          <a:pt x="76" y="1"/>
                          <a:pt x="70" y="2"/>
                          <a:pt x="64" y="4"/>
                        </a:cubicBezTo>
                        <a:cubicBezTo>
                          <a:pt x="61" y="27"/>
                          <a:pt x="61" y="27"/>
                          <a:pt x="61" y="27"/>
                        </a:cubicBezTo>
                        <a:cubicBezTo>
                          <a:pt x="55" y="29"/>
                          <a:pt x="50" y="33"/>
                          <a:pt x="45" y="37"/>
                        </a:cubicBezTo>
                        <a:cubicBezTo>
                          <a:pt x="21" y="31"/>
                          <a:pt x="21" y="31"/>
                          <a:pt x="21" y="31"/>
                        </a:cubicBezTo>
                        <a:cubicBezTo>
                          <a:pt x="18" y="34"/>
                          <a:pt x="16" y="38"/>
                          <a:pt x="14" y="41"/>
                        </a:cubicBezTo>
                        <a:cubicBezTo>
                          <a:pt x="13" y="42"/>
                          <a:pt x="13" y="43"/>
                          <a:pt x="12" y="44"/>
                        </a:cubicBezTo>
                        <a:cubicBezTo>
                          <a:pt x="26" y="62"/>
                          <a:pt x="26" y="62"/>
                          <a:pt x="26" y="62"/>
                        </a:cubicBezTo>
                        <a:cubicBezTo>
                          <a:pt x="23" y="70"/>
                          <a:pt x="22" y="77"/>
                          <a:pt x="21" y="85"/>
                        </a:cubicBezTo>
                        <a:cubicBezTo>
                          <a:pt x="0" y="98"/>
                          <a:pt x="0" y="98"/>
                          <a:pt x="0" y="98"/>
                        </a:cubicBezTo>
                        <a:cubicBezTo>
                          <a:pt x="1" y="103"/>
                          <a:pt x="1" y="107"/>
                          <a:pt x="3" y="111"/>
                        </a:cubicBezTo>
                        <a:cubicBezTo>
                          <a:pt x="26" y="114"/>
                          <a:pt x="26" y="114"/>
                          <a:pt x="26" y="114"/>
                        </a:cubicBezTo>
                        <a:cubicBezTo>
                          <a:pt x="29" y="122"/>
                          <a:pt x="34" y="130"/>
                          <a:pt x="41" y="137"/>
                        </a:cubicBezTo>
                        <a:cubicBezTo>
                          <a:pt x="36" y="160"/>
                          <a:pt x="36" y="160"/>
                          <a:pt x="36" y="160"/>
                        </a:cubicBezTo>
                        <a:cubicBezTo>
                          <a:pt x="37" y="161"/>
                          <a:pt x="39" y="163"/>
                          <a:pt x="41" y="164"/>
                        </a:cubicBezTo>
                        <a:cubicBezTo>
                          <a:pt x="42" y="165"/>
                          <a:pt x="44" y="166"/>
                          <a:pt x="46" y="167"/>
                        </a:cubicBezTo>
                        <a:cubicBezTo>
                          <a:pt x="65" y="152"/>
                          <a:pt x="65" y="152"/>
                          <a:pt x="65" y="152"/>
                        </a:cubicBezTo>
                        <a:cubicBezTo>
                          <a:pt x="74" y="155"/>
                          <a:pt x="83" y="157"/>
                          <a:pt x="92" y="156"/>
                        </a:cubicBezTo>
                        <a:cubicBezTo>
                          <a:pt x="104" y="176"/>
                          <a:pt x="104" y="176"/>
                          <a:pt x="104" y="176"/>
                        </a:cubicBezTo>
                        <a:cubicBezTo>
                          <a:pt x="109" y="175"/>
                          <a:pt x="113" y="174"/>
                          <a:pt x="117" y="173"/>
                        </a:cubicBezTo>
                        <a:cubicBezTo>
                          <a:pt x="120" y="149"/>
                          <a:pt x="120" y="149"/>
                          <a:pt x="120" y="149"/>
                        </a:cubicBezTo>
                        <a:cubicBezTo>
                          <a:pt x="127" y="145"/>
                          <a:pt x="133" y="140"/>
                          <a:pt x="139" y="134"/>
                        </a:cubicBezTo>
                        <a:cubicBezTo>
                          <a:pt x="162" y="139"/>
                          <a:pt x="162" y="139"/>
                          <a:pt x="162" y="139"/>
                        </a:cubicBezTo>
                        <a:cubicBezTo>
                          <a:pt x="162" y="138"/>
                          <a:pt x="163" y="138"/>
                          <a:pt x="163" y="137"/>
                        </a:cubicBezTo>
                        <a:cubicBezTo>
                          <a:pt x="165" y="133"/>
                          <a:pt x="167" y="130"/>
                          <a:pt x="169" y="126"/>
                        </a:cubicBezTo>
                        <a:cubicBezTo>
                          <a:pt x="154" y="106"/>
                          <a:pt x="154" y="106"/>
                          <a:pt x="154" y="106"/>
                        </a:cubicBezTo>
                        <a:cubicBezTo>
                          <a:pt x="156" y="100"/>
                          <a:pt x="156" y="94"/>
                          <a:pt x="156" y="88"/>
                        </a:cubicBezTo>
                        <a:close/>
                        <a:moveTo>
                          <a:pt x="131" y="116"/>
                        </a:moveTo>
                        <a:cubicBezTo>
                          <a:pt x="116" y="140"/>
                          <a:pt x="85" y="146"/>
                          <a:pt x="61" y="131"/>
                        </a:cubicBezTo>
                        <a:cubicBezTo>
                          <a:pt x="38" y="116"/>
                          <a:pt x="31" y="85"/>
                          <a:pt x="46" y="61"/>
                        </a:cubicBezTo>
                        <a:cubicBezTo>
                          <a:pt x="61" y="38"/>
                          <a:pt x="92" y="31"/>
                          <a:pt x="116" y="46"/>
                        </a:cubicBezTo>
                        <a:cubicBezTo>
                          <a:pt x="140" y="61"/>
                          <a:pt x="146" y="92"/>
                          <a:pt x="131" y="116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" name="Freeform 12"/>
                  <p:cNvSpPr>
                    <a:spLocks noEditPoints="1"/>
                  </p:cNvSpPr>
                  <p:nvPr/>
                </p:nvSpPr>
                <p:spPr bwMode="auto">
                  <a:xfrm>
                    <a:off x="6265863" y="4919663"/>
                    <a:ext cx="492125" cy="504825"/>
                  </a:xfrm>
                  <a:custGeom>
                    <a:avLst/>
                    <a:gdLst>
                      <a:gd name="T0" fmla="*/ 14 w 131"/>
                      <a:gd name="T1" fmla="*/ 79 h 134"/>
                      <a:gd name="T2" fmla="*/ 2 w 131"/>
                      <a:gd name="T3" fmla="*/ 94 h 134"/>
                      <a:gd name="T4" fmla="*/ 7 w 131"/>
                      <a:gd name="T5" fmla="*/ 104 h 134"/>
                      <a:gd name="T6" fmla="*/ 27 w 131"/>
                      <a:gd name="T7" fmla="*/ 102 h 134"/>
                      <a:gd name="T8" fmla="*/ 34 w 131"/>
                      <a:gd name="T9" fmla="*/ 108 h 134"/>
                      <a:gd name="T10" fmla="*/ 42 w 131"/>
                      <a:gd name="T11" fmla="*/ 113 h 134"/>
                      <a:gd name="T12" fmla="*/ 46 w 131"/>
                      <a:gd name="T13" fmla="*/ 132 h 134"/>
                      <a:gd name="T14" fmla="*/ 58 w 131"/>
                      <a:gd name="T15" fmla="*/ 134 h 134"/>
                      <a:gd name="T16" fmla="*/ 68 w 131"/>
                      <a:gd name="T17" fmla="*/ 117 h 134"/>
                      <a:gd name="T18" fmla="*/ 87 w 131"/>
                      <a:gd name="T19" fmla="*/ 112 h 134"/>
                      <a:gd name="T20" fmla="*/ 104 w 131"/>
                      <a:gd name="T21" fmla="*/ 121 h 134"/>
                      <a:gd name="T22" fmla="*/ 113 w 131"/>
                      <a:gd name="T23" fmla="*/ 113 h 134"/>
                      <a:gd name="T24" fmla="*/ 107 w 131"/>
                      <a:gd name="T25" fmla="*/ 94 h 134"/>
                      <a:gd name="T26" fmla="*/ 113 w 131"/>
                      <a:gd name="T27" fmla="*/ 76 h 134"/>
                      <a:gd name="T28" fmla="*/ 131 w 131"/>
                      <a:gd name="T29" fmla="*/ 68 h 134"/>
                      <a:gd name="T30" fmla="*/ 130 w 131"/>
                      <a:gd name="T31" fmla="*/ 55 h 134"/>
                      <a:gd name="T32" fmla="*/ 111 w 131"/>
                      <a:gd name="T33" fmla="*/ 48 h 134"/>
                      <a:gd name="T34" fmla="*/ 104 w 131"/>
                      <a:gd name="T35" fmla="*/ 36 h 134"/>
                      <a:gd name="T36" fmla="*/ 109 w 131"/>
                      <a:gd name="T37" fmla="*/ 17 h 134"/>
                      <a:gd name="T38" fmla="*/ 103 w 131"/>
                      <a:gd name="T39" fmla="*/ 12 h 134"/>
                      <a:gd name="T40" fmla="*/ 97 w 131"/>
                      <a:gd name="T41" fmla="*/ 8 h 134"/>
                      <a:gd name="T42" fmla="*/ 80 w 131"/>
                      <a:gd name="T43" fmla="*/ 19 h 134"/>
                      <a:gd name="T44" fmla="*/ 66 w 131"/>
                      <a:gd name="T45" fmla="*/ 16 h 134"/>
                      <a:gd name="T46" fmla="*/ 54 w 131"/>
                      <a:gd name="T47" fmla="*/ 0 h 134"/>
                      <a:gd name="T48" fmla="*/ 41 w 131"/>
                      <a:gd name="T49" fmla="*/ 3 h 134"/>
                      <a:gd name="T50" fmla="*/ 39 w 131"/>
                      <a:gd name="T51" fmla="*/ 23 h 134"/>
                      <a:gd name="T52" fmla="*/ 25 w 131"/>
                      <a:gd name="T53" fmla="*/ 34 h 134"/>
                      <a:gd name="T54" fmla="*/ 4 w 131"/>
                      <a:gd name="T55" fmla="*/ 34 h 134"/>
                      <a:gd name="T56" fmla="*/ 0 w 131"/>
                      <a:gd name="T57" fmla="*/ 45 h 134"/>
                      <a:gd name="T58" fmla="*/ 14 w 131"/>
                      <a:gd name="T59" fmla="*/ 59 h 134"/>
                      <a:gd name="T60" fmla="*/ 14 w 131"/>
                      <a:gd name="T61" fmla="*/ 79 h 134"/>
                      <a:gd name="T62" fmla="*/ 32 w 131"/>
                      <a:gd name="T63" fmla="*/ 45 h 134"/>
                      <a:gd name="T64" fmla="*/ 86 w 131"/>
                      <a:gd name="T65" fmla="*/ 36 h 134"/>
                      <a:gd name="T66" fmla="*/ 94 w 131"/>
                      <a:gd name="T67" fmla="*/ 89 h 134"/>
                      <a:gd name="T68" fmla="*/ 41 w 131"/>
                      <a:gd name="T69" fmla="*/ 98 h 134"/>
                      <a:gd name="T70" fmla="*/ 32 w 131"/>
                      <a:gd name="T71" fmla="*/ 45 h 1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</a:cxnLst>
                    <a:rect l="0" t="0" r="r" b="b"/>
                    <a:pathLst>
                      <a:path w="131" h="134">
                        <a:moveTo>
                          <a:pt x="14" y="79"/>
                        </a:moveTo>
                        <a:cubicBezTo>
                          <a:pt x="2" y="94"/>
                          <a:pt x="2" y="94"/>
                          <a:pt x="2" y="94"/>
                        </a:cubicBezTo>
                        <a:cubicBezTo>
                          <a:pt x="3" y="97"/>
                          <a:pt x="5" y="101"/>
                          <a:pt x="7" y="104"/>
                        </a:cubicBezTo>
                        <a:cubicBezTo>
                          <a:pt x="27" y="102"/>
                          <a:pt x="27" y="102"/>
                          <a:pt x="27" y="102"/>
                        </a:cubicBezTo>
                        <a:cubicBezTo>
                          <a:pt x="29" y="104"/>
                          <a:pt x="31" y="106"/>
                          <a:pt x="34" y="108"/>
                        </a:cubicBezTo>
                        <a:cubicBezTo>
                          <a:pt x="37" y="110"/>
                          <a:pt x="39" y="111"/>
                          <a:pt x="42" y="113"/>
                        </a:cubicBezTo>
                        <a:cubicBezTo>
                          <a:pt x="46" y="132"/>
                          <a:pt x="46" y="132"/>
                          <a:pt x="46" y="132"/>
                        </a:cubicBezTo>
                        <a:cubicBezTo>
                          <a:pt x="50" y="133"/>
                          <a:pt x="54" y="134"/>
                          <a:pt x="58" y="134"/>
                        </a:cubicBezTo>
                        <a:cubicBezTo>
                          <a:pt x="68" y="117"/>
                          <a:pt x="68" y="117"/>
                          <a:pt x="68" y="117"/>
                        </a:cubicBezTo>
                        <a:cubicBezTo>
                          <a:pt x="75" y="117"/>
                          <a:pt x="81" y="115"/>
                          <a:pt x="87" y="112"/>
                        </a:cubicBezTo>
                        <a:cubicBezTo>
                          <a:pt x="104" y="121"/>
                          <a:pt x="104" y="121"/>
                          <a:pt x="104" y="121"/>
                        </a:cubicBezTo>
                        <a:cubicBezTo>
                          <a:pt x="108" y="118"/>
                          <a:pt x="111" y="116"/>
                          <a:pt x="113" y="113"/>
                        </a:cubicBezTo>
                        <a:cubicBezTo>
                          <a:pt x="107" y="94"/>
                          <a:pt x="107" y="94"/>
                          <a:pt x="107" y="94"/>
                        </a:cubicBezTo>
                        <a:cubicBezTo>
                          <a:pt x="110" y="88"/>
                          <a:pt x="112" y="82"/>
                          <a:pt x="113" y="76"/>
                        </a:cubicBezTo>
                        <a:cubicBezTo>
                          <a:pt x="131" y="68"/>
                          <a:pt x="131" y="68"/>
                          <a:pt x="131" y="68"/>
                        </a:cubicBezTo>
                        <a:cubicBezTo>
                          <a:pt x="131" y="64"/>
                          <a:pt x="131" y="59"/>
                          <a:pt x="130" y="55"/>
                        </a:cubicBezTo>
                        <a:cubicBezTo>
                          <a:pt x="111" y="48"/>
                          <a:pt x="111" y="48"/>
                          <a:pt x="111" y="48"/>
                        </a:cubicBezTo>
                        <a:cubicBezTo>
                          <a:pt x="109" y="44"/>
                          <a:pt x="107" y="40"/>
                          <a:pt x="104" y="36"/>
                        </a:cubicBezTo>
                        <a:cubicBezTo>
                          <a:pt x="109" y="17"/>
                          <a:pt x="109" y="17"/>
                          <a:pt x="109" y="17"/>
                        </a:cubicBezTo>
                        <a:cubicBezTo>
                          <a:pt x="107" y="15"/>
                          <a:pt x="105" y="13"/>
                          <a:pt x="103" y="12"/>
                        </a:cubicBezTo>
                        <a:cubicBezTo>
                          <a:pt x="101" y="11"/>
                          <a:pt x="99" y="9"/>
                          <a:pt x="97" y="8"/>
                        </a:cubicBezTo>
                        <a:cubicBezTo>
                          <a:pt x="80" y="19"/>
                          <a:pt x="80" y="19"/>
                          <a:pt x="80" y="19"/>
                        </a:cubicBezTo>
                        <a:cubicBezTo>
                          <a:pt x="76" y="17"/>
                          <a:pt x="71" y="16"/>
                          <a:pt x="66" y="16"/>
                        </a:cubicBezTo>
                        <a:cubicBezTo>
                          <a:pt x="54" y="0"/>
                          <a:pt x="54" y="0"/>
                          <a:pt x="54" y="0"/>
                        </a:cubicBezTo>
                        <a:cubicBezTo>
                          <a:pt x="50" y="1"/>
                          <a:pt x="45" y="2"/>
                          <a:pt x="41" y="3"/>
                        </a:cubicBezTo>
                        <a:cubicBezTo>
                          <a:pt x="39" y="23"/>
                          <a:pt x="39" y="23"/>
                          <a:pt x="39" y="23"/>
                        </a:cubicBezTo>
                        <a:cubicBezTo>
                          <a:pt x="33" y="26"/>
                          <a:pt x="29" y="30"/>
                          <a:pt x="25" y="34"/>
                        </a:cubicBezTo>
                        <a:cubicBezTo>
                          <a:pt x="4" y="34"/>
                          <a:pt x="4" y="34"/>
                          <a:pt x="4" y="34"/>
                        </a:cubicBezTo>
                        <a:cubicBezTo>
                          <a:pt x="2" y="38"/>
                          <a:pt x="1" y="41"/>
                          <a:pt x="0" y="45"/>
                        </a:cubicBezTo>
                        <a:cubicBezTo>
                          <a:pt x="14" y="59"/>
                          <a:pt x="14" y="59"/>
                          <a:pt x="14" y="59"/>
                        </a:cubicBezTo>
                        <a:cubicBezTo>
                          <a:pt x="13" y="65"/>
                          <a:pt x="13" y="72"/>
                          <a:pt x="14" y="79"/>
                        </a:cubicBezTo>
                        <a:close/>
                        <a:moveTo>
                          <a:pt x="32" y="45"/>
                        </a:moveTo>
                        <a:cubicBezTo>
                          <a:pt x="45" y="28"/>
                          <a:pt x="69" y="24"/>
                          <a:pt x="86" y="36"/>
                        </a:cubicBezTo>
                        <a:cubicBezTo>
                          <a:pt x="103" y="49"/>
                          <a:pt x="106" y="72"/>
                          <a:pt x="94" y="89"/>
                        </a:cubicBezTo>
                        <a:cubicBezTo>
                          <a:pt x="82" y="106"/>
                          <a:pt x="58" y="110"/>
                          <a:pt x="41" y="98"/>
                        </a:cubicBezTo>
                        <a:cubicBezTo>
                          <a:pt x="24" y="86"/>
                          <a:pt x="20" y="62"/>
                          <a:pt x="32" y="45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34" name="文本框 33"/>
              <p:cNvSpPr txBox="1"/>
              <p:nvPr/>
            </p:nvSpPr>
            <p:spPr>
              <a:xfrm>
                <a:off x="8167166" y="3798388"/>
                <a:ext cx="192193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rgbClr val="FF66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情感</a:t>
                </a:r>
                <a:r>
                  <a:rPr lang="zh-CN" altLang="en-US" b="1" dirty="0" smtClean="0">
                    <a:solidFill>
                      <a:srgbClr val="FF66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目标</a:t>
                </a:r>
                <a:endParaRPr lang="zh-CN" altLang="en-US" dirty="0">
                  <a:solidFill>
                    <a:srgbClr val="FF66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正中黑简体" panose="02000000000000000000" pitchFamily="2" charset="-122"/>
                  <a:ea typeface="方正正中黑简体" panose="02000000000000000000" pitchFamily="2" charset="-122"/>
                </a:endParaRPr>
              </a:p>
            </p:txBody>
          </p:sp>
        </p:grpSp>
        <p:sp>
          <p:nvSpPr>
            <p:cNvPr id="37" name="Rectangle 2"/>
            <p:cNvSpPr txBox="1">
              <a:spLocks noChangeArrowheads="1"/>
            </p:cNvSpPr>
            <p:nvPr/>
          </p:nvSpPr>
          <p:spPr>
            <a:xfrm>
              <a:off x="7923603" y="4397205"/>
              <a:ext cx="2576757" cy="591355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培养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学生对艺术的体验和感悟，陶冶情操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75" decel="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75" decel="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75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04799" y="466725"/>
            <a:ext cx="31072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方正正中黑简体" panose="02000000000000000000" pitchFamily="2" charset="-122"/>
                <a:cs typeface="Times New Roman" panose="02020603050405020304" pitchFamily="18" charset="0"/>
              </a:rPr>
              <a:t>03.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方正正中黑简体" panose="02000000000000000000" pitchFamily="2" charset="-122"/>
                <a:cs typeface="Times New Roman" panose="02020603050405020304" pitchFamily="18" charset="0"/>
              </a:rPr>
              <a:t>教学重难点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4800" y="6457950"/>
            <a:ext cx="294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Times New Roman" panose="02020603050405020304" pitchFamily="18" charset="0"/>
                <a:ea typeface="方正正中黑简体" panose="02000000000000000000" pitchFamily="2" charset="-122"/>
                <a:cs typeface="Times New Roman" panose="02020603050405020304" pitchFamily="18" charset="0"/>
              </a:rPr>
              <a:t>03. </a:t>
            </a:r>
            <a:r>
              <a:rPr lang="zh-CN" altLang="en-US" dirty="0" smtClean="0">
                <a:solidFill>
                  <a:schemeClr val="bg1"/>
                </a:solidFill>
                <a:latin typeface="Times New Roman" panose="02020603050405020304" pitchFamily="18" charset="0"/>
                <a:ea typeface="方正正中黑简体" panose="02000000000000000000" pitchFamily="2" charset="-122"/>
                <a:cs typeface="Times New Roman" panose="02020603050405020304" pitchFamily="18" charset="0"/>
              </a:rPr>
              <a:t>教学重难点</a:t>
            </a:r>
            <a:endParaRPr lang="zh-CN" altLang="en-US" dirty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9699" y="327024"/>
            <a:ext cx="3962401" cy="5888449"/>
          </a:xfrm>
          <a:prstGeom prst="rect">
            <a:avLst/>
          </a:prstGeom>
        </p:spPr>
      </p:pic>
      <p:sp>
        <p:nvSpPr>
          <p:cNvPr id="6" name="流程图: 可选过程 5"/>
          <p:cNvSpPr/>
          <p:nvPr/>
        </p:nvSpPr>
        <p:spPr>
          <a:xfrm>
            <a:off x="777875" y="1400175"/>
            <a:ext cx="2117725" cy="442913"/>
          </a:xfrm>
          <a:prstGeom prst="flowChartAlternateProcess">
            <a:avLst/>
          </a:prstGeom>
          <a:solidFill>
            <a:srgbClr val="FF6600"/>
          </a:solidFill>
          <a:ln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教学重难点</a:t>
            </a:r>
            <a:endParaRPr lang="zh-CN" altLang="en-US" b="1" dirty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77875" y="2327323"/>
            <a:ext cx="4041775" cy="369332"/>
            <a:chOff x="777875" y="2327323"/>
            <a:chExt cx="4041775" cy="369332"/>
          </a:xfrm>
        </p:grpSpPr>
        <p:sp>
          <p:nvSpPr>
            <p:cNvPr id="8" name="矩形 7"/>
            <p:cNvSpPr/>
            <p:nvPr/>
          </p:nvSpPr>
          <p:spPr>
            <a:xfrm>
              <a:off x="777875" y="2355482"/>
              <a:ext cx="250825" cy="250825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028700" y="2327323"/>
              <a:ext cx="37909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引导学生赏析品味优美的语言描写 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77875" y="3031719"/>
            <a:ext cx="4041775" cy="369332"/>
            <a:chOff x="777875" y="2992947"/>
            <a:chExt cx="4041775" cy="369332"/>
          </a:xfrm>
        </p:grpSpPr>
        <p:sp>
          <p:nvSpPr>
            <p:cNvPr id="10" name="矩形 9"/>
            <p:cNvSpPr/>
            <p:nvPr/>
          </p:nvSpPr>
          <p:spPr>
            <a:xfrm>
              <a:off x="777875" y="3020208"/>
              <a:ext cx="250825" cy="250825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028700" y="2992947"/>
              <a:ext cx="37909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掌握解读文本的三平台的学习方法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77875" y="3736115"/>
            <a:ext cx="5715000" cy="369332"/>
            <a:chOff x="777875" y="3736115"/>
            <a:chExt cx="5715000" cy="369332"/>
          </a:xfrm>
        </p:grpSpPr>
        <p:sp>
          <p:nvSpPr>
            <p:cNvPr id="12" name="文本框 11"/>
            <p:cNvSpPr txBox="1"/>
            <p:nvPr/>
          </p:nvSpPr>
          <p:spPr>
            <a:xfrm>
              <a:off x="1025525" y="3736115"/>
              <a:ext cx="54673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引领学生透过文本感受美、解读美、创造美。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777875" y="3761484"/>
              <a:ext cx="250825" cy="250825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04799" y="466725"/>
            <a:ext cx="31072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方正正中黑简体" panose="02000000000000000000" pitchFamily="2" charset="-122"/>
                <a:cs typeface="Times New Roman" panose="02020603050405020304" pitchFamily="18" charset="0"/>
              </a:rPr>
              <a:t>04.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方正正中黑简体" panose="02000000000000000000" pitchFamily="2" charset="-122"/>
                <a:cs typeface="Times New Roman" panose="02020603050405020304" pitchFamily="18" charset="0"/>
              </a:rPr>
              <a:t>教法、学法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4800" y="6457950"/>
            <a:ext cx="294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Times New Roman" panose="02020603050405020304" pitchFamily="18" charset="0"/>
                <a:ea typeface="方正正中黑简体" panose="02000000000000000000" pitchFamily="2" charset="-122"/>
                <a:cs typeface="Times New Roman" panose="02020603050405020304" pitchFamily="18" charset="0"/>
              </a:rPr>
              <a:t>04. </a:t>
            </a:r>
            <a:r>
              <a:rPr lang="zh-CN" altLang="en-US" dirty="0" smtClean="0">
                <a:solidFill>
                  <a:schemeClr val="bg1"/>
                </a:solidFill>
                <a:latin typeface="Times New Roman" panose="02020603050405020304" pitchFamily="18" charset="0"/>
                <a:ea typeface="方正正中黑简体" panose="02000000000000000000" pitchFamily="2" charset="-122"/>
                <a:cs typeface="Times New Roman" panose="02020603050405020304" pitchFamily="18" charset="0"/>
              </a:rPr>
              <a:t>教法、学法</a:t>
            </a:r>
            <a:endParaRPr lang="zh-CN" altLang="en-US" dirty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3248290" y="1265238"/>
            <a:ext cx="1924050" cy="3899161"/>
            <a:chOff x="3248290" y="1265238"/>
            <a:chExt cx="1924050" cy="3899161"/>
          </a:xfrm>
        </p:grpSpPr>
        <p:sp>
          <p:nvSpPr>
            <p:cNvPr id="7" name="椭圆 6"/>
            <p:cNvSpPr/>
            <p:nvPr/>
          </p:nvSpPr>
          <p:spPr>
            <a:xfrm>
              <a:off x="3248290" y="1265238"/>
              <a:ext cx="1924050" cy="1924050"/>
            </a:xfrm>
            <a:prstGeom prst="ellipse">
              <a:avLst/>
            </a:prstGeom>
            <a:solidFill>
              <a:srgbClr val="FF6600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3248290" y="1346200"/>
              <a:ext cx="1924050" cy="3818199"/>
              <a:chOff x="3248290" y="1346200"/>
              <a:chExt cx="1924050" cy="3818199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3248290" y="2189692"/>
                <a:ext cx="1924050" cy="2974707"/>
              </a:xfrm>
              <a:prstGeom prst="rect">
                <a:avLst/>
              </a:prstGeom>
              <a:solidFill>
                <a:srgbClr val="FF66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" name="Text Box 7"/>
              <p:cNvSpPr txBox="1">
                <a:spLocks noChangeArrowheads="1"/>
              </p:cNvSpPr>
              <p:nvPr/>
            </p:nvSpPr>
            <p:spPr bwMode="auto">
              <a:xfrm>
                <a:off x="3608389" y="3579813"/>
                <a:ext cx="1439862" cy="13234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zh-CN" altLang="en-US" sz="2000" b="1" dirty="0" smtClean="0">
                    <a:solidFill>
                      <a:schemeClr val="bg1"/>
                    </a:solidFill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引导点拨</a:t>
                </a:r>
                <a:endParaRPr lang="en-US" altLang="zh-CN" sz="2000" b="1" dirty="0" smtClean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endParaRPr>
              </a:p>
              <a:p>
                <a:pPr eaLnBrk="1" hangingPunct="1">
                  <a:spcBef>
                    <a:spcPct val="50000"/>
                  </a:spcBef>
                </a:pPr>
                <a:r>
                  <a:rPr lang="zh-CN" altLang="en-US" sz="2000" b="1" dirty="0" smtClean="0">
                    <a:solidFill>
                      <a:schemeClr val="bg1"/>
                    </a:solidFill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指导</a:t>
                </a:r>
                <a:r>
                  <a:rPr lang="zh-CN" altLang="en-US" sz="2000" b="1" dirty="0">
                    <a:solidFill>
                      <a:schemeClr val="bg1"/>
                    </a:solidFill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朗读</a:t>
                </a:r>
                <a:endParaRPr lang="zh-CN" altLang="en-US" sz="2000" b="1" dirty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endParaRPr>
              </a:p>
              <a:p>
                <a:pPr eaLnBrk="1" hangingPunct="1">
                  <a:spcBef>
                    <a:spcPct val="50000"/>
                  </a:spcBef>
                </a:pPr>
                <a:r>
                  <a:rPr lang="zh-CN" altLang="en-US" sz="2000" b="1" dirty="0" smtClean="0">
                    <a:solidFill>
                      <a:schemeClr val="bg1"/>
                    </a:solidFill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总结提升</a:t>
                </a:r>
                <a:endParaRPr lang="zh-CN" altLang="en-US" sz="2000" b="1" dirty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endParaRPr>
              </a:p>
            </p:txBody>
          </p:sp>
          <p:pic>
            <p:nvPicPr>
              <p:cNvPr id="13" name="图片 12"/>
              <p:cNvPicPr>
                <a:picLocks noChangeAspect="1"/>
              </p:cNvPicPr>
              <p:nvPr/>
            </p:nvPicPr>
            <p:blipFill rotWithShape="1"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78" t="6778" r="-678" b="27666"/>
              <a:stretch>
                <a:fillRect/>
              </a:stretch>
            </p:blipFill>
            <p:spPr>
              <a:xfrm>
                <a:off x="3329252" y="1346200"/>
                <a:ext cx="1762126" cy="1762126"/>
              </a:xfrm>
              <a:prstGeom prst="ellipse">
                <a:avLst/>
              </a:prstGeom>
            </p:spPr>
          </p:pic>
        </p:grpSp>
      </p:grpSp>
      <p:grpSp>
        <p:nvGrpSpPr>
          <p:cNvPr id="18" name="组合 17"/>
          <p:cNvGrpSpPr/>
          <p:nvPr/>
        </p:nvGrpSpPr>
        <p:grpSpPr>
          <a:xfrm>
            <a:off x="6867790" y="1265238"/>
            <a:ext cx="1924050" cy="4099679"/>
            <a:chOff x="6867790" y="1265238"/>
            <a:chExt cx="1924050" cy="4099679"/>
          </a:xfrm>
        </p:grpSpPr>
        <p:sp>
          <p:nvSpPr>
            <p:cNvPr id="11" name="椭圆 10"/>
            <p:cNvSpPr/>
            <p:nvPr/>
          </p:nvSpPr>
          <p:spPr>
            <a:xfrm>
              <a:off x="6867790" y="1265238"/>
              <a:ext cx="1924050" cy="1924050"/>
            </a:xfrm>
            <a:prstGeom prst="ellipse">
              <a:avLst/>
            </a:prstGeom>
            <a:solidFill>
              <a:srgbClr val="FF6600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6867790" y="1353586"/>
              <a:ext cx="1924050" cy="4011331"/>
              <a:chOff x="6867790" y="1353586"/>
              <a:chExt cx="1924050" cy="4011331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6867790" y="2189692"/>
                <a:ext cx="1924050" cy="2974707"/>
              </a:xfrm>
              <a:prstGeom prst="rect">
                <a:avLst/>
              </a:prstGeom>
              <a:solidFill>
                <a:srgbClr val="FF66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Text Box 9"/>
              <p:cNvSpPr txBox="1">
                <a:spLocks noChangeArrowheads="1"/>
              </p:cNvSpPr>
              <p:nvPr/>
            </p:nvSpPr>
            <p:spPr bwMode="auto">
              <a:xfrm>
                <a:off x="7219950" y="3579813"/>
                <a:ext cx="1266825" cy="1785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zh-CN" altLang="en-US" sz="2000" b="1" dirty="0">
                    <a:solidFill>
                      <a:schemeClr val="bg1"/>
                    </a:solidFill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圈点勾画</a:t>
                </a:r>
                <a:endParaRPr lang="en-US" altLang="zh-CN" sz="2000" b="1" dirty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endParaRPr>
              </a:p>
              <a:p>
                <a:pPr eaLnBrk="1" hangingPunct="1">
                  <a:spcBef>
                    <a:spcPct val="50000"/>
                  </a:spcBef>
                </a:pPr>
                <a:r>
                  <a:rPr lang="zh-CN" altLang="en-US" sz="2000" b="1" dirty="0">
                    <a:solidFill>
                      <a:schemeClr val="bg1"/>
                    </a:solidFill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自主学习</a:t>
                </a:r>
                <a:endParaRPr lang="zh-CN" altLang="en-US" sz="2000" b="1" dirty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endParaRPr>
              </a:p>
              <a:p>
                <a:pPr eaLnBrk="1" hangingPunct="1">
                  <a:spcBef>
                    <a:spcPct val="50000"/>
                  </a:spcBef>
                </a:pPr>
                <a:r>
                  <a:rPr lang="zh-CN" altLang="en-US" sz="2000" b="1" dirty="0">
                    <a:solidFill>
                      <a:schemeClr val="bg1"/>
                    </a:solidFill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合作交流</a:t>
                </a:r>
                <a:endParaRPr lang="zh-CN" altLang="en-US" sz="2000" b="1" dirty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endParaRPr>
              </a:p>
              <a:p>
                <a:pPr eaLnBrk="1" hangingPunct="1">
                  <a:spcBef>
                    <a:spcPct val="50000"/>
                  </a:spcBef>
                </a:pPr>
                <a:r>
                  <a:rPr lang="zh-CN" altLang="en-US" sz="2000" b="1" dirty="0">
                    <a:solidFill>
                      <a:schemeClr val="bg1"/>
                    </a:solidFill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        </a:t>
                </a:r>
                <a:endParaRPr lang="zh-CN" altLang="en-US" sz="2000" b="1" dirty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endParaRPr>
              </a:p>
            </p:txBody>
          </p:sp>
          <p:pic>
            <p:nvPicPr>
              <p:cNvPr id="14" name="图片 13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6373" b="16373"/>
              <a:stretch>
                <a:fillRect/>
              </a:stretch>
            </p:blipFill>
            <p:spPr>
              <a:xfrm>
                <a:off x="6947815" y="1353586"/>
                <a:ext cx="1764000" cy="1764000"/>
              </a:xfrm>
              <a:prstGeom prst="ellipse">
                <a:avLst/>
              </a:prstGeom>
            </p:spPr>
          </p:pic>
        </p:grp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04799" y="466725"/>
            <a:ext cx="31072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方正正中黑简体" panose="02000000000000000000" pitchFamily="2" charset="-122"/>
                <a:cs typeface="Times New Roman" panose="02020603050405020304" pitchFamily="18" charset="0"/>
              </a:rPr>
              <a:t>05.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方正正中黑简体" panose="02000000000000000000" pitchFamily="2" charset="-122"/>
                <a:cs typeface="Times New Roman" panose="02020603050405020304" pitchFamily="18" charset="0"/>
              </a:rPr>
              <a:t>教学设计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4800" y="6457950"/>
            <a:ext cx="294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Times New Roman" panose="02020603050405020304" pitchFamily="18" charset="0"/>
                <a:ea typeface="方正正中黑简体" panose="02000000000000000000" pitchFamily="2" charset="-122"/>
                <a:cs typeface="Times New Roman" panose="02020603050405020304" pitchFamily="18" charset="0"/>
              </a:rPr>
              <a:t>05. </a:t>
            </a:r>
            <a:r>
              <a:rPr lang="zh-CN" altLang="en-US" dirty="0" smtClean="0">
                <a:solidFill>
                  <a:schemeClr val="bg1"/>
                </a:solidFill>
                <a:latin typeface="Times New Roman" panose="02020603050405020304" pitchFamily="18" charset="0"/>
                <a:ea typeface="方正正中黑简体" panose="02000000000000000000" pitchFamily="2" charset="-122"/>
                <a:cs typeface="Times New Roman" panose="02020603050405020304" pitchFamily="18" charset="0"/>
              </a:rPr>
              <a:t>教学设计</a:t>
            </a:r>
            <a:endParaRPr lang="zh-CN" altLang="en-US" dirty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9699" y="327024"/>
            <a:ext cx="3962401" cy="5888449"/>
          </a:xfrm>
          <a:prstGeom prst="rect">
            <a:avLst/>
          </a:prstGeom>
        </p:spPr>
      </p:pic>
      <p:sp>
        <p:nvSpPr>
          <p:cNvPr id="14" name="Rectangle 2"/>
          <p:cNvSpPr txBox="1">
            <a:spLocks noChangeArrowheads="1"/>
          </p:cNvSpPr>
          <p:nvPr/>
        </p:nvSpPr>
        <p:spPr>
          <a:xfrm>
            <a:off x="809625" y="2862674"/>
            <a:ext cx="5286375" cy="135690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首先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用“舞”字的篆书引起学生的兴趣和对</a:t>
            </a:r>
            <a:r>
              <a:rPr lang="zh-CN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舞美</a:t>
            </a:r>
            <a:endParaRPr lang="en-US" altLang="zh-CN" sz="1800" dirty="0" smtClean="0">
              <a:solidFill>
                <a:schemeClr val="tx1">
                  <a:lumMod val="65000"/>
                  <a:lumOff val="3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直观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感受，进而用关于舞蹈的古诗词导入新课</a:t>
            </a:r>
            <a:r>
              <a:rPr lang="zh-CN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，</a:t>
            </a:r>
            <a:endParaRPr lang="en-US" altLang="zh-CN" sz="1800" dirty="0" smtClean="0">
              <a:solidFill>
                <a:schemeClr val="tx1">
                  <a:lumMod val="65000"/>
                  <a:lumOff val="3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活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学生的审美意识。</a:t>
            </a:r>
            <a:endParaRPr lang="en-US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  <a:p>
            <a:pPr>
              <a:lnSpc>
                <a:spcPct val="155000"/>
              </a:lnSpc>
              <a:buFont typeface="Arial" panose="020B0604020202020204" pitchFamily="34" charset="0"/>
              <a:buNone/>
            </a:pPr>
            <a:endParaRPr lang="zh-CN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b="1" dirty="0">
              <a:solidFill>
                <a:srgbClr val="660033"/>
              </a:solidFill>
            </a:endParaRPr>
          </a:p>
        </p:txBody>
      </p:sp>
      <p:sp>
        <p:nvSpPr>
          <p:cNvPr id="15" name="流程图: 可选过程 14"/>
          <p:cNvSpPr/>
          <p:nvPr/>
        </p:nvSpPr>
        <p:spPr>
          <a:xfrm>
            <a:off x="777875" y="1764565"/>
            <a:ext cx="5022850" cy="442913"/>
          </a:xfrm>
          <a:prstGeom prst="flowChartAlternateProcess">
            <a:avLst/>
          </a:prstGeom>
          <a:solidFill>
            <a:srgbClr val="FF6600"/>
          </a:solidFill>
          <a:ln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一</a:t>
            </a:r>
            <a:r>
              <a:rPr lang="en-US" altLang="zh-CN" b="1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. </a:t>
            </a:r>
            <a:r>
              <a:rPr lang="zh-CN" altLang="en-US" b="1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“舞”字篆书导入，“舞”字诗句铺陈</a:t>
            </a:r>
            <a:endParaRPr lang="zh-CN" altLang="en-US" b="1" dirty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04799" y="466725"/>
            <a:ext cx="31072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教学目标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4800" y="6457950"/>
            <a:ext cx="294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教学目标</a:t>
            </a:r>
            <a:endParaRPr lang="zh-CN" altLang="en-US" dirty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412066" y="1738770"/>
            <a:ext cx="8007046" cy="2412983"/>
            <a:chOff x="436231" y="4257600"/>
            <a:chExt cx="6591669" cy="1986449"/>
          </a:xfrm>
        </p:grpSpPr>
        <p:cxnSp>
          <p:nvCxnSpPr>
            <p:cNvPr id="8" name="肘形连接符 7"/>
            <p:cNvCxnSpPr/>
            <p:nvPr/>
          </p:nvCxnSpPr>
          <p:spPr>
            <a:xfrm flipV="1">
              <a:off x="436231" y="5251269"/>
              <a:ext cx="4174958" cy="992780"/>
            </a:xfrm>
            <a:prstGeom prst="bentConnector3">
              <a:avLst>
                <a:gd name="adj1" fmla="val 50000"/>
              </a:avLst>
            </a:prstGeom>
            <a:ln w="152400">
              <a:solidFill>
                <a:srgbClr val="32303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肘形连接符 8"/>
            <p:cNvCxnSpPr/>
            <p:nvPr/>
          </p:nvCxnSpPr>
          <p:spPr>
            <a:xfrm flipV="1">
              <a:off x="2852942" y="4257600"/>
              <a:ext cx="4174958" cy="992780"/>
            </a:xfrm>
            <a:prstGeom prst="bentConnector3">
              <a:avLst>
                <a:gd name="adj1" fmla="val 50000"/>
              </a:avLst>
            </a:prstGeom>
            <a:ln w="152400">
              <a:solidFill>
                <a:srgbClr val="323034"/>
              </a:solidFill>
              <a:headEnd type="none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/>
          <p:cNvGrpSpPr/>
          <p:nvPr/>
        </p:nvGrpSpPr>
        <p:grpSpPr>
          <a:xfrm>
            <a:off x="3787217" y="3330185"/>
            <a:ext cx="2052519" cy="646331"/>
            <a:chOff x="3787217" y="3330185"/>
            <a:chExt cx="2052519" cy="646331"/>
          </a:xfrm>
        </p:grpSpPr>
        <p:sp>
          <p:nvSpPr>
            <p:cNvPr id="12" name="TextBox 26"/>
            <p:cNvSpPr txBox="1"/>
            <p:nvPr/>
          </p:nvSpPr>
          <p:spPr>
            <a:xfrm>
              <a:off x="3787217" y="3330185"/>
              <a:ext cx="49244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ln>
                    <a:solidFill>
                      <a:srgbClr val="FF6600"/>
                    </a:solidFill>
                  </a:ln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Arial Black" panose="020B0A04020102020204" pitchFamily="34" charset="0"/>
                </a:rPr>
                <a:t>1</a:t>
              </a:r>
              <a:endParaRPr lang="en-US" sz="3600" dirty="0">
                <a:ln>
                  <a:solidFill>
                    <a:srgbClr val="FF6600"/>
                  </a:solidFill>
                </a:ln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Arial Black" panose="020B0A04020102020204" pitchFamily="34" charset="0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168237" y="3542112"/>
              <a:ext cx="16714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FF6600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字字“精”心</a:t>
              </a:r>
              <a:endParaRPr lang="zh-CN" altLang="en-US" b="1" dirty="0">
                <a:solidFill>
                  <a:srgbClr val="FF6600"/>
                </a:solidFill>
                <a:effectLst>
                  <a:reflection blurRad="6350" stA="55000" endA="300" endPos="45500" dir="5400000" sy="-100000" algn="bl" rotWithShape="0"/>
                </a:effectLst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6348853" y="2083156"/>
            <a:ext cx="2200139" cy="646331"/>
            <a:chOff x="6348853" y="2083156"/>
            <a:chExt cx="2200139" cy="646331"/>
          </a:xfrm>
        </p:grpSpPr>
        <p:sp>
          <p:nvSpPr>
            <p:cNvPr id="16" name="文本框 15"/>
            <p:cNvSpPr txBox="1"/>
            <p:nvPr/>
          </p:nvSpPr>
          <p:spPr>
            <a:xfrm>
              <a:off x="6788893" y="2293400"/>
              <a:ext cx="17600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FF6600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入</a:t>
              </a:r>
              <a:r>
                <a:rPr lang="zh-CN" altLang="en-US" b="1" dirty="0" smtClean="0">
                  <a:solidFill>
                    <a:srgbClr val="FF6600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“目”三分</a:t>
              </a:r>
              <a:endParaRPr lang="zh-CN" altLang="en-US" b="1" dirty="0">
                <a:solidFill>
                  <a:srgbClr val="FF6600"/>
                </a:solidFill>
                <a:effectLst>
                  <a:reflection blurRad="6350" stA="55000" endA="300" endPos="45500" dir="5400000" sy="-100000" algn="bl" rotWithShape="0"/>
                </a:effectLst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sp>
          <p:nvSpPr>
            <p:cNvPr id="20" name="TextBox 26"/>
            <p:cNvSpPr txBox="1"/>
            <p:nvPr/>
          </p:nvSpPr>
          <p:spPr>
            <a:xfrm>
              <a:off x="6348853" y="2083156"/>
              <a:ext cx="49244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ln>
                    <a:solidFill>
                      <a:srgbClr val="FF6600"/>
                    </a:solidFill>
                  </a:ln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Arial Black" panose="020B0A04020102020204" pitchFamily="34" charset="0"/>
                </a:rPr>
                <a:t>2</a:t>
              </a:r>
              <a:endParaRPr lang="en-US" sz="3600" dirty="0">
                <a:ln>
                  <a:solidFill>
                    <a:srgbClr val="FF6600"/>
                  </a:solidFill>
                </a:ln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Arial Black" panose="020B0A04020102020204" pitchFamily="34" charset="0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9134887" y="866835"/>
            <a:ext cx="2111601" cy="646331"/>
            <a:chOff x="9134887" y="866835"/>
            <a:chExt cx="2111601" cy="646331"/>
          </a:xfrm>
        </p:grpSpPr>
        <p:sp>
          <p:nvSpPr>
            <p:cNvPr id="17" name="文本框 16"/>
            <p:cNvSpPr txBox="1"/>
            <p:nvPr/>
          </p:nvSpPr>
          <p:spPr>
            <a:xfrm>
              <a:off x="9536099" y="1068022"/>
              <a:ext cx="171038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rgbClr val="FF6600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心舞相“印”</a:t>
              </a:r>
              <a:endParaRPr lang="zh-CN" altLang="en-US" b="1" dirty="0">
                <a:solidFill>
                  <a:srgbClr val="FF6600"/>
                </a:solidFill>
                <a:effectLst>
                  <a:reflection blurRad="6350" stA="55000" endA="300" endPos="45500" dir="5400000" sy="-100000" algn="bl" rotWithShape="0"/>
                </a:effectLst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sp>
          <p:nvSpPr>
            <p:cNvPr id="21" name="TextBox 26"/>
            <p:cNvSpPr txBox="1"/>
            <p:nvPr/>
          </p:nvSpPr>
          <p:spPr>
            <a:xfrm>
              <a:off x="9134887" y="866835"/>
              <a:ext cx="49244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ln>
                    <a:solidFill>
                      <a:srgbClr val="FF6600"/>
                    </a:solidFill>
                  </a:ln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Arial Black" panose="020B0A04020102020204" pitchFamily="34" charset="0"/>
                </a:rPr>
                <a:t>3</a:t>
              </a:r>
              <a:endParaRPr lang="en-US" sz="3600" dirty="0">
                <a:ln>
                  <a:solidFill>
                    <a:srgbClr val="FF6600"/>
                  </a:solidFill>
                </a:ln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Arial Black" panose="020B0A04020102020204" pitchFamily="34" charset="0"/>
              </a:endParaRPr>
            </a:p>
          </p:txBody>
        </p:sp>
      </p:grpSp>
      <p:sp>
        <p:nvSpPr>
          <p:cNvPr id="36" name="Text Box 21"/>
          <p:cNvSpPr txBox="1">
            <a:spLocks noChangeArrowheads="1"/>
          </p:cNvSpPr>
          <p:nvPr/>
        </p:nvSpPr>
        <p:spPr bwMode="auto">
          <a:xfrm>
            <a:off x="304799" y="1219200"/>
            <a:ext cx="510718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初步培养学生对艺术的体验和感悟，陶冶情操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39" name="流程图: 可选过程 38"/>
          <p:cNvSpPr/>
          <p:nvPr/>
        </p:nvSpPr>
        <p:spPr>
          <a:xfrm>
            <a:off x="304799" y="1888019"/>
            <a:ext cx="2117725" cy="442913"/>
          </a:xfrm>
          <a:prstGeom prst="flowChartAlternateProcess">
            <a:avLst/>
          </a:prstGeom>
          <a:solidFill>
            <a:srgbClr val="FF6600"/>
          </a:solidFill>
          <a:ln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学情预估</a:t>
            </a:r>
            <a:endParaRPr lang="zh-CN" altLang="en-US" dirty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314241" y="2635914"/>
            <a:ext cx="250825" cy="25082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/>
          <p:cNvSpPr txBox="1"/>
          <p:nvPr/>
        </p:nvSpPr>
        <p:spPr>
          <a:xfrm>
            <a:off x="565066" y="2607755"/>
            <a:ext cx="3790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能自主解决字词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314241" y="3300640"/>
            <a:ext cx="250825" cy="25082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/>
          <p:cNvSpPr txBox="1"/>
          <p:nvPr/>
        </p:nvSpPr>
        <p:spPr>
          <a:xfrm>
            <a:off x="565066" y="3273379"/>
            <a:ext cx="3790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能品读优美词句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314241" y="3961687"/>
            <a:ext cx="250825" cy="25082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文本框 44"/>
          <p:cNvSpPr txBox="1"/>
          <p:nvPr/>
        </p:nvSpPr>
        <p:spPr>
          <a:xfrm>
            <a:off x="565066" y="3934426"/>
            <a:ext cx="3790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感悟文本之美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04799" y="466725"/>
            <a:ext cx="31072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教学目标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4800" y="6457950"/>
            <a:ext cx="294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教学目标</a:t>
            </a:r>
            <a:endParaRPr lang="zh-CN" altLang="en-US" dirty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412066" y="1738770"/>
            <a:ext cx="8007046" cy="2412983"/>
            <a:chOff x="436231" y="4257600"/>
            <a:chExt cx="6591669" cy="1986449"/>
          </a:xfrm>
        </p:grpSpPr>
        <p:cxnSp>
          <p:nvCxnSpPr>
            <p:cNvPr id="8" name="肘形连接符 7"/>
            <p:cNvCxnSpPr/>
            <p:nvPr/>
          </p:nvCxnSpPr>
          <p:spPr>
            <a:xfrm flipV="1">
              <a:off x="436231" y="5251269"/>
              <a:ext cx="4174958" cy="992780"/>
            </a:xfrm>
            <a:prstGeom prst="bentConnector3">
              <a:avLst>
                <a:gd name="adj1" fmla="val 50000"/>
              </a:avLst>
            </a:prstGeom>
            <a:ln w="152400">
              <a:solidFill>
                <a:srgbClr val="32303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肘形连接符 8"/>
            <p:cNvCxnSpPr/>
            <p:nvPr/>
          </p:nvCxnSpPr>
          <p:spPr>
            <a:xfrm flipV="1">
              <a:off x="2852942" y="4257600"/>
              <a:ext cx="4174958" cy="992780"/>
            </a:xfrm>
            <a:prstGeom prst="bentConnector3">
              <a:avLst>
                <a:gd name="adj1" fmla="val 50000"/>
              </a:avLst>
            </a:prstGeom>
            <a:ln w="152400">
              <a:solidFill>
                <a:srgbClr val="323034"/>
              </a:solidFill>
              <a:headEnd type="none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/>
          <p:cNvGrpSpPr/>
          <p:nvPr/>
        </p:nvGrpSpPr>
        <p:grpSpPr>
          <a:xfrm>
            <a:off x="3787217" y="3330185"/>
            <a:ext cx="2052519" cy="646331"/>
            <a:chOff x="3787217" y="3330185"/>
            <a:chExt cx="2052519" cy="646331"/>
          </a:xfrm>
        </p:grpSpPr>
        <p:sp>
          <p:nvSpPr>
            <p:cNvPr id="12" name="TextBox 26"/>
            <p:cNvSpPr txBox="1"/>
            <p:nvPr/>
          </p:nvSpPr>
          <p:spPr>
            <a:xfrm>
              <a:off x="3787217" y="3330185"/>
              <a:ext cx="49244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ln>
                    <a:solidFill>
                      <a:srgbClr val="FF6600"/>
                    </a:solidFill>
                  </a:ln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Arial Black" panose="020B0A04020102020204" pitchFamily="34" charset="0"/>
                </a:rPr>
                <a:t>1</a:t>
              </a:r>
              <a:endParaRPr lang="en-US" sz="3600" dirty="0">
                <a:ln>
                  <a:solidFill>
                    <a:srgbClr val="FF6600"/>
                  </a:solidFill>
                </a:ln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Arial Black" panose="020B0A04020102020204" pitchFamily="34" charset="0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168237" y="3542112"/>
              <a:ext cx="16714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FF6600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字字“精”心</a:t>
              </a:r>
              <a:endParaRPr lang="zh-CN" altLang="en-US" b="1" dirty="0">
                <a:solidFill>
                  <a:srgbClr val="FF6600"/>
                </a:solidFill>
                <a:effectLst>
                  <a:reflection blurRad="6350" stA="55000" endA="300" endPos="45500" dir="5400000" sy="-100000" algn="bl" rotWithShape="0"/>
                </a:effectLst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6348853" y="2083156"/>
            <a:ext cx="2200139" cy="646331"/>
            <a:chOff x="6348853" y="2083156"/>
            <a:chExt cx="2200139" cy="646331"/>
          </a:xfrm>
        </p:grpSpPr>
        <p:sp>
          <p:nvSpPr>
            <p:cNvPr id="16" name="文本框 15"/>
            <p:cNvSpPr txBox="1"/>
            <p:nvPr/>
          </p:nvSpPr>
          <p:spPr>
            <a:xfrm>
              <a:off x="6788893" y="2293400"/>
              <a:ext cx="17600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FF6600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入</a:t>
              </a:r>
              <a:r>
                <a:rPr lang="zh-CN" altLang="en-US" b="1" dirty="0" smtClean="0">
                  <a:solidFill>
                    <a:srgbClr val="FF6600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“目”三分</a:t>
              </a:r>
              <a:endParaRPr lang="zh-CN" altLang="en-US" b="1" dirty="0">
                <a:solidFill>
                  <a:srgbClr val="FF6600"/>
                </a:solidFill>
                <a:effectLst>
                  <a:reflection blurRad="6350" stA="55000" endA="300" endPos="45500" dir="5400000" sy="-100000" algn="bl" rotWithShape="0"/>
                </a:effectLst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sp>
          <p:nvSpPr>
            <p:cNvPr id="20" name="TextBox 26"/>
            <p:cNvSpPr txBox="1"/>
            <p:nvPr/>
          </p:nvSpPr>
          <p:spPr>
            <a:xfrm>
              <a:off x="6348853" y="2083156"/>
              <a:ext cx="49244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ln>
                    <a:solidFill>
                      <a:srgbClr val="FF6600"/>
                    </a:solidFill>
                  </a:ln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Arial Black" panose="020B0A04020102020204" pitchFamily="34" charset="0"/>
                </a:rPr>
                <a:t>2</a:t>
              </a:r>
              <a:endParaRPr lang="en-US" sz="3600" dirty="0">
                <a:ln>
                  <a:solidFill>
                    <a:srgbClr val="FF6600"/>
                  </a:solidFill>
                </a:ln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Arial Black" panose="020B0A04020102020204" pitchFamily="34" charset="0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9134887" y="866835"/>
            <a:ext cx="2111601" cy="646331"/>
            <a:chOff x="9134887" y="866835"/>
            <a:chExt cx="2111601" cy="646331"/>
          </a:xfrm>
        </p:grpSpPr>
        <p:sp>
          <p:nvSpPr>
            <p:cNvPr id="17" name="文本框 16"/>
            <p:cNvSpPr txBox="1"/>
            <p:nvPr/>
          </p:nvSpPr>
          <p:spPr>
            <a:xfrm>
              <a:off x="9536099" y="1068022"/>
              <a:ext cx="171038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rgbClr val="FF6600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心舞相“印”</a:t>
              </a:r>
              <a:endParaRPr lang="zh-CN" altLang="en-US" b="1" dirty="0">
                <a:solidFill>
                  <a:srgbClr val="FF6600"/>
                </a:solidFill>
                <a:effectLst>
                  <a:reflection blurRad="6350" stA="55000" endA="300" endPos="45500" dir="5400000" sy="-100000" algn="bl" rotWithShape="0"/>
                </a:effectLst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sp>
          <p:nvSpPr>
            <p:cNvPr id="21" name="TextBox 26"/>
            <p:cNvSpPr txBox="1"/>
            <p:nvPr/>
          </p:nvSpPr>
          <p:spPr>
            <a:xfrm>
              <a:off x="9134887" y="866835"/>
              <a:ext cx="49244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ln>
                    <a:solidFill>
                      <a:srgbClr val="FF6600"/>
                    </a:solidFill>
                  </a:ln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Arial Black" panose="020B0A04020102020204" pitchFamily="34" charset="0"/>
                </a:rPr>
                <a:t>3</a:t>
              </a:r>
              <a:endParaRPr lang="en-US" sz="3600" dirty="0">
                <a:ln>
                  <a:solidFill>
                    <a:srgbClr val="FF6600"/>
                  </a:solidFill>
                </a:ln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Arial Black" panose="020B0A04020102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919286" y="4347116"/>
            <a:ext cx="2131168" cy="1239370"/>
            <a:chOff x="3919286" y="4347116"/>
            <a:chExt cx="2131168" cy="1239370"/>
          </a:xfrm>
        </p:grpSpPr>
        <p:sp>
          <p:nvSpPr>
            <p:cNvPr id="30" name="Text Box 7"/>
            <p:cNvSpPr txBox="1">
              <a:spLocks noChangeArrowheads="1"/>
            </p:cNvSpPr>
            <p:nvPr/>
          </p:nvSpPr>
          <p:spPr bwMode="auto">
            <a:xfrm>
              <a:off x="3919286" y="4347116"/>
              <a:ext cx="2067221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1600" dirty="0">
                  <a:solidFill>
                    <a:srgbClr val="FF66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初读感知  积累字词</a:t>
              </a:r>
              <a:endParaRPr lang="zh-CN" altLang="en-US" sz="1600" dirty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sp>
          <p:nvSpPr>
            <p:cNvPr id="35" name="Text Box 14"/>
            <p:cNvSpPr txBox="1">
              <a:spLocks noChangeArrowheads="1"/>
            </p:cNvSpPr>
            <p:nvPr/>
          </p:nvSpPr>
          <p:spPr bwMode="auto">
            <a:xfrm>
              <a:off x="3919286" y="4647767"/>
              <a:ext cx="2131168" cy="9387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1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独立</a:t>
              </a:r>
              <a:r>
                <a:rPr lang="zh-CN" altLang="en-US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勾画 </a:t>
              </a:r>
              <a:endPara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  <a:p>
              <a:pPr eaLnBrk="1" hangingPunct="1"/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（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1</a:t>
              </a: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）比较难读的生字 </a:t>
              </a:r>
              <a:b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</a:b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（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2</a:t>
              </a: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）雅致的两字词语 </a:t>
              </a:r>
              <a:b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</a:b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（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3</a:t>
              </a: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）生动的四字短语 </a:t>
              </a:r>
              <a:b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</a:br>
              <a:r>
                <a:rPr lang="zh-CN" altLang="en-US" sz="11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能够</a:t>
              </a:r>
              <a:r>
                <a:rPr lang="zh-CN" altLang="en-US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概括全文的话语 </a:t>
              </a:r>
              <a:endPara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</p:grpSp>
      <p:sp>
        <p:nvSpPr>
          <p:cNvPr id="36" name="Text Box 21"/>
          <p:cNvSpPr txBox="1">
            <a:spLocks noChangeArrowheads="1"/>
          </p:cNvSpPr>
          <p:nvPr/>
        </p:nvSpPr>
        <p:spPr bwMode="auto">
          <a:xfrm>
            <a:off x="304799" y="1219200"/>
            <a:ext cx="510718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初步培养学生对艺术的体验和感悟，陶冶情操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39" name="流程图: 可选过程 38"/>
          <p:cNvSpPr/>
          <p:nvPr/>
        </p:nvSpPr>
        <p:spPr>
          <a:xfrm>
            <a:off x="304799" y="1888019"/>
            <a:ext cx="2117725" cy="442913"/>
          </a:xfrm>
          <a:prstGeom prst="flowChartAlternateProcess">
            <a:avLst/>
          </a:prstGeom>
          <a:solidFill>
            <a:srgbClr val="FF6600"/>
          </a:solidFill>
          <a:ln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学情预估</a:t>
            </a:r>
            <a:endParaRPr lang="zh-CN" altLang="en-US" dirty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314241" y="2635914"/>
            <a:ext cx="250825" cy="25082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/>
          <p:cNvSpPr txBox="1"/>
          <p:nvPr/>
        </p:nvSpPr>
        <p:spPr>
          <a:xfrm>
            <a:off x="565066" y="2607755"/>
            <a:ext cx="3790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能自主解决字词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314241" y="3300640"/>
            <a:ext cx="250825" cy="25082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/>
          <p:cNvSpPr txBox="1"/>
          <p:nvPr/>
        </p:nvSpPr>
        <p:spPr>
          <a:xfrm>
            <a:off x="565066" y="3273379"/>
            <a:ext cx="3790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能品读优美词句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314241" y="3961687"/>
            <a:ext cx="250825" cy="25082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文本框 44"/>
          <p:cNvSpPr txBox="1"/>
          <p:nvPr/>
        </p:nvSpPr>
        <p:spPr>
          <a:xfrm>
            <a:off x="565066" y="3934426"/>
            <a:ext cx="3790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感悟文本之美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6367527" y="3139677"/>
            <a:ext cx="2577516" cy="1365174"/>
            <a:chOff x="6367527" y="3139677"/>
            <a:chExt cx="2577516" cy="1365174"/>
          </a:xfrm>
        </p:grpSpPr>
        <p:sp>
          <p:nvSpPr>
            <p:cNvPr id="38" name="Text Box 7"/>
            <p:cNvSpPr txBox="1">
              <a:spLocks noChangeArrowheads="1"/>
            </p:cNvSpPr>
            <p:nvPr/>
          </p:nvSpPr>
          <p:spPr bwMode="auto">
            <a:xfrm>
              <a:off x="6367527" y="3139677"/>
              <a:ext cx="2075051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1600" dirty="0">
                  <a:solidFill>
                    <a:srgbClr val="FF66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细读品味  感情朗读</a:t>
              </a:r>
              <a:endParaRPr lang="zh-CN" altLang="en-US" sz="1600" dirty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sp>
          <p:nvSpPr>
            <p:cNvPr id="48" name="Text Box 14"/>
            <p:cNvSpPr txBox="1">
              <a:spLocks noChangeArrowheads="1"/>
            </p:cNvSpPr>
            <p:nvPr/>
          </p:nvSpPr>
          <p:spPr bwMode="auto">
            <a:xfrm>
              <a:off x="6367831" y="3519966"/>
              <a:ext cx="2577212" cy="9848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⑴听读录音，学生续读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  <a:p>
              <a:pPr eaLnBrk="1" hangingPunct="1"/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⑵品读美文，做好旁批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  <a:p>
              <a:pPr eaLnBrk="1" hangingPunct="1"/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⑶用声读出美：</a:t>
              </a:r>
              <a:r>
                <a:rPr lang="zh-CN" altLang="en-US" sz="1100" dirty="0">
                  <a:solidFill>
                    <a:srgbClr val="FF6600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“飞动的美”美在</a:t>
              </a:r>
              <a:r>
                <a:rPr lang="en-US" altLang="zh-CN" sz="1100" dirty="0">
                  <a:solidFill>
                    <a:srgbClr val="FF6600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…</a:t>
              </a:r>
              <a:r>
                <a:rPr lang="zh-CN" altLang="en-US" sz="1100" dirty="0">
                  <a:solidFill>
                    <a:srgbClr val="FF6600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的句式进行展示</a:t>
              </a:r>
              <a:endParaRPr lang="zh-CN" altLang="en-US" sz="1100" dirty="0">
                <a:solidFill>
                  <a:srgbClr val="FF6600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  <a:p>
              <a:pPr eaLnBrk="1" hangingPunct="1"/>
              <a:endParaRPr lang="zh-CN" altLang="en-US" sz="1200" dirty="0">
                <a:solidFill>
                  <a:srgbClr val="FF6600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9192729" y="1967134"/>
            <a:ext cx="2269326" cy="801875"/>
            <a:chOff x="9192729" y="1967134"/>
            <a:chExt cx="2269326" cy="801875"/>
          </a:xfrm>
        </p:grpSpPr>
        <p:sp>
          <p:nvSpPr>
            <p:cNvPr id="50" name="Text Box 7"/>
            <p:cNvSpPr txBox="1">
              <a:spLocks noChangeArrowheads="1"/>
            </p:cNvSpPr>
            <p:nvPr/>
          </p:nvSpPr>
          <p:spPr bwMode="auto">
            <a:xfrm>
              <a:off x="9192729" y="1967134"/>
              <a:ext cx="212986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1600" dirty="0">
                  <a:solidFill>
                    <a:srgbClr val="FF66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悟读体验  理解内涵</a:t>
              </a:r>
              <a:endParaRPr lang="zh-CN" altLang="en-US" sz="1600" dirty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sp>
          <p:nvSpPr>
            <p:cNvPr id="51" name="Text Box 18"/>
            <p:cNvSpPr txBox="1">
              <a:spLocks noChangeArrowheads="1"/>
            </p:cNvSpPr>
            <p:nvPr/>
          </p:nvSpPr>
          <p:spPr bwMode="auto">
            <a:xfrm>
              <a:off x="9206905" y="2338122"/>
              <a:ext cx="2255150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⑴悟读第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19</a:t>
              </a: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段，合作交流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  <a:p>
              <a:pPr eaLnBrk="1" hangingPunct="1"/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⑵质疑升华  探舞之</a:t>
              </a:r>
              <a:r>
                <a:rPr lang="zh-CN" altLang="en-US" sz="1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魂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</p:grpSp>
      <p:sp>
        <p:nvSpPr>
          <p:cNvPr id="52" name="Text Box 20"/>
          <p:cNvSpPr txBox="1">
            <a:spLocks noChangeArrowheads="1"/>
          </p:cNvSpPr>
          <p:nvPr/>
        </p:nvSpPr>
        <p:spPr bwMode="auto">
          <a:xfrm>
            <a:off x="6595074" y="4844224"/>
            <a:ext cx="5015344" cy="1329595"/>
          </a:xfrm>
          <a:prstGeom prst="rect">
            <a:avLst/>
          </a:prstGeom>
          <a:noFill/>
          <a:ln w="28575" cmpd="sng">
            <a:solidFill>
              <a:srgbClr val="FF6600"/>
            </a:solidFill>
            <a:miter lim="800000"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endParaRPr lang="en-US" altLang="zh-CN" sz="1400" dirty="0" smtClean="0">
              <a:solidFill>
                <a:srgbClr val="FF6600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  <a:p>
            <a:pPr eaLnBrk="1" hangingPunct="1">
              <a:spcBef>
                <a:spcPct val="20000"/>
              </a:spcBef>
            </a:pPr>
            <a:r>
              <a:rPr lang="zh-CN" altLang="en-US" sz="1400" dirty="0" smtClean="0">
                <a:solidFill>
                  <a:srgbClr val="FF6600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作业：</a:t>
            </a:r>
            <a:endParaRPr lang="zh-CN" altLang="en-US" sz="1400" dirty="0">
              <a:solidFill>
                <a:srgbClr val="FF6600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  <a:p>
            <a:pPr eaLnBrk="1" hangingPunct="1">
              <a:spcBef>
                <a:spcPct val="20000"/>
              </a:spcBef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1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自制表格比较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《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安塞腰鼓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》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和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《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观舞记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》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的异同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  <a:p>
            <a:pPr eaLnBrk="1" hangingPunct="1">
              <a:spcBef>
                <a:spcPct val="20000"/>
              </a:spcBef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2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看视频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《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雀之灵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》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，把精美的画面转化为文字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.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  <a:p>
            <a:pPr eaLnBrk="1" hangingPunct="1"/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854</Words>
  <Application>WPS 演示</Application>
  <PresentationFormat>自定义</PresentationFormat>
  <Paragraphs>191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Arial Unicode MS</vt:lpstr>
      <vt:lpstr>Calibri</vt:lpstr>
      <vt:lpstr>黑体</vt:lpstr>
      <vt:lpstr>Gulim</vt:lpstr>
      <vt:lpstr>方正正中黑简体</vt:lpstr>
      <vt:lpstr>Times New Roman</vt:lpstr>
      <vt:lpstr>Arial Black</vt:lpstr>
      <vt:lpstr>Microsoft JhengHei</vt:lpstr>
      <vt:lpstr>Calibri Light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 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creator>哎呀小小草</dc:creator>
  <cp:keywords>https://800sucai.taobao.com</cp:keywords>
  <dc:description>https://800sucai.taobao.com</dc:description>
  <dc:subject>哎呀小小草</dc:subject>
  <cp:category>https://800sucai.taobao.com</cp:category>
  <cp:lastModifiedBy>YANG</cp:lastModifiedBy>
  <cp:revision>710</cp:revision>
  <dcterms:created xsi:type="dcterms:W3CDTF">2013-08-12T12:34:00Z</dcterms:created>
  <dcterms:modified xsi:type="dcterms:W3CDTF">2017-05-12T02:33:41Z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