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23"/>
  </p:notesMasterIdLst>
  <p:sldIdLst>
    <p:sldId id="258" r:id="rId2"/>
    <p:sldId id="261" r:id="rId3"/>
    <p:sldId id="290" r:id="rId4"/>
    <p:sldId id="267" r:id="rId5"/>
    <p:sldId id="272" r:id="rId6"/>
    <p:sldId id="259" r:id="rId7"/>
    <p:sldId id="260" r:id="rId8"/>
    <p:sldId id="278" r:id="rId9"/>
    <p:sldId id="262" r:id="rId10"/>
    <p:sldId id="276" r:id="rId11"/>
    <p:sldId id="277" r:id="rId12"/>
    <p:sldId id="279" r:id="rId13"/>
    <p:sldId id="280" r:id="rId14"/>
    <p:sldId id="281" r:id="rId15"/>
    <p:sldId id="282" r:id="rId16"/>
    <p:sldId id="286" r:id="rId17"/>
    <p:sldId id="287" r:id="rId18"/>
    <p:sldId id="309" r:id="rId19"/>
    <p:sldId id="289" r:id="rId20"/>
    <p:sldId id="288" r:id="rId21"/>
    <p:sldId id="311" r:id="rId22"/>
  </p:sldIdLst>
  <p:sldSz cx="12192000" cy="6858000"/>
  <p:notesSz cx="6858000" cy="9144000"/>
  <p:custDataLst>
    <p:tags r:id="rId24"/>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60039"/>
    <a:srgbClr val="9400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14" autoAdjust="0"/>
    <p:restoredTop sz="92602" autoAdjust="0"/>
  </p:normalViewPr>
  <p:slideViewPr>
    <p:cSldViewPr snapToGrid="0">
      <p:cViewPr>
        <p:scale>
          <a:sx n="66" d="100"/>
          <a:sy n="66" d="100"/>
        </p:scale>
        <p:origin x="72" y="-80"/>
      </p:cViewPr>
      <p:guideLst/>
    </p:cSldViewPr>
  </p:slideViewPr>
  <p:notesTextViewPr>
    <p:cViewPr>
      <p:scale>
        <a:sx n="1" d="1"/>
        <a:sy n="1" d="1"/>
      </p:scale>
      <p:origin x="0" y="0"/>
    </p:cViewPr>
  </p:notesTextViewPr>
  <p:notesViewPr>
    <p:cSldViewPr snapToGrid="0">
      <p:cViewPr varScale="1">
        <p:scale>
          <a:sx n="52" d="100"/>
          <a:sy n="52" d="100"/>
        </p:scale>
        <p:origin x="268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defRPr>
            </a:lvl1pPr>
          </a:lstStyle>
          <a:p>
            <a:fld id="{D2A48B96-639E-45A3-A0BA-2464DFDB1FAA}" type="datetimeFigureOut">
              <a:rPr lang="zh-CN" altLang="en-US" smtClean="0"/>
              <a:pPr/>
              <a:t>2017/8/18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defRPr>
            </a:lvl1pPr>
          </a:lstStyle>
          <a:p>
            <a:fld id="{A6837353-30EB-4A48-80EB-173D804AEFBD}"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a:t>
            </a:fld>
            <a:endParaRPr lang="zh-CN" altLang="en-US" dirty="0"/>
          </a:p>
        </p:txBody>
      </p:sp>
    </p:spTree>
    <p:extLst>
      <p:ext uri="{BB962C8B-B14F-4D97-AF65-F5344CB8AC3E}">
        <p14:creationId xmlns:p14="http://schemas.microsoft.com/office/powerpoint/2010/main" val="2264167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dirty="0"/>
          </a:p>
        </p:txBody>
      </p:sp>
    </p:spTree>
    <p:extLst>
      <p:ext uri="{BB962C8B-B14F-4D97-AF65-F5344CB8AC3E}">
        <p14:creationId xmlns:p14="http://schemas.microsoft.com/office/powerpoint/2010/main" val="3552868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dirty="0"/>
          </a:p>
        </p:txBody>
      </p:sp>
    </p:spTree>
    <p:extLst>
      <p:ext uri="{BB962C8B-B14F-4D97-AF65-F5344CB8AC3E}">
        <p14:creationId xmlns:p14="http://schemas.microsoft.com/office/powerpoint/2010/main" val="295916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dirty="0"/>
          </a:p>
        </p:txBody>
      </p:sp>
    </p:spTree>
    <p:extLst>
      <p:ext uri="{BB962C8B-B14F-4D97-AF65-F5344CB8AC3E}">
        <p14:creationId xmlns:p14="http://schemas.microsoft.com/office/powerpoint/2010/main" val="1888878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dirty="0"/>
          </a:p>
        </p:txBody>
      </p:sp>
    </p:spTree>
    <p:extLst>
      <p:ext uri="{BB962C8B-B14F-4D97-AF65-F5344CB8AC3E}">
        <p14:creationId xmlns:p14="http://schemas.microsoft.com/office/powerpoint/2010/main" val="530322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dirty="0"/>
          </a:p>
        </p:txBody>
      </p:sp>
    </p:spTree>
    <p:extLst>
      <p:ext uri="{BB962C8B-B14F-4D97-AF65-F5344CB8AC3E}">
        <p14:creationId xmlns:p14="http://schemas.microsoft.com/office/powerpoint/2010/main" val="1361093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dirty="0"/>
          </a:p>
        </p:txBody>
      </p:sp>
    </p:spTree>
    <p:extLst>
      <p:ext uri="{BB962C8B-B14F-4D97-AF65-F5344CB8AC3E}">
        <p14:creationId xmlns:p14="http://schemas.microsoft.com/office/powerpoint/2010/main" val="3408223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dirty="0"/>
          </a:p>
        </p:txBody>
      </p:sp>
    </p:spTree>
    <p:extLst>
      <p:ext uri="{BB962C8B-B14F-4D97-AF65-F5344CB8AC3E}">
        <p14:creationId xmlns:p14="http://schemas.microsoft.com/office/powerpoint/2010/main" val="3782502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dirty="0"/>
          </a:p>
        </p:txBody>
      </p:sp>
    </p:spTree>
    <p:extLst>
      <p:ext uri="{BB962C8B-B14F-4D97-AF65-F5344CB8AC3E}">
        <p14:creationId xmlns:p14="http://schemas.microsoft.com/office/powerpoint/2010/main" val="3257572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dirty="0"/>
          </a:p>
        </p:txBody>
      </p:sp>
    </p:spTree>
    <p:extLst>
      <p:ext uri="{BB962C8B-B14F-4D97-AF65-F5344CB8AC3E}">
        <p14:creationId xmlns:p14="http://schemas.microsoft.com/office/powerpoint/2010/main" val="2387197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dirty="0"/>
          </a:p>
        </p:txBody>
      </p:sp>
    </p:spTree>
    <p:extLst>
      <p:ext uri="{BB962C8B-B14F-4D97-AF65-F5344CB8AC3E}">
        <p14:creationId xmlns:p14="http://schemas.microsoft.com/office/powerpoint/2010/main" val="447054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dirty="0"/>
          </a:p>
        </p:txBody>
      </p:sp>
    </p:spTree>
    <p:extLst>
      <p:ext uri="{BB962C8B-B14F-4D97-AF65-F5344CB8AC3E}">
        <p14:creationId xmlns:p14="http://schemas.microsoft.com/office/powerpoint/2010/main" val="38524703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dirty="0"/>
          </a:p>
        </p:txBody>
      </p:sp>
    </p:spTree>
    <p:extLst>
      <p:ext uri="{BB962C8B-B14F-4D97-AF65-F5344CB8AC3E}">
        <p14:creationId xmlns:p14="http://schemas.microsoft.com/office/powerpoint/2010/main" val="3120983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dirty="0"/>
          </a:p>
        </p:txBody>
      </p:sp>
    </p:spTree>
    <p:extLst>
      <p:ext uri="{BB962C8B-B14F-4D97-AF65-F5344CB8AC3E}">
        <p14:creationId xmlns:p14="http://schemas.microsoft.com/office/powerpoint/2010/main" val="1457809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dirty="0"/>
          </a:p>
        </p:txBody>
      </p:sp>
    </p:spTree>
    <p:extLst>
      <p:ext uri="{BB962C8B-B14F-4D97-AF65-F5344CB8AC3E}">
        <p14:creationId xmlns:p14="http://schemas.microsoft.com/office/powerpoint/2010/main" val="1260053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dirty="0"/>
          </a:p>
        </p:txBody>
      </p:sp>
    </p:spTree>
    <p:extLst>
      <p:ext uri="{BB962C8B-B14F-4D97-AF65-F5344CB8AC3E}">
        <p14:creationId xmlns:p14="http://schemas.microsoft.com/office/powerpoint/2010/main" val="3426798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dirty="0"/>
          </a:p>
        </p:txBody>
      </p:sp>
    </p:spTree>
    <p:extLst>
      <p:ext uri="{BB962C8B-B14F-4D97-AF65-F5344CB8AC3E}">
        <p14:creationId xmlns:p14="http://schemas.microsoft.com/office/powerpoint/2010/main" val="1062060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dirty="0"/>
          </a:p>
        </p:txBody>
      </p:sp>
    </p:spTree>
    <p:extLst>
      <p:ext uri="{BB962C8B-B14F-4D97-AF65-F5344CB8AC3E}">
        <p14:creationId xmlns:p14="http://schemas.microsoft.com/office/powerpoint/2010/main" val="2677424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dirty="0"/>
          </a:p>
        </p:txBody>
      </p:sp>
    </p:spTree>
    <p:extLst>
      <p:ext uri="{BB962C8B-B14F-4D97-AF65-F5344CB8AC3E}">
        <p14:creationId xmlns:p14="http://schemas.microsoft.com/office/powerpoint/2010/main" val="3328924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dirty="0"/>
          </a:p>
        </p:txBody>
      </p:sp>
    </p:spTree>
    <p:extLst>
      <p:ext uri="{BB962C8B-B14F-4D97-AF65-F5344CB8AC3E}">
        <p14:creationId xmlns:p14="http://schemas.microsoft.com/office/powerpoint/2010/main" val="4271638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dirty="0"/>
          </a:p>
        </p:txBody>
      </p:sp>
    </p:spTree>
    <p:extLst>
      <p:ext uri="{BB962C8B-B14F-4D97-AF65-F5344CB8AC3E}">
        <p14:creationId xmlns:p14="http://schemas.microsoft.com/office/powerpoint/2010/main" val="2878304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21538" name="Line 2">
            <a:extLst>
              <a:ext uri="{FF2B5EF4-FFF2-40B4-BE49-F238E27FC236}">
                <a16:creationId xmlns:a16="http://schemas.microsoft.com/office/drawing/2014/main" id="{342DAF68-8292-491F-B485-650D6E27712C}"/>
              </a:ext>
            </a:extLst>
          </p:cNvPr>
          <p:cNvSpPr>
            <a:spLocks noChangeShapeType="1"/>
          </p:cNvSpPr>
          <p:nvPr/>
        </p:nvSpPr>
        <p:spPr bwMode="auto">
          <a:xfrm>
            <a:off x="9753600" y="10668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微软雅黑" panose="020B0503020204020204" pitchFamily="34" charset="-122"/>
            </a:endParaRPr>
          </a:p>
        </p:txBody>
      </p:sp>
      <p:sp>
        <p:nvSpPr>
          <p:cNvPr id="321539" name="Rectangle 3">
            <a:extLst>
              <a:ext uri="{FF2B5EF4-FFF2-40B4-BE49-F238E27FC236}">
                <a16:creationId xmlns:a16="http://schemas.microsoft.com/office/drawing/2014/main" id="{FC445E52-8A83-475C-908F-2F4F21F905DE}"/>
              </a:ext>
            </a:extLst>
          </p:cNvPr>
          <p:cNvSpPr>
            <a:spLocks noGrp="1" noChangeArrowheads="1"/>
          </p:cNvSpPr>
          <p:nvPr>
            <p:ph type="ctrTitle"/>
          </p:nvPr>
        </p:nvSpPr>
        <p:spPr>
          <a:xfrm>
            <a:off x="421217" y="466725"/>
            <a:ext cx="9042400" cy="2133600"/>
          </a:xfrm>
          <a:prstGeom prst="rect">
            <a:avLst/>
          </a:prstGeom>
        </p:spPr>
        <p:txBody>
          <a:bodyPr/>
          <a:lstStyle>
            <a:lvl1pPr algn="r">
              <a:defRPr sz="4800">
                <a:latin typeface="微软雅黑" panose="020B0503020204020204" pitchFamily="34" charset="-122"/>
              </a:defRPr>
            </a:lvl1pPr>
          </a:lstStyle>
          <a:p>
            <a:pPr lvl="0"/>
            <a:r>
              <a:rPr lang="zh-CN" altLang="en-US" noProof="0" dirty="0"/>
              <a:t>单击此处编辑母版标题样式</a:t>
            </a:r>
            <a:endParaRPr lang="en-US" altLang="en-US" noProof="0" dirty="0"/>
          </a:p>
        </p:txBody>
      </p:sp>
      <p:sp>
        <p:nvSpPr>
          <p:cNvPr id="321540" name="Rectangle 4">
            <a:extLst>
              <a:ext uri="{FF2B5EF4-FFF2-40B4-BE49-F238E27FC236}">
                <a16:creationId xmlns:a16="http://schemas.microsoft.com/office/drawing/2014/main" id="{956DF9CA-78FB-42BC-9EEB-4B9CE4FD6721}"/>
              </a:ext>
            </a:extLst>
          </p:cNvPr>
          <p:cNvSpPr>
            <a:spLocks noGrp="1" noChangeArrowheads="1"/>
          </p:cNvSpPr>
          <p:nvPr>
            <p:ph type="subTitle" idx="1"/>
          </p:nvPr>
        </p:nvSpPr>
        <p:spPr>
          <a:xfrm>
            <a:off x="1132417" y="3049588"/>
            <a:ext cx="8331200" cy="2362200"/>
          </a:xfrm>
          <a:prstGeom prst="rect">
            <a:avLst/>
          </a:prstGeom>
        </p:spPr>
        <p:txBody>
          <a:bodyPr/>
          <a:lstStyle>
            <a:lvl1pPr marL="0" indent="0" algn="r">
              <a:buFont typeface="Wingdings" panose="05000000000000000000" pitchFamily="2" charset="2"/>
              <a:buNone/>
              <a:defRPr sz="3200">
                <a:latin typeface="微软雅黑" panose="020B0503020204020204" pitchFamily="34" charset="-122"/>
              </a:defRPr>
            </a:lvl1pPr>
          </a:lstStyle>
          <a:p>
            <a:pPr lvl="0"/>
            <a:r>
              <a:rPr lang="zh-CN" altLang="en-US" noProof="0" dirty="0"/>
              <a:t>单击以编辑母版副标题样式</a:t>
            </a:r>
            <a:endParaRPr lang="en-US" altLang="en-US" noProof="0" dirty="0"/>
          </a:p>
        </p:txBody>
      </p:sp>
      <p:sp>
        <p:nvSpPr>
          <p:cNvPr id="321541" name="Rectangle 5">
            <a:extLst>
              <a:ext uri="{FF2B5EF4-FFF2-40B4-BE49-F238E27FC236}">
                <a16:creationId xmlns:a16="http://schemas.microsoft.com/office/drawing/2014/main" id="{CCAE7E9D-2A63-42CC-9A48-83A490DA5A57}"/>
              </a:ext>
            </a:extLst>
          </p:cNvPr>
          <p:cNvSpPr>
            <a:spLocks noGrp="1" noChangeArrowheads="1"/>
          </p:cNvSpPr>
          <p:nvPr>
            <p:ph type="dt" sz="half" idx="2"/>
          </p:nvPr>
        </p:nvSpPr>
        <p:spPr>
          <a:xfrm>
            <a:off x="609600" y="6248400"/>
            <a:ext cx="2844800" cy="457200"/>
          </a:xfrm>
          <a:prstGeom prst="rect">
            <a:avLst/>
          </a:prstGeom>
        </p:spPr>
        <p:txBody>
          <a:bodyPr/>
          <a:lstStyle>
            <a:lvl1pPr>
              <a:defRPr>
                <a:latin typeface="微软雅黑" panose="020B0503020204020204" pitchFamily="34" charset="-122"/>
              </a:defRPr>
            </a:lvl1pPr>
          </a:lstStyle>
          <a:p>
            <a:endParaRPr lang="en-US" altLang="zh-CN" dirty="0"/>
          </a:p>
        </p:txBody>
      </p:sp>
      <p:sp>
        <p:nvSpPr>
          <p:cNvPr id="321542" name="Rectangle 6">
            <a:extLst>
              <a:ext uri="{FF2B5EF4-FFF2-40B4-BE49-F238E27FC236}">
                <a16:creationId xmlns:a16="http://schemas.microsoft.com/office/drawing/2014/main" id="{31990BAF-1251-4411-91BE-FE123E35AD91}"/>
              </a:ext>
            </a:extLst>
          </p:cNvPr>
          <p:cNvSpPr>
            <a:spLocks noGrp="1" noChangeArrowheads="1"/>
          </p:cNvSpPr>
          <p:nvPr>
            <p:ph type="ftr" sz="quarter" idx="3"/>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321543" name="Rectangle 7">
            <a:extLst>
              <a:ext uri="{FF2B5EF4-FFF2-40B4-BE49-F238E27FC236}">
                <a16:creationId xmlns:a16="http://schemas.microsoft.com/office/drawing/2014/main" id="{3B055785-6BC6-42D2-B738-21700BC3EE17}"/>
              </a:ext>
            </a:extLst>
          </p:cNvPr>
          <p:cNvSpPr>
            <a:spLocks noGrp="1" noChangeArrowheads="1"/>
          </p:cNvSpPr>
          <p:nvPr>
            <p:ph type="sldNum" sz="quarter" idx="4"/>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grpSp>
        <p:nvGrpSpPr>
          <p:cNvPr id="321544" name="Group 8">
            <a:extLst>
              <a:ext uri="{FF2B5EF4-FFF2-40B4-BE49-F238E27FC236}">
                <a16:creationId xmlns:a16="http://schemas.microsoft.com/office/drawing/2014/main" id="{D1E10098-8233-4698-97E6-4D86BA0AA3FB}"/>
              </a:ext>
            </a:extLst>
          </p:cNvPr>
          <p:cNvGrpSpPr>
            <a:grpSpLocks/>
          </p:cNvGrpSpPr>
          <p:nvPr/>
        </p:nvGrpSpPr>
        <p:grpSpPr bwMode="auto">
          <a:xfrm>
            <a:off x="10001249" y="2992439"/>
            <a:ext cx="1784351" cy="2189162"/>
            <a:chOff x="4704" y="1885"/>
            <a:chExt cx="843" cy="1379"/>
          </a:xfrm>
        </p:grpSpPr>
        <p:sp>
          <p:nvSpPr>
            <p:cNvPr id="321545" name="Oval 9">
              <a:extLst>
                <a:ext uri="{FF2B5EF4-FFF2-40B4-BE49-F238E27FC236}">
                  <a16:creationId xmlns:a16="http://schemas.microsoft.com/office/drawing/2014/main" id="{C79A222D-49BE-4580-9B0D-7E75B6DD1B84}"/>
                </a:ext>
              </a:extLst>
            </p:cNvPr>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6" name="Oval 10">
              <a:extLst>
                <a:ext uri="{FF2B5EF4-FFF2-40B4-BE49-F238E27FC236}">
                  <a16:creationId xmlns:a16="http://schemas.microsoft.com/office/drawing/2014/main" id="{F26CC3B8-F19A-4064-8330-EF6D251124A4}"/>
                </a:ext>
              </a:extLst>
            </p:cNvPr>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7" name="Oval 11">
              <a:extLst>
                <a:ext uri="{FF2B5EF4-FFF2-40B4-BE49-F238E27FC236}">
                  <a16:creationId xmlns:a16="http://schemas.microsoft.com/office/drawing/2014/main" id="{AEEA30C8-82A6-463B-8078-447DCCE02226}"/>
                </a:ext>
              </a:extLst>
            </p:cNvPr>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8" name="Oval 12">
              <a:extLst>
                <a:ext uri="{FF2B5EF4-FFF2-40B4-BE49-F238E27FC236}">
                  <a16:creationId xmlns:a16="http://schemas.microsoft.com/office/drawing/2014/main" id="{6218AC98-7F35-41D4-9CEF-7F95C5EB8E56}"/>
                </a:ext>
              </a:extLst>
            </p:cNvPr>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9" name="Oval 13">
              <a:extLst>
                <a:ext uri="{FF2B5EF4-FFF2-40B4-BE49-F238E27FC236}">
                  <a16:creationId xmlns:a16="http://schemas.microsoft.com/office/drawing/2014/main" id="{FF316ADA-3B25-4A4E-A78F-E7150E1C7B6F}"/>
                </a:ext>
              </a:extLst>
            </p:cNvPr>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0" name="Oval 14">
              <a:extLst>
                <a:ext uri="{FF2B5EF4-FFF2-40B4-BE49-F238E27FC236}">
                  <a16:creationId xmlns:a16="http://schemas.microsoft.com/office/drawing/2014/main" id="{23E0A23B-71C6-47CE-B749-17FFA2475CB7}"/>
                </a:ext>
              </a:extLst>
            </p:cNvPr>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1" name="Oval 15">
              <a:extLst>
                <a:ext uri="{FF2B5EF4-FFF2-40B4-BE49-F238E27FC236}">
                  <a16:creationId xmlns:a16="http://schemas.microsoft.com/office/drawing/2014/main" id="{07C23200-2D4B-467D-B451-5B2AE89B2FB6}"/>
                </a:ext>
              </a:extLst>
            </p:cNvPr>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2" name="Oval 16">
              <a:extLst>
                <a:ext uri="{FF2B5EF4-FFF2-40B4-BE49-F238E27FC236}">
                  <a16:creationId xmlns:a16="http://schemas.microsoft.com/office/drawing/2014/main" id="{918CB5C5-B9C5-4026-92F1-7705027DFFDF}"/>
                </a:ext>
              </a:extLst>
            </p:cNvPr>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3" name="Oval 17">
              <a:extLst>
                <a:ext uri="{FF2B5EF4-FFF2-40B4-BE49-F238E27FC236}">
                  <a16:creationId xmlns:a16="http://schemas.microsoft.com/office/drawing/2014/main" id="{B6780234-DE43-4428-B00A-D988DDEF7BE3}"/>
                </a:ext>
              </a:extLst>
            </p:cNvPr>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4" name="Oval 18">
              <a:extLst>
                <a:ext uri="{FF2B5EF4-FFF2-40B4-BE49-F238E27FC236}">
                  <a16:creationId xmlns:a16="http://schemas.microsoft.com/office/drawing/2014/main" id="{98A06830-68D5-4AC9-9AD7-11B6CE61E4CC}"/>
                </a:ext>
              </a:extLst>
            </p:cNvPr>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5" name="Oval 19">
              <a:extLst>
                <a:ext uri="{FF2B5EF4-FFF2-40B4-BE49-F238E27FC236}">
                  <a16:creationId xmlns:a16="http://schemas.microsoft.com/office/drawing/2014/main" id="{4C1D8381-5616-40FB-A134-E5D12AD3A9B6}"/>
                </a:ext>
              </a:extLst>
            </p:cNvPr>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6" name="Oval 20">
              <a:extLst>
                <a:ext uri="{FF2B5EF4-FFF2-40B4-BE49-F238E27FC236}">
                  <a16:creationId xmlns:a16="http://schemas.microsoft.com/office/drawing/2014/main" id="{C780437B-1FC8-46A8-A311-5AA194A38430}"/>
                </a:ext>
              </a:extLst>
            </p:cNvPr>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7" name="Oval 21">
              <a:extLst>
                <a:ext uri="{FF2B5EF4-FFF2-40B4-BE49-F238E27FC236}">
                  <a16:creationId xmlns:a16="http://schemas.microsoft.com/office/drawing/2014/main" id="{C974AFAA-8BE0-4039-B536-E1C683A72044}"/>
                </a:ext>
              </a:extLst>
            </p:cNvPr>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8" name="Oval 22">
              <a:extLst>
                <a:ext uri="{FF2B5EF4-FFF2-40B4-BE49-F238E27FC236}">
                  <a16:creationId xmlns:a16="http://schemas.microsoft.com/office/drawing/2014/main" id="{AC836C8E-B0E4-43F5-8228-0E37E3B140C6}"/>
                </a:ext>
              </a:extLst>
            </p:cNvPr>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9" name="Oval 23">
              <a:extLst>
                <a:ext uri="{FF2B5EF4-FFF2-40B4-BE49-F238E27FC236}">
                  <a16:creationId xmlns:a16="http://schemas.microsoft.com/office/drawing/2014/main" id="{16C719C2-DB9B-4C11-B178-8A7B7F1C12F6}"/>
                </a:ext>
              </a:extLst>
            </p:cNvPr>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0" name="Oval 24">
              <a:extLst>
                <a:ext uri="{FF2B5EF4-FFF2-40B4-BE49-F238E27FC236}">
                  <a16:creationId xmlns:a16="http://schemas.microsoft.com/office/drawing/2014/main" id="{53C97DCF-0CC4-4053-82A0-1D1D24A7A358}"/>
                </a:ext>
              </a:extLst>
            </p:cNvPr>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1" name="Oval 25">
              <a:extLst>
                <a:ext uri="{FF2B5EF4-FFF2-40B4-BE49-F238E27FC236}">
                  <a16:creationId xmlns:a16="http://schemas.microsoft.com/office/drawing/2014/main" id="{8A9D62AC-BE38-4BE8-B16F-150BA79D8DAA}"/>
                </a:ext>
              </a:extLst>
            </p:cNvPr>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2" name="Oval 26">
              <a:extLst>
                <a:ext uri="{FF2B5EF4-FFF2-40B4-BE49-F238E27FC236}">
                  <a16:creationId xmlns:a16="http://schemas.microsoft.com/office/drawing/2014/main" id="{63ADC46B-AD50-435C-B88E-2355D1AD115E}"/>
                </a:ext>
              </a:extLst>
            </p:cNvPr>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3" name="Oval 27">
              <a:extLst>
                <a:ext uri="{FF2B5EF4-FFF2-40B4-BE49-F238E27FC236}">
                  <a16:creationId xmlns:a16="http://schemas.microsoft.com/office/drawing/2014/main" id="{54CFFEFF-D318-4EEC-A054-8A53D4D3FEC4}"/>
                </a:ext>
              </a:extLst>
            </p:cNvPr>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4" name="Oval 28">
              <a:extLst>
                <a:ext uri="{FF2B5EF4-FFF2-40B4-BE49-F238E27FC236}">
                  <a16:creationId xmlns:a16="http://schemas.microsoft.com/office/drawing/2014/main" id="{06ECAA69-E6B6-44C8-8EBA-0449065579FA}"/>
                </a:ext>
              </a:extLst>
            </p:cNvPr>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5" name="Oval 29">
              <a:extLst>
                <a:ext uri="{FF2B5EF4-FFF2-40B4-BE49-F238E27FC236}">
                  <a16:creationId xmlns:a16="http://schemas.microsoft.com/office/drawing/2014/main" id="{43527E9A-94BC-45E0-9562-36D766270B52}"/>
                </a:ext>
              </a:extLst>
            </p:cNvPr>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6" name="Oval 30">
              <a:extLst>
                <a:ext uri="{FF2B5EF4-FFF2-40B4-BE49-F238E27FC236}">
                  <a16:creationId xmlns:a16="http://schemas.microsoft.com/office/drawing/2014/main" id="{B93FFFA6-56A2-43BC-B8BE-E04EC2F3B088}"/>
                </a:ext>
              </a:extLst>
            </p:cNvPr>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7" name="Oval 31">
              <a:extLst>
                <a:ext uri="{FF2B5EF4-FFF2-40B4-BE49-F238E27FC236}">
                  <a16:creationId xmlns:a16="http://schemas.microsoft.com/office/drawing/2014/main" id="{130B3EA8-4BD0-44AB-87B6-C9038ACFB6FA}"/>
                </a:ext>
              </a:extLst>
            </p:cNvPr>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8" name="Oval 32">
              <a:extLst>
                <a:ext uri="{FF2B5EF4-FFF2-40B4-BE49-F238E27FC236}">
                  <a16:creationId xmlns:a16="http://schemas.microsoft.com/office/drawing/2014/main" id="{6516CBB0-3654-4675-AB66-D675E1A319FF}"/>
                </a:ext>
              </a:extLst>
            </p:cNvPr>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9" name="Oval 33">
              <a:extLst>
                <a:ext uri="{FF2B5EF4-FFF2-40B4-BE49-F238E27FC236}">
                  <a16:creationId xmlns:a16="http://schemas.microsoft.com/office/drawing/2014/main" id="{A2F334A5-8AAE-4A78-9F3A-317B7FAE420B}"/>
                </a:ext>
              </a:extLst>
            </p:cNvPr>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0" name="Oval 34">
              <a:extLst>
                <a:ext uri="{FF2B5EF4-FFF2-40B4-BE49-F238E27FC236}">
                  <a16:creationId xmlns:a16="http://schemas.microsoft.com/office/drawing/2014/main" id="{D331D0C9-37F5-40AE-8ED0-2A62D3D198CE}"/>
                </a:ext>
              </a:extLst>
            </p:cNvPr>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1" name="Oval 35">
              <a:extLst>
                <a:ext uri="{FF2B5EF4-FFF2-40B4-BE49-F238E27FC236}">
                  <a16:creationId xmlns:a16="http://schemas.microsoft.com/office/drawing/2014/main" id="{60502A92-9193-4D00-B77F-2159B29C3A10}"/>
                </a:ext>
              </a:extLst>
            </p:cNvPr>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2" name="Oval 36">
              <a:extLst>
                <a:ext uri="{FF2B5EF4-FFF2-40B4-BE49-F238E27FC236}">
                  <a16:creationId xmlns:a16="http://schemas.microsoft.com/office/drawing/2014/main" id="{8B802DAA-B3A6-4220-8B8A-8CDFDDAB7DAD}"/>
                </a:ext>
              </a:extLst>
            </p:cNvPr>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3" name="Oval 37">
              <a:extLst>
                <a:ext uri="{FF2B5EF4-FFF2-40B4-BE49-F238E27FC236}">
                  <a16:creationId xmlns:a16="http://schemas.microsoft.com/office/drawing/2014/main" id="{0D1FABA9-AC28-442D-92D7-EBE6F99B8A20}"/>
                </a:ext>
              </a:extLst>
            </p:cNvPr>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4" name="Oval 38">
              <a:extLst>
                <a:ext uri="{FF2B5EF4-FFF2-40B4-BE49-F238E27FC236}">
                  <a16:creationId xmlns:a16="http://schemas.microsoft.com/office/drawing/2014/main" id="{CBE42BBF-D1CC-4E38-B928-585CA643DB28}"/>
                </a:ext>
              </a:extLst>
            </p:cNvPr>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5" name="Oval 39">
              <a:extLst>
                <a:ext uri="{FF2B5EF4-FFF2-40B4-BE49-F238E27FC236}">
                  <a16:creationId xmlns:a16="http://schemas.microsoft.com/office/drawing/2014/main" id="{6AFCAD64-4544-4B2B-B1C3-EFEED3CB2BF4}"/>
                </a:ext>
              </a:extLst>
            </p:cNvPr>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grpSp>
      <p:sp>
        <p:nvSpPr>
          <p:cNvPr id="321576" name="Line 40">
            <a:extLst>
              <a:ext uri="{FF2B5EF4-FFF2-40B4-BE49-F238E27FC236}">
                <a16:creationId xmlns:a16="http://schemas.microsoft.com/office/drawing/2014/main" id="{B96A3F37-0799-4EA6-8FD2-03173CAFDC8E}"/>
              </a:ext>
            </a:extLst>
          </p:cNvPr>
          <p:cNvSpPr>
            <a:spLocks noChangeShapeType="1"/>
          </p:cNvSpPr>
          <p:nvPr/>
        </p:nvSpPr>
        <p:spPr bwMode="auto">
          <a:xfrm>
            <a:off x="406400" y="2819400"/>
            <a:ext cx="109728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微软雅黑" panose="020B0503020204020204" pitchFamily="34" charset="-122"/>
            </a:endParaRPr>
          </a:p>
        </p:txBody>
      </p:sp>
    </p:spTree>
    <p:extLst>
      <p:ext uri="{BB962C8B-B14F-4D97-AF65-F5344CB8AC3E}">
        <p14:creationId xmlns:p14="http://schemas.microsoft.com/office/powerpoint/2010/main" val="3187440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CDC333-AC93-419C-AFE2-93712D91DF71}"/>
              </a:ext>
            </a:extLst>
          </p:cNvPr>
          <p:cNvSpPr>
            <a:spLocks noGrp="1"/>
          </p:cNvSpPr>
          <p:nvPr>
            <p:ph type="title"/>
          </p:nvPr>
        </p:nvSpPr>
        <p:spPr>
          <a:xfrm>
            <a:off x="840318" y="457200"/>
            <a:ext cx="3932767" cy="1600200"/>
          </a:xfrm>
          <a:prstGeom prst="rect">
            <a:avLst/>
          </a:prstGeom>
        </p:spPr>
        <p:txBody>
          <a:bodyPr/>
          <a:lstStyle>
            <a:lvl1pPr>
              <a:defRPr sz="3200">
                <a:latin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CAC2C11D-2317-4ACC-9D63-F9D60001EC73}"/>
              </a:ext>
            </a:extLst>
          </p:cNvPr>
          <p:cNvSpPr>
            <a:spLocks noGrp="1"/>
          </p:cNvSpPr>
          <p:nvPr>
            <p:ph idx="1"/>
          </p:nvPr>
        </p:nvSpPr>
        <p:spPr>
          <a:xfrm>
            <a:off x="5183717" y="987426"/>
            <a:ext cx="6172200" cy="4873625"/>
          </a:xfrm>
          <a:prstGeom prst="rect">
            <a:avLst/>
          </a:prstGeom>
        </p:spPr>
        <p:txBody>
          <a:bodyPr/>
          <a:lstStyle>
            <a:lvl1pPr>
              <a:defRPr sz="3200">
                <a:latin typeface="微软雅黑" panose="020B0503020204020204" pitchFamily="34" charset="-122"/>
              </a:defRPr>
            </a:lvl1pPr>
            <a:lvl2pPr>
              <a:defRPr sz="2800">
                <a:latin typeface="微软雅黑" panose="020B0503020204020204" pitchFamily="34" charset="-122"/>
              </a:defRPr>
            </a:lvl2pPr>
            <a:lvl3pPr>
              <a:defRPr sz="2400">
                <a:latin typeface="微软雅黑" panose="020B0503020204020204" pitchFamily="34" charset="-122"/>
              </a:defRPr>
            </a:lvl3pPr>
            <a:lvl4pPr>
              <a:defRPr sz="2000">
                <a:latin typeface="微软雅黑" panose="020B0503020204020204" pitchFamily="34" charset="-122"/>
              </a:defRPr>
            </a:lvl4pPr>
            <a:lvl5pPr>
              <a:defRPr sz="2000">
                <a:latin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a:extLst>
              <a:ext uri="{FF2B5EF4-FFF2-40B4-BE49-F238E27FC236}">
                <a16:creationId xmlns:a16="http://schemas.microsoft.com/office/drawing/2014/main" id="{DBA39AC7-BE49-40DB-8379-C3CB5100DCBD}"/>
              </a:ext>
            </a:extLst>
          </p:cNvPr>
          <p:cNvSpPr>
            <a:spLocks noGrp="1"/>
          </p:cNvSpPr>
          <p:nvPr>
            <p:ph type="body" sz="half" idx="2"/>
          </p:nvPr>
        </p:nvSpPr>
        <p:spPr>
          <a:xfrm>
            <a:off x="840318" y="2057400"/>
            <a:ext cx="3932767" cy="3811588"/>
          </a:xfrm>
          <a:prstGeom prst="rect">
            <a:avLst/>
          </a:prstGeom>
        </p:spPr>
        <p:txBody>
          <a:bodyPr/>
          <a:lstStyle>
            <a:lvl1pPr marL="0" indent="0">
              <a:buNone/>
              <a:defRPr sz="1600">
                <a:latin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4">
            <a:extLst>
              <a:ext uri="{FF2B5EF4-FFF2-40B4-BE49-F238E27FC236}">
                <a16:creationId xmlns:a16="http://schemas.microsoft.com/office/drawing/2014/main" id="{500A31EA-2492-4D33-BDF2-2829E1BE94B0}"/>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C764DE79-268F-4C1A-8933-263129D2AF90}" type="datetimeFigureOut">
              <a:rPr lang="en-US" smtClean="0"/>
              <a:pPr/>
              <a:t>8/18/2017</a:t>
            </a:fld>
            <a:endParaRPr lang="en-US" dirty="0"/>
          </a:p>
        </p:txBody>
      </p:sp>
      <p:sp>
        <p:nvSpPr>
          <p:cNvPr id="6" name="页脚占位符 5">
            <a:extLst>
              <a:ext uri="{FF2B5EF4-FFF2-40B4-BE49-F238E27FC236}">
                <a16:creationId xmlns:a16="http://schemas.microsoft.com/office/drawing/2014/main" id="{012A81E4-2882-4BA6-89AA-ACE1EECAF20B}"/>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7" name="灯片编号占位符 6">
            <a:extLst>
              <a:ext uri="{FF2B5EF4-FFF2-40B4-BE49-F238E27FC236}">
                <a16:creationId xmlns:a16="http://schemas.microsoft.com/office/drawing/2014/main" id="{C76895A7-8820-4973-BE49-9F9965BCCB39}"/>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549590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21F3C1-0384-43B6-BA22-17654F31B2DF}"/>
              </a:ext>
            </a:extLst>
          </p:cNvPr>
          <p:cNvSpPr>
            <a:spLocks noGrp="1"/>
          </p:cNvSpPr>
          <p:nvPr>
            <p:ph type="title"/>
          </p:nvPr>
        </p:nvSpPr>
        <p:spPr>
          <a:xfrm>
            <a:off x="840318" y="457200"/>
            <a:ext cx="3932767" cy="1600200"/>
          </a:xfrm>
          <a:prstGeom prst="rect">
            <a:avLst/>
          </a:prstGeom>
        </p:spPr>
        <p:txBody>
          <a:bodyPr/>
          <a:lstStyle>
            <a:lvl1pPr>
              <a:defRPr sz="3200">
                <a:latin typeface="微软雅黑" panose="020B0503020204020204" pitchFamily="34" charset="-122"/>
              </a:defRPr>
            </a:lvl1pPr>
          </a:lstStyle>
          <a:p>
            <a:r>
              <a:rPr lang="zh-CN" altLang="en-US" dirty="0"/>
              <a:t>单击此处编辑母版标题样式</a:t>
            </a:r>
          </a:p>
        </p:txBody>
      </p:sp>
      <p:sp>
        <p:nvSpPr>
          <p:cNvPr id="3" name="图片占位符 2">
            <a:extLst>
              <a:ext uri="{FF2B5EF4-FFF2-40B4-BE49-F238E27FC236}">
                <a16:creationId xmlns:a16="http://schemas.microsoft.com/office/drawing/2014/main" id="{291056BC-D06F-4B57-A19F-5A934DF435C6}"/>
              </a:ext>
            </a:extLst>
          </p:cNvPr>
          <p:cNvSpPr>
            <a:spLocks noGrp="1"/>
          </p:cNvSpPr>
          <p:nvPr>
            <p:ph type="pic" idx="1"/>
          </p:nvPr>
        </p:nvSpPr>
        <p:spPr>
          <a:xfrm>
            <a:off x="5183717" y="987426"/>
            <a:ext cx="6172200" cy="4873625"/>
          </a:xfrm>
          <a:prstGeom prst="rect">
            <a:avLst/>
          </a:prstGeom>
        </p:spPr>
        <p:txBody>
          <a:bodyPr/>
          <a:lstStyle>
            <a:lvl1pPr marL="0" indent="0">
              <a:buNone/>
              <a:defRPr sz="3200">
                <a:latin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p>
        </p:txBody>
      </p:sp>
      <p:sp>
        <p:nvSpPr>
          <p:cNvPr id="4" name="文本占位符 3">
            <a:extLst>
              <a:ext uri="{FF2B5EF4-FFF2-40B4-BE49-F238E27FC236}">
                <a16:creationId xmlns:a16="http://schemas.microsoft.com/office/drawing/2014/main" id="{12499D9D-A33D-4B99-A6F8-512CA0BF89F1}"/>
              </a:ext>
            </a:extLst>
          </p:cNvPr>
          <p:cNvSpPr>
            <a:spLocks noGrp="1"/>
          </p:cNvSpPr>
          <p:nvPr>
            <p:ph type="body" sz="half" idx="2"/>
          </p:nvPr>
        </p:nvSpPr>
        <p:spPr>
          <a:xfrm>
            <a:off x="840318" y="2057400"/>
            <a:ext cx="3932767" cy="3811588"/>
          </a:xfrm>
          <a:prstGeom prst="rect">
            <a:avLst/>
          </a:prstGeom>
        </p:spPr>
        <p:txBody>
          <a:bodyPr/>
          <a:lstStyle>
            <a:lvl1pPr marL="0" indent="0">
              <a:buNone/>
              <a:defRPr sz="1600">
                <a:latin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4">
            <a:extLst>
              <a:ext uri="{FF2B5EF4-FFF2-40B4-BE49-F238E27FC236}">
                <a16:creationId xmlns:a16="http://schemas.microsoft.com/office/drawing/2014/main" id="{F7094687-9CB3-4727-A404-4621B27AFA37}"/>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6" name="页脚占位符 5">
            <a:extLst>
              <a:ext uri="{FF2B5EF4-FFF2-40B4-BE49-F238E27FC236}">
                <a16:creationId xmlns:a16="http://schemas.microsoft.com/office/drawing/2014/main" id="{B37B5B2A-9DCA-40FD-BF86-7037F0A5B93B}"/>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7" name="灯片编号占位符 6">
            <a:extLst>
              <a:ext uri="{FF2B5EF4-FFF2-40B4-BE49-F238E27FC236}">
                <a16:creationId xmlns:a16="http://schemas.microsoft.com/office/drawing/2014/main" id="{64F47D67-C207-40A9-9615-BE23884B7651}"/>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2883130230"/>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DAEEA2-E030-4A3B-8AFD-F1B31E03AA28}"/>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0CEECF90-C944-4EA7-8A91-9F099AF0EBA2}"/>
              </a:ext>
            </a:extLst>
          </p:cNvPr>
          <p:cNvSpPr>
            <a:spLocks noGrp="1"/>
          </p:cNvSpPr>
          <p:nvPr>
            <p:ph type="body" orient="vert" idx="1"/>
          </p:nvPr>
        </p:nvSpPr>
        <p:spPr>
          <a:xfrm>
            <a:off x="609600" y="1719263"/>
            <a:ext cx="10972800" cy="4411662"/>
          </a:xfrm>
          <a:prstGeom prst="rect">
            <a:avLst/>
          </a:prstGeom>
        </p:spPr>
        <p:txBody>
          <a:bodyPr vert="eaVert"/>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07073956-671C-4FCE-8AD8-C3B02884E2F8}"/>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C764DE79-268F-4C1A-8933-263129D2AF90}" type="datetimeFigureOut">
              <a:rPr lang="en-US" smtClean="0"/>
              <a:pPr/>
              <a:t>8/18/2017</a:t>
            </a:fld>
            <a:endParaRPr lang="en-US" dirty="0"/>
          </a:p>
        </p:txBody>
      </p:sp>
      <p:sp>
        <p:nvSpPr>
          <p:cNvPr id="5" name="页脚占位符 4">
            <a:extLst>
              <a:ext uri="{FF2B5EF4-FFF2-40B4-BE49-F238E27FC236}">
                <a16:creationId xmlns:a16="http://schemas.microsoft.com/office/drawing/2014/main" id="{26C35471-4CA6-4302-8104-3103AD871DF2}"/>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EE60A20D-E8C8-47AE-9D41-E641833DC67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254569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4D22AD-F4DA-4035-9C88-1CD1C5CF78EA}"/>
              </a:ext>
            </a:extLst>
          </p:cNvPr>
          <p:cNvSpPr>
            <a:spLocks noGrp="1"/>
          </p:cNvSpPr>
          <p:nvPr>
            <p:ph type="title" orient="vert"/>
          </p:nvPr>
        </p:nvSpPr>
        <p:spPr>
          <a:xfrm>
            <a:off x="8839200" y="122239"/>
            <a:ext cx="2743200" cy="6008687"/>
          </a:xfrm>
          <a:prstGeom prst="rect">
            <a:avLst/>
          </a:prstGeom>
        </p:spPr>
        <p:txBody>
          <a:bodyPr vert="eaVert"/>
          <a:lstStyle>
            <a:lvl1pPr>
              <a:defRPr>
                <a:latin typeface="微软雅黑" panose="020B0503020204020204" pitchFamily="34" charset="-122"/>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335B80F4-5C70-46CD-8165-16FFB3C36923}"/>
              </a:ext>
            </a:extLst>
          </p:cNvPr>
          <p:cNvSpPr>
            <a:spLocks noGrp="1"/>
          </p:cNvSpPr>
          <p:nvPr>
            <p:ph type="body" orient="vert" idx="1"/>
          </p:nvPr>
        </p:nvSpPr>
        <p:spPr>
          <a:xfrm>
            <a:off x="609600" y="122239"/>
            <a:ext cx="8026400" cy="6008687"/>
          </a:xfrm>
          <a:prstGeom prst="rect">
            <a:avLst/>
          </a:prstGeom>
        </p:spPr>
        <p:txBody>
          <a:bodyPr vert="eaVert"/>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BA86387C-A77E-439C-A704-C9C414AE65CC}"/>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C764DE79-268F-4C1A-8933-263129D2AF90}" type="datetimeFigureOut">
              <a:rPr lang="en-US" smtClean="0"/>
              <a:pPr/>
              <a:t>8/18/2017</a:t>
            </a:fld>
            <a:endParaRPr lang="en-US" dirty="0"/>
          </a:p>
        </p:txBody>
      </p:sp>
      <p:sp>
        <p:nvSpPr>
          <p:cNvPr id="5" name="页脚占位符 4">
            <a:extLst>
              <a:ext uri="{FF2B5EF4-FFF2-40B4-BE49-F238E27FC236}">
                <a16:creationId xmlns:a16="http://schemas.microsoft.com/office/drawing/2014/main" id="{C8406B7B-66AB-486D-9242-4259B43FAE1C}"/>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7C68833A-9DCF-4043-9FF5-60EEDAA7351C}"/>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293423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386351"/>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CD992C-D49D-4F69-9CCF-78B2AAAEF1F1}"/>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30A491B1-618E-4BEA-B2AC-6658E94E1068}"/>
              </a:ext>
            </a:extLst>
          </p:cNvPr>
          <p:cNvSpPr>
            <a:spLocks noGrp="1"/>
          </p:cNvSpPr>
          <p:nvPr>
            <p:ph idx="1"/>
          </p:nvPr>
        </p:nvSpPr>
        <p:spPr>
          <a:xfrm>
            <a:off x="609600" y="1719263"/>
            <a:ext cx="10972800" cy="4411662"/>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C3324EF9-393E-4A31-9468-3FE804575008}"/>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5" name="页脚占位符 4">
            <a:extLst>
              <a:ext uri="{FF2B5EF4-FFF2-40B4-BE49-F238E27FC236}">
                <a16:creationId xmlns:a16="http://schemas.microsoft.com/office/drawing/2014/main" id="{A015B1EB-150C-401A-B2F7-99C267AD296E}"/>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E2478C1D-6ABB-4167-9BDD-CB56132E7E8E}"/>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1178465785"/>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FA2BF0-587E-4BBF-BE79-08DC6488ECC1}"/>
              </a:ext>
            </a:extLst>
          </p:cNvPr>
          <p:cNvSpPr>
            <a:spLocks noGrp="1"/>
          </p:cNvSpPr>
          <p:nvPr>
            <p:ph type="title"/>
          </p:nvPr>
        </p:nvSpPr>
        <p:spPr>
          <a:xfrm>
            <a:off x="831851" y="1709739"/>
            <a:ext cx="10515600" cy="2852737"/>
          </a:xfrm>
          <a:prstGeom prst="rect">
            <a:avLst/>
          </a:prstGeom>
        </p:spPr>
        <p:txBody>
          <a:bodyPr/>
          <a:lstStyle>
            <a:lvl1pPr>
              <a:defRPr sz="6000">
                <a:latin typeface="微软雅黑" panose="020B0503020204020204" pitchFamily="34" charset="-122"/>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B6DA7FD6-CE4D-4DA6-BE6C-F42955A91967}"/>
              </a:ext>
            </a:extLst>
          </p:cNvPr>
          <p:cNvSpPr>
            <a:spLocks noGrp="1"/>
          </p:cNvSpPr>
          <p:nvPr>
            <p:ph type="body" idx="1"/>
          </p:nvPr>
        </p:nvSpPr>
        <p:spPr>
          <a:xfrm>
            <a:off x="831851" y="4589464"/>
            <a:ext cx="10515600" cy="1500187"/>
          </a:xfrm>
          <a:prstGeom prst="rect">
            <a:avLst/>
          </a:prstGeom>
        </p:spPr>
        <p:txBody>
          <a:bodyPr/>
          <a:lstStyle>
            <a:lvl1pPr marL="0" indent="0">
              <a:buNone/>
              <a:defRPr sz="2400">
                <a:latin typeface="微软雅黑" panose="020B0503020204020204" pitchFamily="34" charset="-122"/>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dirty="0"/>
              <a:t>编辑母版文本样式</a:t>
            </a:r>
          </a:p>
        </p:txBody>
      </p:sp>
      <p:sp>
        <p:nvSpPr>
          <p:cNvPr id="4" name="日期占位符 3">
            <a:extLst>
              <a:ext uri="{FF2B5EF4-FFF2-40B4-BE49-F238E27FC236}">
                <a16:creationId xmlns:a16="http://schemas.microsoft.com/office/drawing/2014/main" id="{9D5FFFC7-0330-4ABA-9184-25917F7F2F33}"/>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5" name="页脚占位符 4">
            <a:extLst>
              <a:ext uri="{FF2B5EF4-FFF2-40B4-BE49-F238E27FC236}">
                <a16:creationId xmlns:a16="http://schemas.microsoft.com/office/drawing/2014/main" id="{CB339A75-2E9D-4157-A2FD-379381E12D8E}"/>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F483EA29-E87D-4C52-BEC2-B2C4C5422DBD}"/>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1825206872"/>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558B02-9A38-4FEA-945E-EC8DEA0CBFBF}"/>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183FB271-BE54-4A8A-B908-E7D0929F9EA1}"/>
              </a:ext>
            </a:extLst>
          </p:cNvPr>
          <p:cNvSpPr>
            <a:spLocks noGrp="1"/>
          </p:cNvSpPr>
          <p:nvPr>
            <p:ph sz="half" idx="1"/>
          </p:nvPr>
        </p:nvSpPr>
        <p:spPr>
          <a:xfrm>
            <a:off x="609600" y="1719263"/>
            <a:ext cx="5384800" cy="4411662"/>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a:extLst>
              <a:ext uri="{FF2B5EF4-FFF2-40B4-BE49-F238E27FC236}">
                <a16:creationId xmlns:a16="http://schemas.microsoft.com/office/drawing/2014/main" id="{CF93443D-888D-466A-8EB8-253C1D315AA5}"/>
              </a:ext>
            </a:extLst>
          </p:cNvPr>
          <p:cNvSpPr>
            <a:spLocks noGrp="1"/>
          </p:cNvSpPr>
          <p:nvPr>
            <p:ph sz="half" idx="2"/>
          </p:nvPr>
        </p:nvSpPr>
        <p:spPr>
          <a:xfrm>
            <a:off x="6197600" y="1719263"/>
            <a:ext cx="5384800" cy="4411662"/>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a:extLst>
              <a:ext uri="{FF2B5EF4-FFF2-40B4-BE49-F238E27FC236}">
                <a16:creationId xmlns:a16="http://schemas.microsoft.com/office/drawing/2014/main" id="{5593BDB1-387F-4005-BD5D-D83717BAB0EE}"/>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6" name="页脚占位符 5">
            <a:extLst>
              <a:ext uri="{FF2B5EF4-FFF2-40B4-BE49-F238E27FC236}">
                <a16:creationId xmlns:a16="http://schemas.microsoft.com/office/drawing/2014/main" id="{BFF043BA-E371-48BA-BDCD-377A6086B736}"/>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7" name="灯片编号占位符 6">
            <a:extLst>
              <a:ext uri="{FF2B5EF4-FFF2-40B4-BE49-F238E27FC236}">
                <a16:creationId xmlns:a16="http://schemas.microsoft.com/office/drawing/2014/main" id="{071A98A4-AEA8-4A62-A087-C686F389D772}"/>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3930413226"/>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53BFD8-C5A1-469E-A028-8B0B756DCA74}"/>
              </a:ext>
            </a:extLst>
          </p:cNvPr>
          <p:cNvSpPr>
            <a:spLocks noGrp="1"/>
          </p:cNvSpPr>
          <p:nvPr>
            <p:ph type="title"/>
          </p:nvPr>
        </p:nvSpPr>
        <p:spPr>
          <a:xfrm>
            <a:off x="840317" y="365126"/>
            <a:ext cx="10515600" cy="1325563"/>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1005981A-4256-457C-9C34-36DBF9C15482}"/>
              </a:ext>
            </a:extLst>
          </p:cNvPr>
          <p:cNvSpPr>
            <a:spLocks noGrp="1"/>
          </p:cNvSpPr>
          <p:nvPr>
            <p:ph type="body" idx="1"/>
          </p:nvPr>
        </p:nvSpPr>
        <p:spPr>
          <a:xfrm>
            <a:off x="840318" y="1681163"/>
            <a:ext cx="5158316" cy="823912"/>
          </a:xfrm>
          <a:prstGeom prst="rect">
            <a:avLst/>
          </a:prstGeom>
        </p:spPr>
        <p:txBody>
          <a:bodyPr anchor="b"/>
          <a:lstStyle>
            <a:lvl1pPr marL="0" indent="0">
              <a:buNone/>
              <a:defRPr sz="2400" b="1">
                <a:latin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编辑母版文本样式</a:t>
            </a:r>
          </a:p>
        </p:txBody>
      </p:sp>
      <p:sp>
        <p:nvSpPr>
          <p:cNvPr id="4" name="内容占位符 3">
            <a:extLst>
              <a:ext uri="{FF2B5EF4-FFF2-40B4-BE49-F238E27FC236}">
                <a16:creationId xmlns:a16="http://schemas.microsoft.com/office/drawing/2014/main" id="{35005BFF-AE22-4F36-8D20-4695BB302A89}"/>
              </a:ext>
            </a:extLst>
          </p:cNvPr>
          <p:cNvSpPr>
            <a:spLocks noGrp="1"/>
          </p:cNvSpPr>
          <p:nvPr>
            <p:ph sz="half" idx="2"/>
          </p:nvPr>
        </p:nvSpPr>
        <p:spPr>
          <a:xfrm>
            <a:off x="840318" y="2505075"/>
            <a:ext cx="5158316" cy="3684588"/>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a:extLst>
              <a:ext uri="{FF2B5EF4-FFF2-40B4-BE49-F238E27FC236}">
                <a16:creationId xmlns:a16="http://schemas.microsoft.com/office/drawing/2014/main" id="{0CC377C5-8359-4F84-9341-14C37FDD26DA}"/>
              </a:ext>
            </a:extLst>
          </p:cNvPr>
          <p:cNvSpPr>
            <a:spLocks noGrp="1"/>
          </p:cNvSpPr>
          <p:nvPr>
            <p:ph type="body" sz="quarter" idx="3"/>
          </p:nvPr>
        </p:nvSpPr>
        <p:spPr>
          <a:xfrm>
            <a:off x="6172200" y="1681163"/>
            <a:ext cx="5183717" cy="823912"/>
          </a:xfrm>
          <a:prstGeom prst="rect">
            <a:avLst/>
          </a:prstGeom>
        </p:spPr>
        <p:txBody>
          <a:bodyPr anchor="b"/>
          <a:lstStyle>
            <a:lvl1pPr marL="0" indent="0">
              <a:buNone/>
              <a:defRPr sz="2400" b="1">
                <a:latin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编辑母版文本样式</a:t>
            </a:r>
          </a:p>
        </p:txBody>
      </p:sp>
      <p:sp>
        <p:nvSpPr>
          <p:cNvPr id="6" name="内容占位符 5">
            <a:extLst>
              <a:ext uri="{FF2B5EF4-FFF2-40B4-BE49-F238E27FC236}">
                <a16:creationId xmlns:a16="http://schemas.microsoft.com/office/drawing/2014/main" id="{6EE82215-3BDB-4D98-AE02-7DABB120751B}"/>
              </a:ext>
            </a:extLst>
          </p:cNvPr>
          <p:cNvSpPr>
            <a:spLocks noGrp="1"/>
          </p:cNvSpPr>
          <p:nvPr>
            <p:ph sz="quarter" idx="4"/>
          </p:nvPr>
        </p:nvSpPr>
        <p:spPr>
          <a:xfrm>
            <a:off x="6172200" y="2505075"/>
            <a:ext cx="5183717" cy="3684588"/>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a:extLst>
              <a:ext uri="{FF2B5EF4-FFF2-40B4-BE49-F238E27FC236}">
                <a16:creationId xmlns:a16="http://schemas.microsoft.com/office/drawing/2014/main" id="{4E21C99E-6674-47E7-8BA0-8BF53E0D78C8}"/>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8" name="页脚占位符 7">
            <a:extLst>
              <a:ext uri="{FF2B5EF4-FFF2-40B4-BE49-F238E27FC236}">
                <a16:creationId xmlns:a16="http://schemas.microsoft.com/office/drawing/2014/main" id="{2039C07D-0EAF-4952-AB18-50A76829058C}"/>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9" name="灯片编号占位符 8">
            <a:extLst>
              <a:ext uri="{FF2B5EF4-FFF2-40B4-BE49-F238E27FC236}">
                <a16:creationId xmlns:a16="http://schemas.microsoft.com/office/drawing/2014/main" id="{8A207BBC-879B-4C9A-A4FC-9EF3696F96BD}"/>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3988168230"/>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E32363-4279-4501-813E-461C34123EFE}"/>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1634DA05-1438-45E0-A96F-A0F670C1A3F4}"/>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4" name="页脚占位符 3">
            <a:extLst>
              <a:ext uri="{FF2B5EF4-FFF2-40B4-BE49-F238E27FC236}">
                <a16:creationId xmlns:a16="http://schemas.microsoft.com/office/drawing/2014/main" id="{833B7BFD-BDBE-4953-A5C3-BD21E923DC97}"/>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5" name="灯片编号占位符 4">
            <a:extLst>
              <a:ext uri="{FF2B5EF4-FFF2-40B4-BE49-F238E27FC236}">
                <a16:creationId xmlns:a16="http://schemas.microsoft.com/office/drawing/2014/main" id="{8325124F-16EF-4851-B44D-63B99B972FB4}"/>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3640605938"/>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179D502A-0369-4251-9E46-F9365E3CC40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480"/>
          <a:stretch/>
        </p:blipFill>
        <p:spPr>
          <a:xfrm>
            <a:off x="-1" y="0"/>
            <a:ext cx="12163899" cy="6858000"/>
          </a:xfrm>
          <a:prstGeom prst="rect">
            <a:avLst/>
          </a:prstGeom>
        </p:spPr>
      </p:pic>
      <p:sp>
        <p:nvSpPr>
          <p:cNvPr id="2" name="日期占位符 1">
            <a:extLst>
              <a:ext uri="{FF2B5EF4-FFF2-40B4-BE49-F238E27FC236}">
                <a16:creationId xmlns:a16="http://schemas.microsoft.com/office/drawing/2014/main" id="{0B0EC385-4AF6-432F-9397-AF101F15C2C9}"/>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3" name="页脚占位符 2">
            <a:extLst>
              <a:ext uri="{FF2B5EF4-FFF2-40B4-BE49-F238E27FC236}">
                <a16:creationId xmlns:a16="http://schemas.microsoft.com/office/drawing/2014/main" id="{6A0B3761-CAB5-4A9D-A9BB-2AD7CAFCB949}"/>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4" name="灯片编号占位符 3">
            <a:extLst>
              <a:ext uri="{FF2B5EF4-FFF2-40B4-BE49-F238E27FC236}">
                <a16:creationId xmlns:a16="http://schemas.microsoft.com/office/drawing/2014/main" id="{B984C483-2AE4-4121-91D9-C83BA0F635F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pic>
        <p:nvPicPr>
          <p:cNvPr id="13" name="图片 12">
            <a:extLst>
              <a:ext uri="{FF2B5EF4-FFF2-40B4-BE49-F238E27FC236}">
                <a16:creationId xmlns:a16="http://schemas.microsoft.com/office/drawing/2014/main" id="{5C3B2E14-DFFD-4F00-B04F-F3ED49E6F36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2278"/>
          <a:stretch/>
        </p:blipFill>
        <p:spPr>
          <a:xfrm>
            <a:off x="-28102" y="2957829"/>
            <a:ext cx="12192000" cy="3887187"/>
          </a:xfrm>
          <a:prstGeom prst="rect">
            <a:avLst/>
          </a:prstGeom>
        </p:spPr>
      </p:pic>
      <p:pic>
        <p:nvPicPr>
          <p:cNvPr id="8" name="图片 7">
            <a:extLst>
              <a:ext uri="{FF2B5EF4-FFF2-40B4-BE49-F238E27FC236}">
                <a16:creationId xmlns:a16="http://schemas.microsoft.com/office/drawing/2014/main" id="{F43222DD-B1AA-4202-838A-0B90AC53982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5190739"/>
          </a:xfrm>
          <a:prstGeom prst="rect">
            <a:avLst/>
          </a:prstGeom>
        </p:spPr>
      </p:pic>
    </p:spTree>
    <p:extLst>
      <p:ext uri="{BB962C8B-B14F-4D97-AF65-F5344CB8AC3E}">
        <p14:creationId xmlns:p14="http://schemas.microsoft.com/office/powerpoint/2010/main" val="1483648141"/>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9CE65BF-2534-462A-B3A5-B388AB7864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249"/>
          <a:stretch/>
        </p:blipFill>
        <p:spPr>
          <a:xfrm>
            <a:off x="-99963" y="12700"/>
            <a:ext cx="12192000" cy="6845300"/>
          </a:xfrm>
          <a:prstGeom prst="rect">
            <a:avLst/>
          </a:prstGeom>
        </p:spPr>
      </p:pic>
      <p:sp>
        <p:nvSpPr>
          <p:cNvPr id="2" name="日期占位符 1">
            <a:extLst>
              <a:ext uri="{FF2B5EF4-FFF2-40B4-BE49-F238E27FC236}">
                <a16:creationId xmlns:a16="http://schemas.microsoft.com/office/drawing/2014/main" id="{0B0EC385-4AF6-432F-9397-AF101F15C2C9}"/>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3" name="页脚占位符 2">
            <a:extLst>
              <a:ext uri="{FF2B5EF4-FFF2-40B4-BE49-F238E27FC236}">
                <a16:creationId xmlns:a16="http://schemas.microsoft.com/office/drawing/2014/main" id="{6A0B3761-CAB5-4A9D-A9BB-2AD7CAFCB949}"/>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4" name="灯片编号占位符 3">
            <a:extLst>
              <a:ext uri="{FF2B5EF4-FFF2-40B4-BE49-F238E27FC236}">
                <a16:creationId xmlns:a16="http://schemas.microsoft.com/office/drawing/2014/main" id="{B984C483-2AE4-4121-91D9-C83BA0F635F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
        <p:nvSpPr>
          <p:cNvPr id="22" name="矩形 21">
            <a:extLst>
              <a:ext uri="{FF2B5EF4-FFF2-40B4-BE49-F238E27FC236}">
                <a16:creationId xmlns:a16="http://schemas.microsoft.com/office/drawing/2014/main" id="{70E4AFBF-6EDB-46FB-BD9F-E4D6A0ABD7D8}"/>
              </a:ext>
            </a:extLst>
          </p:cNvPr>
          <p:cNvSpPr/>
          <p:nvPr userDrawn="1"/>
        </p:nvSpPr>
        <p:spPr>
          <a:xfrm>
            <a:off x="-99963" y="-6350"/>
            <a:ext cx="12268200" cy="6858000"/>
          </a:xfrm>
          <a:prstGeom prst="rect">
            <a:avLst/>
          </a:prstGeom>
          <a:solidFill>
            <a:schemeClr val="lt1">
              <a:alpha val="58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latin typeface="微软雅黑" panose="020B0503020204020204" pitchFamily="34" charset="-122"/>
            </a:endParaRPr>
          </a:p>
        </p:txBody>
      </p:sp>
    </p:spTree>
    <p:extLst>
      <p:ext uri="{BB962C8B-B14F-4D97-AF65-F5344CB8AC3E}">
        <p14:creationId xmlns:p14="http://schemas.microsoft.com/office/powerpoint/2010/main" val="3232009726"/>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9CE65BF-2534-462A-B3A5-B388AB7864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249"/>
          <a:stretch/>
        </p:blipFill>
        <p:spPr>
          <a:xfrm>
            <a:off x="-99963" y="12700"/>
            <a:ext cx="12192000" cy="6845300"/>
          </a:xfrm>
          <a:prstGeom prst="rect">
            <a:avLst/>
          </a:prstGeom>
        </p:spPr>
      </p:pic>
      <p:sp>
        <p:nvSpPr>
          <p:cNvPr id="2" name="日期占位符 1">
            <a:extLst>
              <a:ext uri="{FF2B5EF4-FFF2-40B4-BE49-F238E27FC236}">
                <a16:creationId xmlns:a16="http://schemas.microsoft.com/office/drawing/2014/main" id="{0B0EC385-4AF6-432F-9397-AF101F15C2C9}"/>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3" name="页脚占位符 2">
            <a:extLst>
              <a:ext uri="{FF2B5EF4-FFF2-40B4-BE49-F238E27FC236}">
                <a16:creationId xmlns:a16="http://schemas.microsoft.com/office/drawing/2014/main" id="{6A0B3761-CAB5-4A9D-A9BB-2AD7CAFCB949}"/>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4" name="灯片编号占位符 3">
            <a:extLst>
              <a:ext uri="{FF2B5EF4-FFF2-40B4-BE49-F238E27FC236}">
                <a16:creationId xmlns:a16="http://schemas.microsoft.com/office/drawing/2014/main" id="{B984C483-2AE4-4121-91D9-C83BA0F635F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
        <p:nvSpPr>
          <p:cNvPr id="22" name="矩形 21">
            <a:extLst>
              <a:ext uri="{FF2B5EF4-FFF2-40B4-BE49-F238E27FC236}">
                <a16:creationId xmlns:a16="http://schemas.microsoft.com/office/drawing/2014/main" id="{70E4AFBF-6EDB-46FB-BD9F-E4D6A0ABD7D8}"/>
              </a:ext>
            </a:extLst>
          </p:cNvPr>
          <p:cNvSpPr/>
          <p:nvPr userDrawn="1"/>
        </p:nvSpPr>
        <p:spPr>
          <a:xfrm>
            <a:off x="-99963" y="-6350"/>
            <a:ext cx="12268200" cy="6858000"/>
          </a:xfrm>
          <a:prstGeom prst="rect">
            <a:avLst/>
          </a:prstGeom>
          <a:solidFill>
            <a:schemeClr val="lt1">
              <a:alpha val="58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latin typeface="微软雅黑" panose="020B0503020204020204" pitchFamily="34" charset="-122"/>
            </a:endParaRPr>
          </a:p>
        </p:txBody>
      </p:sp>
      <p:pic>
        <p:nvPicPr>
          <p:cNvPr id="6" name="图片 5">
            <a:extLst>
              <a:ext uri="{FF2B5EF4-FFF2-40B4-BE49-F238E27FC236}">
                <a16:creationId xmlns:a16="http://schemas.microsoft.com/office/drawing/2014/main" id="{820DF951-913E-4D74-A340-EC61B6D6955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2700"/>
            <a:ext cx="1494715" cy="1181100"/>
          </a:xfrm>
          <a:prstGeom prst="rect">
            <a:avLst/>
          </a:prstGeom>
        </p:spPr>
      </p:pic>
    </p:spTree>
    <p:extLst>
      <p:ext uri="{BB962C8B-B14F-4D97-AF65-F5344CB8AC3E}">
        <p14:creationId xmlns:p14="http://schemas.microsoft.com/office/powerpoint/2010/main" val="1018282494"/>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908250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24" r:id="rId8"/>
    <p:sldLayoutId id="2147483726" r:id="rId9"/>
    <p:sldLayoutId id="2147483719" r:id="rId10"/>
    <p:sldLayoutId id="2147483720" r:id="rId11"/>
    <p:sldLayoutId id="2147483721" r:id="rId12"/>
    <p:sldLayoutId id="2147483722" r:id="rId13"/>
    <p:sldLayoutId id="2147483723" r:id="rId14"/>
  </p:sldLayoutIdLst>
  <mc:AlternateContent xmlns:mc="http://schemas.openxmlformats.org/markup-compatibility/2006" xmlns:p14="http://schemas.microsoft.com/office/powerpoint/2010/main">
    <mc:Choice Requires="p14">
      <p:transition>
        <p:fade/>
      </p:transition>
    </mc:Choice>
    <mc:Fallback xmlns="">
      <p:transition>
        <p:fade/>
      </p:transition>
    </mc:Fallback>
  </mc:AlternateContent>
  <p:txStyles>
    <p:titleStyle>
      <a:lvl1pPr algn="l" rtl="0" eaLnBrk="1" fontAlgn="base" hangingPunct="1">
        <a:spcBef>
          <a:spcPct val="0"/>
        </a:spcBef>
        <a:spcAft>
          <a:spcPct val="0"/>
        </a:spcAft>
        <a:defRPr sz="3900" b="1" kern="1200">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panose="020B0604020202020204" pitchFamily="34" charset="0"/>
        </a:defRPr>
      </a:lvl2pPr>
      <a:lvl3pPr algn="l" rtl="0" eaLnBrk="1" fontAlgn="base" hangingPunct="1">
        <a:spcBef>
          <a:spcPct val="0"/>
        </a:spcBef>
        <a:spcAft>
          <a:spcPct val="0"/>
        </a:spcAft>
        <a:defRPr sz="3900" b="1">
          <a:solidFill>
            <a:schemeClr val="tx2"/>
          </a:solidFill>
          <a:latin typeface="Arial" panose="020B0604020202020204" pitchFamily="34" charset="0"/>
        </a:defRPr>
      </a:lvl3pPr>
      <a:lvl4pPr algn="l" rtl="0" eaLnBrk="1" fontAlgn="base" hangingPunct="1">
        <a:spcBef>
          <a:spcPct val="0"/>
        </a:spcBef>
        <a:spcAft>
          <a:spcPct val="0"/>
        </a:spcAft>
        <a:defRPr sz="3900" b="1">
          <a:solidFill>
            <a:schemeClr val="tx2"/>
          </a:solidFill>
          <a:latin typeface="Arial" panose="020B0604020202020204" pitchFamily="34" charset="0"/>
        </a:defRPr>
      </a:lvl4pPr>
      <a:lvl5pPr algn="l" rtl="0" eaLnBrk="1" fontAlgn="base" hangingPunct="1">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lr>
          <a:schemeClr val="tx2"/>
        </a:buClr>
        <a:buSzPct val="70000"/>
        <a:buFont typeface="Wingdings" panose="05000000000000000000" pitchFamily="2" charset="2"/>
        <a:buChar char="l"/>
        <a:defRPr sz="3000" kern="12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anose="05000000000000000000" pitchFamily="2" charset="2"/>
        <a:buChar char="l"/>
        <a:defRPr sz="2600" kern="1200">
          <a:solidFill>
            <a:schemeClr val="tx1"/>
          </a:solidFill>
          <a:latin typeface="+mn-lt"/>
          <a:ea typeface="+mn-ea"/>
          <a:cs typeface="+mn-cs"/>
        </a:defRPr>
      </a:lvl2pPr>
      <a:lvl3pPr marL="987425" indent="-293688" algn="l" rtl="0" eaLnBrk="1" fontAlgn="base" hangingPunct="1">
        <a:spcBef>
          <a:spcPct val="20000"/>
        </a:spcBef>
        <a:spcAft>
          <a:spcPct val="0"/>
        </a:spcAft>
        <a:buClr>
          <a:schemeClr val="accent1"/>
        </a:buClr>
        <a:buSzPct val="70000"/>
        <a:buFont typeface="Wingdings" panose="05000000000000000000" pitchFamily="2" charset="2"/>
        <a:buChar char="l"/>
        <a:defRPr sz="2300" kern="1200">
          <a:solidFill>
            <a:schemeClr val="tx1"/>
          </a:solidFill>
          <a:latin typeface="+mn-lt"/>
          <a:ea typeface="+mn-ea"/>
          <a:cs typeface="+mn-cs"/>
        </a:defRPr>
      </a:lvl3pPr>
      <a:lvl4pPr marL="1281113" indent="-292100" algn="l" rtl="0" eaLnBrk="1" fontAlgn="base" hangingPunct="1">
        <a:spcBef>
          <a:spcPct val="20000"/>
        </a:spcBef>
        <a:spcAft>
          <a:spcPct val="0"/>
        </a:spcAft>
        <a:buClr>
          <a:schemeClr val="tx2"/>
        </a:buClr>
        <a:buSzPct val="75000"/>
        <a:buFont typeface="Wingdings" panose="05000000000000000000" pitchFamily="2" charset="2"/>
        <a:buChar char="§"/>
        <a:defRPr sz="2000" kern="1200">
          <a:solidFill>
            <a:schemeClr val="tx1"/>
          </a:solidFill>
          <a:latin typeface="+mn-lt"/>
          <a:ea typeface="+mn-ea"/>
          <a:cs typeface="+mn-cs"/>
        </a:defRPr>
      </a:lvl4pPr>
      <a:lvl5pPr marL="1598613" indent="-315913" algn="l" rtl="0" eaLnBrk="1" fontAlgn="base" hangingPunct="1">
        <a:spcBef>
          <a:spcPct val="20000"/>
        </a:spcBef>
        <a:spcAft>
          <a:spcPct val="0"/>
        </a:spcAft>
        <a:buClr>
          <a:schemeClr val="folHlink"/>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audio" Target="../media/media1.mp3"/><Relationship Id="rId5" Type="http://schemas.microsoft.com/office/2007/relationships/media" Target="../media/media1.mp3"/><Relationship Id="rId10" Type="http://schemas.openxmlformats.org/officeDocument/2006/relationships/image" Target="../media/image6.png"/><Relationship Id="rId4" Type="http://schemas.openxmlformats.org/officeDocument/2006/relationships/tags" Target="../tags/tag5.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tags" Target="../tags/tag8.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9.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11.xml"/><Relationship Id="rId5" Type="http://schemas.openxmlformats.org/officeDocument/2006/relationships/image" Target="../media/image25.pn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5.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13.jpeg"/><Relationship Id="rId5" Type="http://schemas.openxmlformats.org/officeDocument/2006/relationships/image" Target="../media/image12.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6.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标题 1"/>
          <p:cNvSpPr>
            <a:spLocks noGrp="1"/>
          </p:cNvSpPr>
          <p:nvPr>
            <p:ph type="ctrTitle" idx="4294967295"/>
            <p:custDataLst>
              <p:tags r:id="rId2"/>
            </p:custDataLst>
          </p:nvPr>
        </p:nvSpPr>
        <p:spPr>
          <a:xfrm>
            <a:off x="4122607" y="2006996"/>
            <a:ext cx="4241748" cy="1155684"/>
          </a:xfrm>
          <a:prstGeom prst="rect">
            <a:avLst/>
          </a:prstGeom>
          <a:noFill/>
          <a:scene3d>
            <a:camera prst="orthographicFront">
              <a:rot lat="0" lon="0" rev="0"/>
            </a:camera>
            <a:lightRig rig="threePt" dir="t"/>
          </a:scene3d>
          <a:sp3d extrusionH="222250"/>
        </p:spPr>
        <p:txBody>
          <a:bodyPr>
            <a:noAutofit/>
          </a:bodyPr>
          <a:lstStyle/>
          <a:p>
            <a:pPr algn="ctr" fontAlgn="auto">
              <a:lnSpc>
                <a:spcPct val="150000"/>
              </a:lnSpc>
            </a:pPr>
            <a:r>
              <a:rPr lang="zh-CN" altLang="en-US" sz="6000" dirty="0">
                <a:solidFill>
                  <a:srgbClr val="C00000"/>
                </a:solidFill>
                <a:latin typeface="禹卫书法行书简体&#10;" panose="02000603000000000000" pitchFamily="2" charset="-122"/>
                <a:ea typeface="禹卫书法行书简体&#10;" panose="02000603000000000000" pitchFamily="2" charset="-122"/>
              </a:rPr>
              <a:t>中国共产党</a:t>
            </a:r>
            <a:br>
              <a:rPr lang="zh-CN" altLang="en-US" sz="6000" dirty="0">
                <a:ln w="6600">
                  <a:solidFill>
                    <a:schemeClr val="accent2"/>
                  </a:solidFill>
                  <a:prstDash val="solid"/>
                </a:ln>
                <a:solidFill>
                  <a:srgbClr val="C00000"/>
                </a:solidFill>
                <a:effectLst>
                  <a:outerShdw dist="38100" dir="2700000" algn="tl" rotWithShape="0">
                    <a:schemeClr val="accent2"/>
                  </a:outerShdw>
                </a:effectLst>
                <a:latin typeface="禹卫书法行书简体&#10;" panose="02000603000000000000" pitchFamily="2" charset="-122"/>
                <a:ea typeface="禹卫书法行书简体&#10;" panose="02000603000000000000" pitchFamily="2" charset="-122"/>
              </a:rPr>
            </a:br>
            <a:endParaRPr lang="zh-CN" altLang="en-US" sz="6000" dirty="0">
              <a:ln w="6600">
                <a:solidFill>
                  <a:schemeClr val="accent2"/>
                </a:solidFill>
                <a:prstDash val="solid"/>
              </a:ln>
              <a:solidFill>
                <a:srgbClr val="C00000"/>
              </a:solidFill>
              <a:effectLst>
                <a:outerShdw dist="38100" dir="2700000" algn="tl" rotWithShape="0">
                  <a:schemeClr val="accent2"/>
                </a:outerShdw>
              </a:effectLst>
              <a:latin typeface="禹卫书法行书简体&#10;" panose="02000603000000000000" pitchFamily="2" charset="-122"/>
              <a:ea typeface="禹卫书法行书简体&#10;" panose="02000603000000000000" pitchFamily="2" charset="-122"/>
            </a:endParaRPr>
          </a:p>
        </p:txBody>
      </p:sp>
      <p:sp>
        <p:nvSpPr>
          <p:cNvPr id="25" name="PA_标题 1">
            <a:extLst>
              <a:ext uri="{FF2B5EF4-FFF2-40B4-BE49-F238E27FC236}">
                <a16:creationId xmlns:a16="http://schemas.microsoft.com/office/drawing/2014/main" id="{9639BFA7-E946-4B01-8B2F-F3DC199ECC41}"/>
              </a:ext>
            </a:extLst>
          </p:cNvPr>
          <p:cNvSpPr txBox="1">
            <a:spLocks/>
          </p:cNvSpPr>
          <p:nvPr>
            <p:custDataLst>
              <p:tags r:id="rId3"/>
            </p:custDataLst>
          </p:nvPr>
        </p:nvSpPr>
        <p:spPr>
          <a:xfrm>
            <a:off x="2551866" y="3078562"/>
            <a:ext cx="7562683" cy="1507122"/>
          </a:xfrm>
          <a:prstGeom prst="rect">
            <a:avLst/>
          </a:prstGeom>
        </p:spPr>
        <p:txBody>
          <a:bodyPr>
            <a:normAutofit/>
          </a:bodyPr>
          <a:lstStyle>
            <a:lvl1pPr algn="l" rtl="0" eaLnBrk="1" fontAlgn="base" hangingPunct="1">
              <a:spcBef>
                <a:spcPct val="0"/>
              </a:spcBef>
              <a:spcAft>
                <a:spcPct val="0"/>
              </a:spcAft>
              <a:defRPr sz="3900" b="1" kern="1200">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panose="020B0604020202020204" pitchFamily="34" charset="0"/>
              </a:defRPr>
            </a:lvl2pPr>
            <a:lvl3pPr algn="l" rtl="0" eaLnBrk="1" fontAlgn="base" hangingPunct="1">
              <a:spcBef>
                <a:spcPct val="0"/>
              </a:spcBef>
              <a:spcAft>
                <a:spcPct val="0"/>
              </a:spcAft>
              <a:defRPr sz="3900" b="1">
                <a:solidFill>
                  <a:schemeClr val="tx2"/>
                </a:solidFill>
                <a:latin typeface="Arial" panose="020B0604020202020204" pitchFamily="34" charset="0"/>
              </a:defRPr>
            </a:lvl3pPr>
            <a:lvl4pPr algn="l" rtl="0" eaLnBrk="1" fontAlgn="base" hangingPunct="1">
              <a:spcBef>
                <a:spcPct val="0"/>
              </a:spcBef>
              <a:spcAft>
                <a:spcPct val="0"/>
              </a:spcAft>
              <a:defRPr sz="3900" b="1">
                <a:solidFill>
                  <a:schemeClr val="tx2"/>
                </a:solidFill>
                <a:latin typeface="Arial" panose="020B0604020202020204" pitchFamily="34" charset="0"/>
              </a:defRPr>
            </a:lvl4pPr>
            <a:lvl5pPr algn="l" rtl="0" eaLnBrk="1" fontAlgn="base" hangingPunct="1">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a:lstStyle>
          <a:p>
            <a:pPr algn="ctr" fontAlgn="auto">
              <a:lnSpc>
                <a:spcPct val="150000"/>
              </a:lnSpc>
            </a:pPr>
            <a:r>
              <a:rPr lang="zh-CN" altLang="en-US" sz="6000" dirty="0">
                <a:solidFill>
                  <a:srgbClr val="C00000"/>
                </a:solidFill>
                <a:latin typeface="禹卫书法行书简体&#10;" panose="02000603000000000000" pitchFamily="2" charset="-122"/>
                <a:ea typeface="禹卫书法行书简体&#10;" panose="02000603000000000000" pitchFamily="2" charset="-122"/>
              </a:rPr>
              <a:t>入党誓词的</a:t>
            </a:r>
            <a:r>
              <a:rPr lang="zh-CN" altLang="en-US" sz="6100" dirty="0">
                <a:solidFill>
                  <a:srgbClr val="C00000"/>
                </a:solidFill>
                <a:latin typeface="禹卫书法行书简体&#10;" panose="02000603000000000000" pitchFamily="2" charset="-122"/>
                <a:ea typeface="禹卫书法行书简体&#10;" panose="02000603000000000000" pitchFamily="2" charset="-122"/>
              </a:rPr>
              <a:t>历史沿革</a:t>
            </a:r>
          </a:p>
        </p:txBody>
      </p:sp>
      <p:pic>
        <p:nvPicPr>
          <p:cNvPr id="27" name="PA_图片 26">
            <a:extLst>
              <a:ext uri="{FF2B5EF4-FFF2-40B4-BE49-F238E27FC236}">
                <a16:creationId xmlns:a16="http://schemas.microsoft.com/office/drawing/2014/main" id="{59349D04-52D7-440B-8DFE-CA883EFB65A5}"/>
              </a:ext>
            </a:extLst>
          </p:cNvPr>
          <p:cNvPicPr>
            <a:picLocks noChangeAspect="1"/>
          </p:cNvPicPr>
          <p:nvPr>
            <p:custDataLst>
              <p:tags r:id="rId4"/>
            </p:custDataLst>
          </p:nvPr>
        </p:nvPicPr>
        <p:blipFill>
          <a:blip r:embed="rId9" cstate="print">
            <a:extLst>
              <a:ext uri="{28A0092B-C50C-407E-A947-70E740481C1C}">
                <a14:useLocalDpi xmlns:a14="http://schemas.microsoft.com/office/drawing/2010/main" val="0"/>
              </a:ext>
            </a:extLst>
          </a:blip>
          <a:stretch>
            <a:fillRect/>
          </a:stretch>
        </p:blipFill>
        <p:spPr>
          <a:xfrm>
            <a:off x="4629752" y="511018"/>
            <a:ext cx="2421048" cy="1903792"/>
          </a:xfrm>
          <a:prstGeom prst="rect">
            <a:avLst/>
          </a:prstGeom>
          <a:ln>
            <a:noFill/>
          </a:ln>
          <a:extLst>
            <a:ext uri="{91240B29-F687-4F45-9708-019B960494DF}">
              <a14:hiddenLine xmlns:a14="http://schemas.microsoft.com/office/drawing/2010/main">
                <a:solidFill>
                  <a:srgbClr val="FF0000"/>
                </a:solidFill>
              </a14:hiddenLine>
            </a:ext>
          </a:extLst>
        </p:spPr>
      </p:pic>
      <p:sp>
        <p:nvSpPr>
          <p:cNvPr id="64" name="文本框 63">
            <a:extLst>
              <a:ext uri="{FF2B5EF4-FFF2-40B4-BE49-F238E27FC236}">
                <a16:creationId xmlns:a16="http://schemas.microsoft.com/office/drawing/2014/main" id="{2B22D09A-4627-454E-96FA-F258F6FEB247}"/>
              </a:ext>
            </a:extLst>
          </p:cNvPr>
          <p:cNvSpPr txBox="1"/>
          <p:nvPr/>
        </p:nvSpPr>
        <p:spPr>
          <a:xfrm>
            <a:off x="4687797" y="4525629"/>
            <a:ext cx="4726005" cy="400110"/>
          </a:xfrm>
          <a:prstGeom prst="rect">
            <a:avLst/>
          </a:prstGeom>
          <a:noFill/>
        </p:spPr>
        <p:txBody>
          <a:bodyPr wrap="square" rtlCol="0">
            <a:spAutoFit/>
          </a:bodyPr>
          <a:lstStyle/>
          <a:p>
            <a:r>
              <a:rPr lang="zh-CN" altLang="en-US" sz="2000" dirty="0"/>
              <a:t>微党课学习</a:t>
            </a:r>
            <a:r>
              <a:rPr lang="en-US" altLang="zh-CN" sz="2000" dirty="0"/>
              <a:t>PPT</a:t>
            </a:r>
            <a:r>
              <a:rPr lang="zh-CN" altLang="en-US" sz="2000" dirty="0"/>
              <a:t>课件</a:t>
            </a:r>
          </a:p>
        </p:txBody>
      </p:sp>
      <p:sp>
        <p:nvSpPr>
          <p:cNvPr id="65" name="文本框 64">
            <a:extLst>
              <a:ext uri="{FF2B5EF4-FFF2-40B4-BE49-F238E27FC236}">
                <a16:creationId xmlns:a16="http://schemas.microsoft.com/office/drawing/2014/main" id="{920D4A68-DAE0-4CA0-91E9-4CB2BD39D7A1}"/>
              </a:ext>
            </a:extLst>
          </p:cNvPr>
          <p:cNvSpPr txBox="1"/>
          <p:nvPr/>
        </p:nvSpPr>
        <p:spPr>
          <a:xfrm>
            <a:off x="8275689" y="399326"/>
            <a:ext cx="2276226" cy="369332"/>
          </a:xfrm>
          <a:prstGeom prst="rect">
            <a:avLst/>
          </a:prstGeom>
          <a:noFill/>
        </p:spPr>
        <p:txBody>
          <a:bodyPr wrap="square" rtlCol="0">
            <a:spAutoFit/>
          </a:bodyPr>
          <a:lstStyle/>
          <a:p>
            <a:r>
              <a:rPr lang="zh-CN" altLang="en-US" dirty="0"/>
              <a:t>觅知网党支部</a:t>
            </a:r>
          </a:p>
        </p:txBody>
      </p:sp>
      <p:pic>
        <p:nvPicPr>
          <p:cNvPr id="67" name="34 - Hero's Return Drums">
            <a:hlinkClick r:id="" action="ppaction://media"/>
            <a:extLst>
              <a:ext uri="{FF2B5EF4-FFF2-40B4-BE49-F238E27FC236}">
                <a16:creationId xmlns:a16="http://schemas.microsoft.com/office/drawing/2014/main" id="{C6F5BD4A-E139-4734-B611-58699590B9EC}"/>
              </a:ext>
            </a:extLst>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1041400" y="511018"/>
            <a:ext cx="406400" cy="4064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Tm="9894">
        <p14:glitter pattern="hexagon"/>
      </p:transition>
    </mc:Choice>
    <mc:Fallback xmlns="">
      <p:transition spd="slow" advTm="989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7"/>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p:cTn id="10" dur="1000" fill="hold"/>
                                        <p:tgtEl>
                                          <p:spTgt spid="27"/>
                                        </p:tgtEl>
                                        <p:attrNameLst>
                                          <p:attrName>ppt_w</p:attrName>
                                        </p:attrNameLst>
                                      </p:cBhvr>
                                      <p:tavLst>
                                        <p:tav tm="0">
                                          <p:val>
                                            <p:fltVal val="0"/>
                                          </p:val>
                                        </p:tav>
                                        <p:tav tm="100000">
                                          <p:val>
                                            <p:strVal val="#ppt_w"/>
                                          </p:val>
                                        </p:tav>
                                      </p:tavLst>
                                    </p:anim>
                                    <p:anim calcmode="lin" valueType="num">
                                      <p:cBhvr>
                                        <p:cTn id="11" dur="1000" fill="hold"/>
                                        <p:tgtEl>
                                          <p:spTgt spid="27"/>
                                        </p:tgtEl>
                                        <p:attrNameLst>
                                          <p:attrName>ppt_h</p:attrName>
                                        </p:attrNameLst>
                                      </p:cBhvr>
                                      <p:tavLst>
                                        <p:tav tm="0">
                                          <p:val>
                                            <p:fltVal val="0"/>
                                          </p:val>
                                        </p:tav>
                                        <p:tav tm="100000">
                                          <p:val>
                                            <p:strVal val="#ppt_h"/>
                                          </p:val>
                                        </p:tav>
                                      </p:tavLst>
                                    </p:anim>
                                    <p:anim calcmode="lin" valueType="num">
                                      <p:cBhvr>
                                        <p:cTn id="12" dur="1000" fill="hold"/>
                                        <p:tgtEl>
                                          <p:spTgt spid="27"/>
                                        </p:tgtEl>
                                        <p:attrNameLst>
                                          <p:attrName>style.rotation</p:attrName>
                                        </p:attrNameLst>
                                      </p:cBhvr>
                                      <p:tavLst>
                                        <p:tav tm="0">
                                          <p:val>
                                            <p:fltVal val="90"/>
                                          </p:val>
                                        </p:tav>
                                        <p:tav tm="100000">
                                          <p:val>
                                            <p:fltVal val="0"/>
                                          </p:val>
                                        </p:tav>
                                      </p:tavLst>
                                    </p:anim>
                                    <p:animEffect transition="in" filter="fade">
                                      <p:cBhvr>
                                        <p:cTn id="13" dur="1000"/>
                                        <p:tgtEl>
                                          <p:spTgt spid="2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1000" fill="hold"/>
                                        <p:tgtEl>
                                          <p:spTgt spid="25"/>
                                        </p:tgtEl>
                                        <p:attrNameLst>
                                          <p:attrName>ppt_w</p:attrName>
                                        </p:attrNameLst>
                                      </p:cBhvr>
                                      <p:tavLst>
                                        <p:tav tm="0">
                                          <p:val>
                                            <p:fltVal val="0"/>
                                          </p:val>
                                        </p:tav>
                                        <p:tav tm="100000">
                                          <p:val>
                                            <p:strVal val="#ppt_w"/>
                                          </p:val>
                                        </p:tav>
                                      </p:tavLst>
                                    </p:anim>
                                    <p:anim calcmode="lin" valueType="num">
                                      <p:cBhvr>
                                        <p:cTn id="25" dur="1000" fill="hold"/>
                                        <p:tgtEl>
                                          <p:spTgt spid="25"/>
                                        </p:tgtEl>
                                        <p:attrNameLst>
                                          <p:attrName>ppt_h</p:attrName>
                                        </p:attrNameLst>
                                      </p:cBhvr>
                                      <p:tavLst>
                                        <p:tav tm="0">
                                          <p:val>
                                            <p:fltVal val="0"/>
                                          </p:val>
                                        </p:tav>
                                        <p:tav tm="100000">
                                          <p:val>
                                            <p:strVal val="#ppt_h"/>
                                          </p:val>
                                        </p:tav>
                                      </p:tavLst>
                                    </p:anim>
                                    <p:anim calcmode="lin" valueType="num">
                                      <p:cBhvr>
                                        <p:cTn id="26" dur="1000" fill="hold"/>
                                        <p:tgtEl>
                                          <p:spTgt spid="25"/>
                                        </p:tgtEl>
                                        <p:attrNameLst>
                                          <p:attrName>style.rotation</p:attrName>
                                        </p:attrNameLst>
                                      </p:cBhvr>
                                      <p:tavLst>
                                        <p:tav tm="0">
                                          <p:val>
                                            <p:fltVal val="90"/>
                                          </p:val>
                                        </p:tav>
                                        <p:tav tm="100000">
                                          <p:val>
                                            <p:fltVal val="0"/>
                                          </p:val>
                                        </p:tav>
                                      </p:tavLst>
                                    </p:anim>
                                    <p:animEffect transition="in" filter="fade">
                                      <p:cBhvr>
                                        <p:cTn id="27" dur="1000"/>
                                        <p:tgtEl>
                                          <p:spTgt spid="25"/>
                                        </p:tgtEl>
                                      </p:cBhvr>
                                    </p:animEffect>
                                  </p:childTnLst>
                                </p:cTn>
                              </p:par>
                            </p:childTnLst>
                          </p:cTn>
                        </p:par>
                        <p:par>
                          <p:cTn id="28" fill="hold">
                            <p:stCondLst>
                              <p:cond delay="3000"/>
                            </p:stCondLst>
                            <p:childTnLst>
                              <p:par>
                                <p:cTn id="29" presetID="31" presetClass="entr" presetSubtype="0"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1000" fill="hold"/>
                                        <p:tgtEl>
                                          <p:spTgt spid="64"/>
                                        </p:tgtEl>
                                        <p:attrNameLst>
                                          <p:attrName>ppt_w</p:attrName>
                                        </p:attrNameLst>
                                      </p:cBhvr>
                                      <p:tavLst>
                                        <p:tav tm="0">
                                          <p:val>
                                            <p:fltVal val="0"/>
                                          </p:val>
                                        </p:tav>
                                        <p:tav tm="100000">
                                          <p:val>
                                            <p:strVal val="#ppt_w"/>
                                          </p:val>
                                        </p:tav>
                                      </p:tavLst>
                                    </p:anim>
                                    <p:anim calcmode="lin" valueType="num">
                                      <p:cBhvr>
                                        <p:cTn id="32" dur="1000" fill="hold"/>
                                        <p:tgtEl>
                                          <p:spTgt spid="64"/>
                                        </p:tgtEl>
                                        <p:attrNameLst>
                                          <p:attrName>ppt_h</p:attrName>
                                        </p:attrNameLst>
                                      </p:cBhvr>
                                      <p:tavLst>
                                        <p:tav tm="0">
                                          <p:val>
                                            <p:fltVal val="0"/>
                                          </p:val>
                                        </p:tav>
                                        <p:tav tm="100000">
                                          <p:val>
                                            <p:strVal val="#ppt_h"/>
                                          </p:val>
                                        </p:tav>
                                      </p:tavLst>
                                    </p:anim>
                                    <p:anim calcmode="lin" valueType="num">
                                      <p:cBhvr>
                                        <p:cTn id="33" dur="1000" fill="hold"/>
                                        <p:tgtEl>
                                          <p:spTgt spid="64"/>
                                        </p:tgtEl>
                                        <p:attrNameLst>
                                          <p:attrName>style.rotation</p:attrName>
                                        </p:attrNameLst>
                                      </p:cBhvr>
                                      <p:tavLst>
                                        <p:tav tm="0">
                                          <p:val>
                                            <p:fltVal val="90"/>
                                          </p:val>
                                        </p:tav>
                                        <p:tav tm="100000">
                                          <p:val>
                                            <p:fltVal val="0"/>
                                          </p:val>
                                        </p:tav>
                                      </p:tavLst>
                                    </p:anim>
                                    <p:animEffect transition="in" filter="fade">
                                      <p:cBhvr>
                                        <p:cTn id="34"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9">
                <p:cTn id="35" fill="hold" display="0">
                  <p:stCondLst>
                    <p:cond delay="indefinite"/>
                  </p:stCondLst>
                  <p:endCondLst>
                    <p:cond evt="onStopAudio" delay="0">
                      <p:tgtEl>
                        <p:sldTgt/>
                      </p:tgtEl>
                    </p:cond>
                  </p:endCondLst>
                </p:cTn>
                <p:tgtEl>
                  <p:spTgt spid="67"/>
                </p:tgtEl>
              </p:cMediaNode>
            </p:audio>
          </p:childTnLst>
        </p:cTn>
      </p:par>
    </p:tnLst>
    <p:bldLst>
      <p:bldP spid="2" grpId="0"/>
      <p:bldP spid="25" grpId="0"/>
      <p:bldP spid="64" grpId="0"/>
    </p:bldLst>
  </p:timing>
  <p:extLst mod="1">
    <p:ext uri="{E180D4A7-C9FB-4DFB-919C-405C955672EB}">
      <p14:showEvtLst xmlns:p14="http://schemas.microsoft.com/office/powerpoint/2010/main">
        <p14:playEvt time="5222" objId="67"/>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D0EE442-935E-4958-802B-81ADA35742B8}"/>
              </a:ext>
            </a:extLst>
          </p:cNvPr>
          <p:cNvGrpSpPr/>
          <p:nvPr/>
        </p:nvGrpSpPr>
        <p:grpSpPr>
          <a:xfrm>
            <a:off x="5334238" y="571642"/>
            <a:ext cx="6481291" cy="5261268"/>
            <a:chOff x="5558685" y="1176195"/>
            <a:chExt cx="6246432" cy="4849612"/>
          </a:xfrm>
        </p:grpSpPr>
        <p:sp>
          <p:nvSpPr>
            <p:cNvPr id="9" name="矩形: 圆角 8">
              <a:extLst>
                <a:ext uri="{FF2B5EF4-FFF2-40B4-BE49-F238E27FC236}">
                  <a16:creationId xmlns:a16="http://schemas.microsoft.com/office/drawing/2014/main" id="{58585B5A-C37D-4AB8-A6FD-400BF492488F}"/>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179F864A-1F19-49AB-AE3C-C4E109B8ED36}"/>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AA1C6CCB-462A-4135-8DD0-003DFB55AA7A}"/>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6" name="文本框 5"/>
          <p:cNvSpPr txBox="1"/>
          <p:nvPr/>
        </p:nvSpPr>
        <p:spPr>
          <a:xfrm>
            <a:off x="6047532" y="1837133"/>
            <a:ext cx="5516895" cy="4002405"/>
          </a:xfrm>
          <a:prstGeom prst="rect">
            <a:avLst/>
          </a:prstGeom>
          <a:noFill/>
        </p:spPr>
        <p:txBody>
          <a:bodyPr vert="eaVert" wrap="square" rtlCol="0">
            <a:spAutoFit/>
          </a:bodyPr>
          <a:lstStyle/>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sym typeface="+mn-ea"/>
              </a:rPr>
              <a:t>从今天起，誓为党的工作奋斗，               要做到：</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sym typeface="+mn-ea"/>
              </a:rPr>
              <a:t>第一，热心工作；</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sym typeface="+mn-ea"/>
              </a:rPr>
              <a:t>第二，积极生产；</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sym typeface="+mn-ea"/>
              </a:rPr>
              <a:t>第三，主持公道；</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sym typeface="+mn-ea"/>
              </a:rPr>
              <a:t>第四，努力学习。</a:t>
            </a:r>
          </a:p>
        </p:txBody>
      </p:sp>
      <p:pic>
        <p:nvPicPr>
          <p:cNvPr id="2" name="图片 1" descr="抗战时期农村"/>
          <p:cNvPicPr>
            <a:picLocks noChangeAspect="1"/>
          </p:cNvPicPr>
          <p:nvPr/>
        </p:nvPicPr>
        <p:blipFill>
          <a:blip r:embed="rId3"/>
          <a:stretch>
            <a:fillRect/>
          </a:stretch>
        </p:blipFill>
        <p:spPr>
          <a:xfrm>
            <a:off x="666582" y="2007870"/>
            <a:ext cx="4619315" cy="2612256"/>
          </a:xfrm>
          <a:prstGeom prst="rect">
            <a:avLst/>
          </a:prstGeom>
        </p:spPr>
      </p:pic>
      <p:sp>
        <p:nvSpPr>
          <p:cNvPr id="4" name="文本框 3"/>
          <p:cNvSpPr txBox="1"/>
          <p:nvPr/>
        </p:nvSpPr>
        <p:spPr>
          <a:xfrm>
            <a:off x="1562868" y="5104698"/>
            <a:ext cx="2452370" cy="323165"/>
          </a:xfrm>
          <a:prstGeom prst="rect">
            <a:avLst/>
          </a:prstGeom>
          <a:noFill/>
        </p:spPr>
        <p:txBody>
          <a:bodyPr wrap="square" rtlCol="0">
            <a:spAutoFit/>
          </a:bodyPr>
          <a:lstStyle/>
          <a:p>
            <a:r>
              <a:rPr lang="zh-CN" altLang="en-US" sz="1500" b="1" dirty="0">
                <a:solidFill>
                  <a:schemeClr val="tx1">
                    <a:lumMod val="75000"/>
                    <a:lumOff val="25000"/>
                  </a:schemeClr>
                </a:solidFill>
                <a:latin typeface="微软雅黑" panose="020B0503020204020204" pitchFamily="34" charset="-122"/>
              </a:rPr>
              <a:t>抗战时期的中国农村</a:t>
            </a:r>
          </a:p>
        </p:txBody>
      </p:sp>
      <p:sp>
        <p:nvSpPr>
          <p:cNvPr id="13" name="Rectangle 22">
            <a:extLst>
              <a:ext uri="{FF2B5EF4-FFF2-40B4-BE49-F238E27FC236}">
                <a16:creationId xmlns:a16="http://schemas.microsoft.com/office/drawing/2014/main" id="{E101A164-BEF7-4A2F-AEBB-E62417D6F94E}"/>
              </a:ext>
            </a:extLst>
          </p:cNvPr>
          <p:cNvSpPr>
            <a:spLocks noChangeArrowheads="1"/>
          </p:cNvSpPr>
          <p:nvPr/>
        </p:nvSpPr>
        <p:spPr bwMode="auto">
          <a:xfrm>
            <a:off x="1723972" y="383162"/>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Tree>
  </p:cSld>
  <p:clrMapOvr>
    <a:masterClrMapping/>
  </p:clrMapOvr>
  <p:transition spd="slow" advTm="46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317442" y="2382921"/>
            <a:ext cx="9871075" cy="3581400"/>
          </a:xfrm>
          <a:prstGeom prst="rect">
            <a:avLst/>
          </a:prstGeom>
        </p:spPr>
        <p:txBody>
          <a:bodyPr>
            <a:normAutofit fontScale="90000"/>
          </a:bodyPr>
          <a:lstStyle/>
          <a:p>
            <a:pPr indent="720090" fontAlgn="auto">
              <a:lnSpc>
                <a:spcPct val="200000"/>
              </a:lnSpc>
            </a:pPr>
            <a:br>
              <a:rPr lang="zh-CN" altLang="en-US" sz="2100" b="1" dirty="0">
                <a:solidFill>
                  <a:srgbClr val="FF0000"/>
                </a:solidFill>
                <a:ea typeface="+mn-ea"/>
                <a:cs typeface="+mn-cs"/>
                <a:sym typeface="+mn-ea"/>
              </a:rPr>
            </a:br>
            <a:r>
              <a:rPr lang="zh-CN" altLang="en-US" sz="2100" dirty="0">
                <a:solidFill>
                  <a:schemeClr val="tx1">
                    <a:lumMod val="75000"/>
                    <a:lumOff val="25000"/>
                  </a:schemeClr>
                </a:solidFill>
              </a:rPr>
              <a:t>      </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抗战时期随着党的政治影响的扩大和威信的提高，工人阶级和人民大众对于党员的期望越来越高，所以强调“</a:t>
            </a:r>
            <a:r>
              <a:rPr lang="zh-CN" altLang="en-US" sz="2100" dirty="0">
                <a:solidFill>
                  <a:srgbClr val="C00000"/>
                </a:solidFill>
                <a:latin typeface="微软雅黑" panose="020B0503020204020204" pitchFamily="34" charset="-122"/>
                <a:ea typeface="微软雅黑" panose="020B0503020204020204" pitchFamily="34" charset="-122"/>
                <a:cs typeface="+mn-cs"/>
                <a:sym typeface="+mn-ea"/>
              </a:rPr>
              <a:t>要作群众的模范</a:t>
            </a:r>
            <a:r>
              <a:rPr lang="zh-CN" altLang="en-US" sz="2100" dirty="0">
                <a:latin typeface="微软雅黑" panose="020B0503020204020204" pitchFamily="34" charset="-122"/>
                <a:ea typeface="微软雅黑" panose="020B0503020204020204" pitchFamily="34" charset="-122"/>
                <a:cs typeface="+mn-cs"/>
                <a:sym typeface="+mn-ea"/>
              </a:rPr>
              <a:t>”</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a:t>
            </a:r>
            <a:br>
              <a:rPr lang="zh-CN" altLang="en-US" sz="2100" dirty="0">
                <a:latin typeface="微软雅黑" panose="020B0503020204020204" pitchFamily="34" charset="-122"/>
                <a:ea typeface="微软雅黑" panose="020B0503020204020204" pitchFamily="34" charset="-122"/>
              </a:rPr>
            </a:b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抗日战争是一场艰苦的持久战，党在领导抗战的过程中势必会遇到各种各样的困难，因此要求党员坚定革命信念，对抗战取得最终胜利充满信心，</a:t>
            </a:r>
            <a:r>
              <a:rPr lang="zh-CN" altLang="en-US" sz="2100" dirty="0">
                <a:solidFill>
                  <a:srgbClr val="C00000"/>
                </a:solidFill>
                <a:latin typeface="微软雅黑" panose="020B0503020204020204" pitchFamily="34" charset="-122"/>
                <a:ea typeface="微软雅黑" panose="020B0503020204020204" pitchFamily="34" charset="-122"/>
                <a:cs typeface="+mn-cs"/>
                <a:sym typeface="+mn-ea"/>
              </a:rPr>
              <a:t>对党的前途充满信心</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a:t>
            </a:r>
            <a:br>
              <a:rPr lang="zh-CN" altLang="en-US" sz="2100" dirty="0"/>
            </a:br>
            <a:endParaRPr lang="zh-CN" altLang="en-US" sz="2100" dirty="0"/>
          </a:p>
        </p:txBody>
      </p:sp>
      <p:grpSp>
        <p:nvGrpSpPr>
          <p:cNvPr id="3" name="组合 2">
            <a:extLst>
              <a:ext uri="{FF2B5EF4-FFF2-40B4-BE49-F238E27FC236}">
                <a16:creationId xmlns:a16="http://schemas.microsoft.com/office/drawing/2014/main" id="{E950BB1F-02FB-4E46-B500-8EB543949891}"/>
              </a:ext>
            </a:extLst>
          </p:cNvPr>
          <p:cNvGrpSpPr/>
          <p:nvPr/>
        </p:nvGrpSpPr>
        <p:grpSpPr>
          <a:xfrm>
            <a:off x="952901" y="2541068"/>
            <a:ext cx="10472286" cy="3368843"/>
            <a:chOff x="5062889" y="1944303"/>
            <a:chExt cx="6083166" cy="3407346"/>
          </a:xfrm>
        </p:grpSpPr>
        <p:cxnSp>
          <p:nvCxnSpPr>
            <p:cNvPr id="4" name="直接连接符 3">
              <a:extLst>
                <a:ext uri="{FF2B5EF4-FFF2-40B4-BE49-F238E27FC236}">
                  <a16:creationId xmlns:a16="http://schemas.microsoft.com/office/drawing/2014/main" id="{44F0FDBD-2813-47F7-B5D5-6C17AA6A479A}"/>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5" name="直接连接符 4">
              <a:extLst>
                <a:ext uri="{FF2B5EF4-FFF2-40B4-BE49-F238E27FC236}">
                  <a16:creationId xmlns:a16="http://schemas.microsoft.com/office/drawing/2014/main" id="{4BFF341D-41CA-4C47-B232-8649C00D9D5A}"/>
                </a:ext>
              </a:extLst>
            </p:cNvPr>
            <p:cNvCxnSpPr>
              <a:cxnSpLocks/>
            </p:cNvCxnSpPr>
            <p:nvPr/>
          </p:nvCxnSpPr>
          <p:spPr>
            <a:xfrm flipH="1">
              <a:off x="5274644" y="1944303"/>
              <a:ext cx="5861785" cy="20119"/>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6" name="直接连接符 5">
              <a:extLst>
                <a:ext uri="{FF2B5EF4-FFF2-40B4-BE49-F238E27FC236}">
                  <a16:creationId xmlns:a16="http://schemas.microsoft.com/office/drawing/2014/main" id="{4A83DF37-B75A-49D7-BD49-92A058E74832}"/>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5D41C666-217E-4559-B29F-7742DBBE810F}"/>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495E2122-BFDA-447B-BA50-761DD3183DC8}"/>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
        <p:nvSpPr>
          <p:cNvPr id="9" name="标题 1">
            <a:extLst>
              <a:ext uri="{FF2B5EF4-FFF2-40B4-BE49-F238E27FC236}">
                <a16:creationId xmlns:a16="http://schemas.microsoft.com/office/drawing/2014/main" id="{4EBFA3C9-583D-4A79-ABC7-BB60C502F4D5}"/>
              </a:ext>
            </a:extLst>
          </p:cNvPr>
          <p:cNvSpPr txBox="1">
            <a:spLocks/>
          </p:cNvSpPr>
          <p:nvPr/>
        </p:nvSpPr>
        <p:spPr>
          <a:xfrm>
            <a:off x="936335" y="1322086"/>
            <a:ext cx="8686255" cy="730038"/>
          </a:xfrm>
          <a:prstGeom prst="rect">
            <a:avLst/>
          </a:prstGeom>
        </p:spPr>
        <p:txBody>
          <a:bodyPr>
            <a:noAutofit/>
          </a:bodyPr>
          <a:lstStyle>
            <a:lvl1pPr algn="l" rtl="0" eaLnBrk="1" fontAlgn="base" hangingPunct="1">
              <a:spcBef>
                <a:spcPct val="0"/>
              </a:spcBef>
              <a:spcAft>
                <a:spcPct val="0"/>
              </a:spcAft>
              <a:defRPr sz="3900" b="1" kern="1200">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panose="020B0604020202020204" pitchFamily="34" charset="0"/>
              </a:defRPr>
            </a:lvl2pPr>
            <a:lvl3pPr algn="l" rtl="0" eaLnBrk="1" fontAlgn="base" hangingPunct="1">
              <a:spcBef>
                <a:spcPct val="0"/>
              </a:spcBef>
              <a:spcAft>
                <a:spcPct val="0"/>
              </a:spcAft>
              <a:defRPr sz="3900" b="1">
                <a:solidFill>
                  <a:schemeClr val="tx2"/>
                </a:solidFill>
                <a:latin typeface="Arial" panose="020B0604020202020204" pitchFamily="34" charset="0"/>
              </a:defRPr>
            </a:lvl3pPr>
            <a:lvl4pPr algn="l" rtl="0" eaLnBrk="1" fontAlgn="base" hangingPunct="1">
              <a:spcBef>
                <a:spcPct val="0"/>
              </a:spcBef>
              <a:spcAft>
                <a:spcPct val="0"/>
              </a:spcAft>
              <a:defRPr sz="3900" b="1">
                <a:solidFill>
                  <a:schemeClr val="tx2"/>
                </a:solidFill>
                <a:latin typeface="Arial" panose="020B0604020202020204" pitchFamily="34" charset="0"/>
              </a:defRPr>
            </a:lvl4pPr>
            <a:lvl5pPr algn="l" rtl="0" eaLnBrk="1" fontAlgn="base" hangingPunct="1">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a:lstStyle>
          <a:p>
            <a:pPr indent="720090" fontAlgn="auto">
              <a:lnSpc>
                <a:spcPct val="150000"/>
              </a:lnSpc>
            </a:pPr>
            <a:r>
              <a:rPr lang="zh-CN" altLang="en-US" sz="2900" dirty="0">
                <a:solidFill>
                  <a:srgbClr val="C00000"/>
                </a:solidFill>
                <a:ea typeface="+mn-ea"/>
                <a:cs typeface="+mn-cs"/>
                <a:sym typeface="+mn-ea"/>
              </a:rPr>
              <a:t> </a:t>
            </a:r>
            <a:r>
              <a:rPr lang="zh-CN" altLang="en-US" sz="2900" dirty="0">
                <a:solidFill>
                  <a:srgbClr val="C00000"/>
                </a:solidFill>
                <a:latin typeface="微软雅黑" panose="020B0503020204020204" pitchFamily="34" charset="-122"/>
                <a:ea typeface="微软雅黑" panose="020B0503020204020204" pitchFamily="34" charset="-122"/>
                <a:cs typeface="+mn-cs"/>
                <a:sym typeface="+mn-ea"/>
              </a:rPr>
              <a:t>核心：“要作群众的模范”和“对党有信心”</a:t>
            </a:r>
            <a:br>
              <a:rPr lang="zh-CN" altLang="en-US" sz="2900" dirty="0">
                <a:solidFill>
                  <a:srgbClr val="C00000"/>
                </a:solidFill>
              </a:rPr>
            </a:br>
            <a:endParaRPr lang="zh-CN" altLang="en-US" sz="2900" dirty="0">
              <a:solidFill>
                <a:srgbClr val="C00000"/>
              </a:solidFill>
            </a:endParaRPr>
          </a:p>
        </p:txBody>
      </p:sp>
      <p:sp>
        <p:nvSpPr>
          <p:cNvPr id="11" name="Rectangle 22">
            <a:extLst>
              <a:ext uri="{FF2B5EF4-FFF2-40B4-BE49-F238E27FC236}">
                <a16:creationId xmlns:a16="http://schemas.microsoft.com/office/drawing/2014/main" id="{D96AC5D4-7AD7-4147-8703-D54DE714F143}"/>
              </a:ext>
            </a:extLst>
          </p:cNvPr>
          <p:cNvSpPr>
            <a:spLocks noChangeArrowheads="1"/>
          </p:cNvSpPr>
          <p:nvPr/>
        </p:nvSpPr>
        <p:spPr bwMode="auto">
          <a:xfrm>
            <a:off x="1723972" y="383162"/>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Tree>
  </p:cSld>
  <p:clrMapOvr>
    <a:masterClrMapping/>
  </p:clrMapOvr>
  <p:transition spd="slow" advTm="309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F04F9667-3E35-4509-8F68-C048A142A09E}"/>
              </a:ext>
            </a:extLst>
          </p:cNvPr>
          <p:cNvGrpSpPr/>
          <p:nvPr/>
        </p:nvGrpSpPr>
        <p:grpSpPr>
          <a:xfrm>
            <a:off x="5314988" y="960498"/>
            <a:ext cx="6481291" cy="5242473"/>
            <a:chOff x="5558685" y="1193519"/>
            <a:chExt cx="6246432" cy="4832288"/>
          </a:xfrm>
        </p:grpSpPr>
        <p:sp>
          <p:nvSpPr>
            <p:cNvPr id="8" name="矩形: 圆角 7">
              <a:extLst>
                <a:ext uri="{FF2B5EF4-FFF2-40B4-BE49-F238E27FC236}">
                  <a16:creationId xmlns:a16="http://schemas.microsoft.com/office/drawing/2014/main" id="{C048F100-D171-4726-B12F-27B4D05B8FD9}"/>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86991BAF-933E-4E8B-8EB7-6ABC41322B61}"/>
                </a:ext>
              </a:extLst>
            </p:cNvPr>
            <p:cNvSpPr/>
            <p:nvPr/>
          </p:nvSpPr>
          <p:spPr>
            <a:xfrm>
              <a:off x="6802526" y="1193519"/>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0" name="文本框 9">
              <a:extLst>
                <a:ext uri="{FF2B5EF4-FFF2-40B4-BE49-F238E27FC236}">
                  <a16:creationId xmlns:a16="http://schemas.microsoft.com/office/drawing/2014/main" id="{E8580284-B2E6-4943-900C-18D6EAE8EA07}"/>
                </a:ext>
              </a:extLst>
            </p:cNvPr>
            <p:cNvSpPr txBox="1"/>
            <p:nvPr/>
          </p:nvSpPr>
          <p:spPr>
            <a:xfrm>
              <a:off x="7154399" y="1302101"/>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2" name="标题 1"/>
          <p:cNvSpPr>
            <a:spLocks noGrp="1"/>
          </p:cNvSpPr>
          <p:nvPr>
            <p:ph type="title" idx="4294967295"/>
          </p:nvPr>
        </p:nvSpPr>
        <p:spPr>
          <a:xfrm>
            <a:off x="5209558" y="1930629"/>
            <a:ext cx="5856287" cy="3262313"/>
          </a:xfrm>
          <a:prstGeom prst="rect">
            <a:avLst/>
          </a:prstGeom>
        </p:spPr>
        <p:txBody>
          <a:bodyPr>
            <a:noAutofit/>
          </a:bodyPr>
          <a:lstStyle/>
          <a:p>
            <a:pPr>
              <a:lnSpc>
                <a:spcPct val="200000"/>
              </a:lnSpc>
            </a:pPr>
            <a:r>
              <a:rPr lang="zh-CN" altLang="en-US" sz="23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3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我决心加入中国共产党，诚心诚意为工农劳苦群众服务，为新民主主义和共产主义事业干到底，自入党以后，努力工作，实事求是，服从组织，牺牲个人，执行命令，遵守纪律，保守秘密，永不叛党，如有违背，愿受党纪严厉制裁，谨此宣誓。</a:t>
            </a:r>
          </a:p>
        </p:txBody>
      </p:sp>
      <p:pic>
        <p:nvPicPr>
          <p:cNvPr id="4" name="图片 3" descr="1948共产党员课本"/>
          <p:cNvPicPr>
            <a:picLocks noChangeAspect="1"/>
          </p:cNvPicPr>
          <p:nvPr/>
        </p:nvPicPr>
        <p:blipFill>
          <a:blip r:embed="rId3"/>
          <a:stretch>
            <a:fillRect/>
          </a:stretch>
        </p:blipFill>
        <p:spPr>
          <a:xfrm>
            <a:off x="1144905" y="1419860"/>
            <a:ext cx="3118790" cy="4568952"/>
          </a:xfrm>
          <a:prstGeom prst="rect">
            <a:avLst/>
          </a:prstGeom>
        </p:spPr>
      </p:pic>
      <p:sp>
        <p:nvSpPr>
          <p:cNvPr id="5" name="文本框 4"/>
          <p:cNvSpPr txBox="1"/>
          <p:nvPr/>
        </p:nvSpPr>
        <p:spPr>
          <a:xfrm>
            <a:off x="1278355" y="6204870"/>
            <a:ext cx="2906395" cy="323165"/>
          </a:xfrm>
          <a:prstGeom prst="rect">
            <a:avLst/>
          </a:prstGeom>
          <a:noFill/>
        </p:spPr>
        <p:txBody>
          <a:bodyPr wrap="square" rtlCol="0">
            <a:spAutoFit/>
          </a:bodyPr>
          <a:lstStyle/>
          <a:p>
            <a:r>
              <a:rPr lang="en-US" altLang="zh-CN" sz="1500" b="1" dirty="0">
                <a:latin typeface="微软雅黑" panose="020B0503020204020204" pitchFamily="34" charset="-122"/>
                <a:ea typeface="+mj-ea"/>
              </a:rPr>
              <a:t>1948</a:t>
            </a:r>
            <a:r>
              <a:rPr lang="zh-CN" altLang="zh-CN" sz="1500" b="1" dirty="0">
                <a:latin typeface="微软雅黑" panose="020B0503020204020204" pitchFamily="34" charset="-122"/>
                <a:ea typeface="+mj-ea"/>
              </a:rPr>
              <a:t>年共产党员课本封面</a:t>
            </a:r>
          </a:p>
        </p:txBody>
      </p:sp>
      <p:sp>
        <p:nvSpPr>
          <p:cNvPr id="6" name="Rectangle 22">
            <a:extLst>
              <a:ext uri="{FF2B5EF4-FFF2-40B4-BE49-F238E27FC236}">
                <a16:creationId xmlns:a16="http://schemas.microsoft.com/office/drawing/2014/main" id="{BF50DA45-908E-4D04-B040-D872C37FC37E}"/>
              </a:ext>
            </a:extLst>
          </p:cNvPr>
          <p:cNvSpPr>
            <a:spLocks noChangeArrowheads="1"/>
          </p:cNvSpPr>
          <p:nvPr/>
        </p:nvSpPr>
        <p:spPr bwMode="auto">
          <a:xfrm>
            <a:off x="1759846" y="370195"/>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spTree>
  </p:cSld>
  <p:clrMapOvr>
    <a:masterClrMapping/>
  </p:clrMapOvr>
  <mc:AlternateContent xmlns:mc="http://schemas.openxmlformats.org/markup-compatibility/2006" xmlns:p14="http://schemas.microsoft.com/office/powerpoint/2010/main">
    <mc:Choice Requires="p14">
      <p:transition spd="slow" p14:dur="1500" advTm="7773">
        <p:split orient="vert"/>
      </p:transition>
    </mc:Choice>
    <mc:Fallback xmlns="">
      <p:transition spd="slow" advTm="7773">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40"/>
                                  </p:iterate>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D9465-3118-414C-BE1A-CAC3240F5B72}"/>
              </a:ext>
            </a:extLst>
          </p:cNvPr>
          <p:cNvGrpSpPr/>
          <p:nvPr/>
        </p:nvGrpSpPr>
        <p:grpSpPr>
          <a:xfrm>
            <a:off x="5314988" y="941704"/>
            <a:ext cx="6481291" cy="5261268"/>
            <a:chOff x="5558685" y="1176195"/>
            <a:chExt cx="6246432" cy="4849612"/>
          </a:xfrm>
        </p:grpSpPr>
        <p:sp>
          <p:nvSpPr>
            <p:cNvPr id="9" name="矩形: 圆角 8">
              <a:extLst>
                <a:ext uri="{FF2B5EF4-FFF2-40B4-BE49-F238E27FC236}">
                  <a16:creationId xmlns:a16="http://schemas.microsoft.com/office/drawing/2014/main" id="{F61A86B3-4355-4A4A-9995-74B1B56D2CCB}"/>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A54CBFF1-3BE5-4A07-B4CB-10728704A801}"/>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CF5ADADC-2B7D-43E6-836C-736759740455}"/>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4" name="文本框 3"/>
          <p:cNvSpPr txBox="1"/>
          <p:nvPr/>
        </p:nvSpPr>
        <p:spPr>
          <a:xfrm>
            <a:off x="6155891" y="2096195"/>
            <a:ext cx="5135245" cy="3291840"/>
          </a:xfrm>
          <a:prstGeom prst="rect">
            <a:avLst/>
          </a:prstGeom>
          <a:noFill/>
        </p:spPr>
        <p:txBody>
          <a:bodyPr wrap="square" rtlCol="0">
            <a:spAutoFit/>
          </a:bodyPr>
          <a:lstStyle/>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誓为共产主义，坚决奋斗到底。</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密切联系群众，不断努力学习。</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实行党的政策，服从党的决议。</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遵守党的纪律，保守党的秘密。</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倘有违反行为，愿受党的处分。</a:t>
            </a:r>
          </a:p>
        </p:txBody>
      </p:sp>
      <p:pic>
        <p:nvPicPr>
          <p:cNvPr id="2" name="图片 1" descr="解放战争时期"/>
          <p:cNvPicPr>
            <a:picLocks noChangeAspect="1"/>
          </p:cNvPicPr>
          <p:nvPr/>
        </p:nvPicPr>
        <p:blipFill>
          <a:blip r:embed="rId3"/>
          <a:stretch>
            <a:fillRect/>
          </a:stretch>
        </p:blipFill>
        <p:spPr>
          <a:xfrm>
            <a:off x="517850" y="1752308"/>
            <a:ext cx="4692981" cy="3088306"/>
          </a:xfrm>
          <a:prstGeom prst="rect">
            <a:avLst/>
          </a:prstGeom>
        </p:spPr>
      </p:pic>
      <p:sp>
        <p:nvSpPr>
          <p:cNvPr id="3" name="文本框 2"/>
          <p:cNvSpPr txBox="1"/>
          <p:nvPr/>
        </p:nvSpPr>
        <p:spPr>
          <a:xfrm>
            <a:off x="1153862" y="5173062"/>
            <a:ext cx="3084830" cy="323165"/>
          </a:xfrm>
          <a:prstGeom prst="rect">
            <a:avLst/>
          </a:prstGeom>
          <a:noFill/>
        </p:spPr>
        <p:txBody>
          <a:bodyPr wrap="square" rtlCol="0">
            <a:spAutoFit/>
          </a:bodyPr>
          <a:lstStyle/>
          <a:p>
            <a:r>
              <a:rPr lang="zh-CN" altLang="en-US" sz="1500" b="1" dirty="0">
                <a:latin typeface="微软雅黑" panose="020B0503020204020204" pitchFamily="34" charset="-122"/>
              </a:rPr>
              <a:t>解放战争时期</a:t>
            </a:r>
          </a:p>
        </p:txBody>
      </p:sp>
      <p:sp>
        <p:nvSpPr>
          <p:cNvPr id="6" name="Rectangle 22">
            <a:extLst>
              <a:ext uri="{FF2B5EF4-FFF2-40B4-BE49-F238E27FC236}">
                <a16:creationId xmlns:a16="http://schemas.microsoft.com/office/drawing/2014/main" id="{D1D6F68C-8EF9-4C5E-AFB0-616A7A8F16D9}"/>
              </a:ext>
            </a:extLst>
          </p:cNvPr>
          <p:cNvSpPr>
            <a:spLocks noChangeArrowheads="1"/>
          </p:cNvSpPr>
          <p:nvPr/>
        </p:nvSpPr>
        <p:spPr bwMode="auto">
          <a:xfrm>
            <a:off x="1759846" y="370195"/>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spTree>
  </p:cSld>
  <p:clrMapOvr>
    <a:masterClrMapping/>
  </p:clrMapOvr>
  <mc:AlternateContent xmlns:mc="http://schemas.openxmlformats.org/markup-compatibility/2006" xmlns:p14="http://schemas.microsoft.com/office/powerpoint/2010/main">
    <mc:Choice Requires="p14">
      <p:transition spd="slow" p14:dur="1500" advTm="5586">
        <p:split orient="vert"/>
      </p:transition>
    </mc:Choice>
    <mc:Fallback xmlns="">
      <p:transition spd="slow" advTm="5586">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40"/>
                                  </p:iterate>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17442" y="2705462"/>
            <a:ext cx="9168704" cy="2817118"/>
          </a:xfrm>
          <a:prstGeom prst="rect">
            <a:avLst/>
          </a:prstGeom>
          <a:noFill/>
        </p:spPr>
        <p:txBody>
          <a:bodyPr wrap="square" rtlCol="0">
            <a:spAutoFit/>
          </a:bodyPr>
          <a:lstStyle/>
          <a:p>
            <a:pPr>
              <a:lnSpc>
                <a:spcPct val="200000"/>
              </a:lnSpc>
            </a:pPr>
            <a:r>
              <a:rPr lang="zh-CN" altLang="en-US" sz="2300" b="1" dirty="0">
                <a:latin typeface="微软雅黑" panose="020B0503020204020204" pitchFamily="34" charset="-122"/>
                <a:ea typeface="微软雅黑" panose="020B0503020204020204" pitchFamily="34" charset="-122"/>
              </a:rPr>
              <a:t>      </a:t>
            </a:r>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解放战争时期，党处于大发展时期，革命形势已经发生了极大变化，要求党员迅速克服由于长期处于被敌人分割的游击战争环境下产生的某些无纪律、无政府状态，个人服从党的组织，下级服从上级，少数服从多数，</a:t>
            </a:r>
            <a:r>
              <a:rPr lang="zh-CN" altLang="en-US" sz="2300" b="1" dirty="0">
                <a:solidFill>
                  <a:srgbClr val="C00000"/>
                </a:solidFill>
                <a:latin typeface="微软雅黑" panose="020B0503020204020204" pitchFamily="34" charset="-122"/>
                <a:ea typeface="微软雅黑" panose="020B0503020204020204" pitchFamily="34" charset="-122"/>
              </a:rPr>
              <a:t>全党各个部分组织统一服从中央</a:t>
            </a:r>
            <a:r>
              <a:rPr lang="zh-CN" altLang="en-US" sz="2300" b="1" dirty="0">
                <a:latin typeface="微软雅黑" panose="020B0503020204020204" pitchFamily="34" charset="-122"/>
                <a:ea typeface="微软雅黑" panose="020B0503020204020204" pitchFamily="34" charset="-122"/>
              </a:rPr>
              <a:t>。</a:t>
            </a:r>
          </a:p>
        </p:txBody>
      </p:sp>
      <p:sp>
        <p:nvSpPr>
          <p:cNvPr id="3" name="Rectangle 22">
            <a:extLst>
              <a:ext uri="{FF2B5EF4-FFF2-40B4-BE49-F238E27FC236}">
                <a16:creationId xmlns:a16="http://schemas.microsoft.com/office/drawing/2014/main" id="{D9FB2808-9B38-4B5E-812C-BD66250000DD}"/>
              </a:ext>
            </a:extLst>
          </p:cNvPr>
          <p:cNvSpPr>
            <a:spLocks noChangeArrowheads="1"/>
          </p:cNvSpPr>
          <p:nvPr/>
        </p:nvSpPr>
        <p:spPr bwMode="auto">
          <a:xfrm>
            <a:off x="1759846" y="370195"/>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grpSp>
        <p:nvGrpSpPr>
          <p:cNvPr id="5" name="组合 4">
            <a:extLst>
              <a:ext uri="{FF2B5EF4-FFF2-40B4-BE49-F238E27FC236}">
                <a16:creationId xmlns:a16="http://schemas.microsoft.com/office/drawing/2014/main" id="{936F369E-1BC0-46A7-B325-2B2C074E5F4A}"/>
              </a:ext>
            </a:extLst>
          </p:cNvPr>
          <p:cNvGrpSpPr/>
          <p:nvPr/>
        </p:nvGrpSpPr>
        <p:grpSpPr>
          <a:xfrm>
            <a:off x="952901" y="2318130"/>
            <a:ext cx="10472286" cy="3591782"/>
            <a:chOff x="5062889" y="1944303"/>
            <a:chExt cx="6083166" cy="3407346"/>
          </a:xfrm>
        </p:grpSpPr>
        <p:cxnSp>
          <p:nvCxnSpPr>
            <p:cNvPr id="6" name="直接连接符 5">
              <a:extLst>
                <a:ext uri="{FF2B5EF4-FFF2-40B4-BE49-F238E27FC236}">
                  <a16:creationId xmlns:a16="http://schemas.microsoft.com/office/drawing/2014/main" id="{FA74C6B5-09E3-4026-8DCE-DB5A5AD7FF5E}"/>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7B17719F-507B-4E3F-B68B-7B138C9433A0}"/>
                </a:ext>
              </a:extLst>
            </p:cNvPr>
            <p:cNvCxnSpPr>
              <a:cxnSpLocks/>
            </p:cNvCxnSpPr>
            <p:nvPr/>
          </p:nvCxnSpPr>
          <p:spPr>
            <a:xfrm flipH="1">
              <a:off x="5454269" y="1944303"/>
              <a:ext cx="5682161" cy="1974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178A90E2-3839-4FEA-9B61-AD335880EB87}"/>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16:creationId xmlns:a16="http://schemas.microsoft.com/office/drawing/2014/main" id="{A4090B8E-1069-4B46-BBD5-A47EC230989B}"/>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0" name="直接连接符 9">
              <a:extLst>
                <a:ext uri="{FF2B5EF4-FFF2-40B4-BE49-F238E27FC236}">
                  <a16:creationId xmlns:a16="http://schemas.microsoft.com/office/drawing/2014/main" id="{927B0110-EBBC-4ABA-8D46-B40997BE5578}"/>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
        <p:nvSpPr>
          <p:cNvPr id="11" name="文本框 10">
            <a:extLst>
              <a:ext uri="{FF2B5EF4-FFF2-40B4-BE49-F238E27FC236}">
                <a16:creationId xmlns:a16="http://schemas.microsoft.com/office/drawing/2014/main" id="{5A1B7452-3A28-41AE-80F8-5416ED3B16E3}"/>
              </a:ext>
            </a:extLst>
          </p:cNvPr>
          <p:cNvSpPr txBox="1"/>
          <p:nvPr/>
        </p:nvSpPr>
        <p:spPr>
          <a:xfrm>
            <a:off x="958512" y="1457315"/>
            <a:ext cx="7187231" cy="584775"/>
          </a:xfrm>
          <a:prstGeom prst="rect">
            <a:avLst/>
          </a:prstGeom>
          <a:noFill/>
        </p:spPr>
        <p:txBody>
          <a:bodyPr wrap="square" rtlCol="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核心：“坚决执行党的决议”</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8621">
        <p:split orient="vert"/>
      </p:transition>
    </mc:Choice>
    <mc:Fallback xmlns="">
      <p:transition spd="slow" advTm="8621">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46DFDA8C-BEE1-4462-ACC1-758524081EDA}"/>
              </a:ext>
            </a:extLst>
          </p:cNvPr>
          <p:cNvGrpSpPr/>
          <p:nvPr/>
        </p:nvGrpSpPr>
        <p:grpSpPr>
          <a:xfrm>
            <a:off x="5526744" y="873099"/>
            <a:ext cx="6481291" cy="5261268"/>
            <a:chOff x="5558685" y="1176195"/>
            <a:chExt cx="6246432" cy="4849612"/>
          </a:xfrm>
        </p:grpSpPr>
        <p:sp>
          <p:nvSpPr>
            <p:cNvPr id="8" name="矩形: 圆角 7">
              <a:extLst>
                <a:ext uri="{FF2B5EF4-FFF2-40B4-BE49-F238E27FC236}">
                  <a16:creationId xmlns:a16="http://schemas.microsoft.com/office/drawing/2014/main" id="{83764256-F7E6-4C73-9C4A-FE108EADCA87}"/>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9052DE89-6FCD-4F17-9328-D5542BD114B1}"/>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0" name="文本框 9">
              <a:extLst>
                <a:ext uri="{FF2B5EF4-FFF2-40B4-BE49-F238E27FC236}">
                  <a16:creationId xmlns:a16="http://schemas.microsoft.com/office/drawing/2014/main" id="{C176848C-9E2B-4CA0-8DFE-331631683382}"/>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4" name="文本框 3"/>
          <p:cNvSpPr txBox="1"/>
          <p:nvPr/>
        </p:nvSpPr>
        <p:spPr>
          <a:xfrm>
            <a:off x="6049389" y="1746900"/>
            <a:ext cx="5518150" cy="3624069"/>
          </a:xfrm>
          <a:prstGeom prst="rect">
            <a:avLst/>
          </a:prstGeom>
          <a:noFill/>
        </p:spPr>
        <p:txBody>
          <a:bodyPr wrap="square" rtlCol="0">
            <a:spAutoFit/>
          </a:bodyPr>
          <a:lstStyle/>
          <a:p>
            <a:pPr fontAlgn="auto">
              <a:lnSpc>
                <a:spcPct val="150000"/>
              </a:lnSpc>
            </a:pPr>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5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我志愿加入中国共产党，承认党纲、党章，遵守党的纪律，服从党的决议，学习马列主义、毛泽东思想，努力提高自己的觉悟，积极工作，精通业务，全心全意为人民服务，不屈不挠，为共产主义事业奋斗到底。</a:t>
            </a:r>
          </a:p>
        </p:txBody>
      </p:sp>
      <p:pic>
        <p:nvPicPr>
          <p:cNvPr id="2" name="图片 1" descr="新中国成立"/>
          <p:cNvPicPr>
            <a:picLocks noChangeAspect="1"/>
          </p:cNvPicPr>
          <p:nvPr/>
        </p:nvPicPr>
        <p:blipFill>
          <a:blip r:embed="rId4"/>
          <a:stretch>
            <a:fillRect/>
          </a:stretch>
        </p:blipFill>
        <p:spPr>
          <a:xfrm>
            <a:off x="781050" y="2081530"/>
            <a:ext cx="4570095" cy="3202940"/>
          </a:xfrm>
          <a:prstGeom prst="rect">
            <a:avLst/>
          </a:prstGeom>
        </p:spPr>
      </p:pic>
      <p:sp>
        <p:nvSpPr>
          <p:cNvPr id="3" name="文本框 2"/>
          <p:cNvSpPr txBox="1"/>
          <p:nvPr/>
        </p:nvSpPr>
        <p:spPr>
          <a:xfrm>
            <a:off x="1616710" y="5605145"/>
            <a:ext cx="3109294" cy="369332"/>
          </a:xfrm>
          <a:prstGeom prst="rect">
            <a:avLst/>
          </a:prstGeom>
          <a:noFill/>
        </p:spPr>
        <p:txBody>
          <a:bodyPr wrap="square" rtlCol="0">
            <a:spAutoFit/>
          </a:bodyPr>
          <a:lstStyle/>
          <a:p>
            <a:r>
              <a:rPr lang="zh-CN" altLang="en-US" b="1" dirty="0">
                <a:latin typeface="微软雅黑" panose="020B0503020204020204" pitchFamily="34" charset="-122"/>
              </a:rPr>
              <a:t>1949年10月1日新中国成立</a:t>
            </a:r>
          </a:p>
        </p:txBody>
      </p:sp>
      <p:sp>
        <p:nvSpPr>
          <p:cNvPr id="6" name="Rectangle 22">
            <a:extLst>
              <a:ext uri="{FF2B5EF4-FFF2-40B4-BE49-F238E27FC236}">
                <a16:creationId xmlns:a16="http://schemas.microsoft.com/office/drawing/2014/main" id="{8E1BFAED-CE9A-4B81-9579-815BF2BBFAAC}"/>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Tree>
    <p:custDataLst>
      <p:tags r:id="rId1"/>
    </p:custDataLst>
  </p:cSld>
  <p:clrMapOvr>
    <a:masterClrMapping/>
  </p:clrMapOvr>
  <p:transition advTm="769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40"/>
                                  </p:iterate>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F6577709-636D-4CB2-AD6A-E7820317A057}"/>
              </a:ext>
            </a:extLst>
          </p:cNvPr>
          <p:cNvGrpSpPr/>
          <p:nvPr/>
        </p:nvGrpSpPr>
        <p:grpSpPr>
          <a:xfrm>
            <a:off x="5526744" y="873099"/>
            <a:ext cx="6481291" cy="5261268"/>
            <a:chOff x="5558685" y="1176195"/>
            <a:chExt cx="6246432" cy="4849612"/>
          </a:xfrm>
        </p:grpSpPr>
        <p:sp>
          <p:nvSpPr>
            <p:cNvPr id="10" name="矩形: 圆角 9">
              <a:extLst>
                <a:ext uri="{FF2B5EF4-FFF2-40B4-BE49-F238E27FC236}">
                  <a16:creationId xmlns:a16="http://schemas.microsoft.com/office/drawing/2014/main" id="{B39E3586-B944-42DF-8B97-D2E81AD3BB27}"/>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1" name="矩形: 剪去顶角 10">
              <a:extLst>
                <a:ext uri="{FF2B5EF4-FFF2-40B4-BE49-F238E27FC236}">
                  <a16:creationId xmlns:a16="http://schemas.microsoft.com/office/drawing/2014/main" id="{D34679E4-377B-4528-BC23-005A91EF9EBB}"/>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2" name="文本框 11">
              <a:extLst>
                <a:ext uri="{FF2B5EF4-FFF2-40B4-BE49-F238E27FC236}">
                  <a16:creationId xmlns:a16="http://schemas.microsoft.com/office/drawing/2014/main" id="{6FD86345-3179-4E52-8DB8-7E54DD47F540}"/>
                </a:ext>
              </a:extLst>
            </p:cNvPr>
            <p:cNvSpPr txBox="1"/>
            <p:nvPr/>
          </p:nvSpPr>
          <p:spPr>
            <a:xfrm>
              <a:off x="7557187" y="1258379"/>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4" name="文本框 3"/>
          <p:cNvSpPr txBox="1"/>
          <p:nvPr/>
        </p:nvSpPr>
        <p:spPr>
          <a:xfrm>
            <a:off x="5967045" y="2057757"/>
            <a:ext cx="5412840" cy="3093154"/>
          </a:xfrm>
          <a:prstGeom prst="rect">
            <a:avLst/>
          </a:prstGeom>
          <a:noFill/>
        </p:spPr>
        <p:txBody>
          <a:bodyPr wrap="square" rtlCol="0">
            <a:spAutoFit/>
          </a:bodyPr>
          <a:lstStyle/>
          <a:p>
            <a:pPr fontAlgn="auto">
              <a:lnSpc>
                <a:spcPct val="150000"/>
              </a:lnSpc>
            </a:pPr>
            <a:r>
              <a:rPr lang="en-US" altLang="zh-CN" sz="26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6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我志愿加入中国共产党，拥护党纲党章，执行党的决议，遵守党的纪律，保守党的秘密，随时准备牺牲个人的一切，为全人类彻底解放奋斗终身。</a:t>
            </a:r>
          </a:p>
        </p:txBody>
      </p:sp>
      <p:grpSp>
        <p:nvGrpSpPr>
          <p:cNvPr id="5" name="组合 4">
            <a:extLst>
              <a:ext uri="{FF2B5EF4-FFF2-40B4-BE49-F238E27FC236}">
                <a16:creationId xmlns:a16="http://schemas.microsoft.com/office/drawing/2014/main" id="{1F0B3B88-FE7F-44E1-8B61-E6AF415F6EAD}"/>
              </a:ext>
            </a:extLst>
          </p:cNvPr>
          <p:cNvGrpSpPr/>
          <p:nvPr/>
        </p:nvGrpSpPr>
        <p:grpSpPr>
          <a:xfrm>
            <a:off x="562710" y="1975084"/>
            <a:ext cx="4594659" cy="3733566"/>
            <a:chOff x="562710" y="1975084"/>
            <a:chExt cx="4594659" cy="3733566"/>
          </a:xfrm>
        </p:grpSpPr>
        <p:pic>
          <p:nvPicPr>
            <p:cNvPr id="2" name="图片 1" descr="志愿军入党宣誓"/>
            <p:cNvPicPr>
              <a:picLocks noChangeAspect="1"/>
            </p:cNvPicPr>
            <p:nvPr/>
          </p:nvPicPr>
          <p:blipFill>
            <a:blip r:embed="rId4"/>
            <a:stretch>
              <a:fillRect/>
            </a:stretch>
          </p:blipFill>
          <p:spPr>
            <a:xfrm>
              <a:off x="562710" y="1975084"/>
              <a:ext cx="4594659" cy="3092034"/>
            </a:xfrm>
            <a:prstGeom prst="rect">
              <a:avLst/>
            </a:prstGeom>
          </p:spPr>
        </p:pic>
        <p:sp>
          <p:nvSpPr>
            <p:cNvPr id="3" name="文本框 2"/>
            <p:cNvSpPr txBox="1"/>
            <p:nvPr/>
          </p:nvSpPr>
          <p:spPr>
            <a:xfrm>
              <a:off x="1912620" y="5342890"/>
              <a:ext cx="1894840" cy="365760"/>
            </a:xfrm>
            <a:prstGeom prst="rect">
              <a:avLst/>
            </a:prstGeom>
            <a:noFill/>
          </p:spPr>
          <p:txBody>
            <a:bodyPr wrap="square" rtlCol="0">
              <a:spAutoFit/>
            </a:bodyPr>
            <a:lstStyle/>
            <a:p>
              <a:r>
                <a:rPr lang="zh-CN" altLang="en-US" b="1" dirty="0">
                  <a:latin typeface="微软雅黑" panose="020B0503020204020204" pitchFamily="34" charset="-122"/>
                </a:rPr>
                <a:t>志愿军入党宣誓</a:t>
              </a:r>
            </a:p>
          </p:txBody>
        </p:sp>
      </p:grpSp>
      <p:sp>
        <p:nvSpPr>
          <p:cNvPr id="7" name="Rectangle 22">
            <a:extLst>
              <a:ext uri="{FF2B5EF4-FFF2-40B4-BE49-F238E27FC236}">
                <a16:creationId xmlns:a16="http://schemas.microsoft.com/office/drawing/2014/main" id="{DE735EAE-F097-43DC-973A-C441B006F08C}"/>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Tm="8078">
        <p14:warp dir="in"/>
      </p:transition>
    </mc:Choice>
    <mc:Fallback xmlns="">
      <p:transition spd="slow" advTm="80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500"/>
                            </p:stCondLst>
                            <p:childTnLst>
                              <p:par>
                                <p:cTn id="18" presetID="1" presetClass="entr" presetSubtype="0" fill="hold" grpId="0" nodeType="afterEffect">
                                  <p:stCondLst>
                                    <p:cond delay="0"/>
                                  </p:stCondLst>
                                  <p:iterate type="lt">
                                    <p:tmAbs val="40"/>
                                  </p:iterate>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D1D1456E-6509-442F-9EED-7D9740235DBA}"/>
              </a:ext>
            </a:extLst>
          </p:cNvPr>
          <p:cNvGrpSpPr/>
          <p:nvPr/>
        </p:nvGrpSpPr>
        <p:grpSpPr>
          <a:xfrm>
            <a:off x="4718223" y="1060806"/>
            <a:ext cx="6481291" cy="5261268"/>
            <a:chOff x="5558685" y="1176195"/>
            <a:chExt cx="6246432" cy="4849612"/>
          </a:xfrm>
        </p:grpSpPr>
        <p:sp>
          <p:nvSpPr>
            <p:cNvPr id="9" name="矩形: 圆角 8">
              <a:extLst>
                <a:ext uri="{FF2B5EF4-FFF2-40B4-BE49-F238E27FC236}">
                  <a16:creationId xmlns:a16="http://schemas.microsoft.com/office/drawing/2014/main" id="{8037B3BF-7A03-49DF-B1A1-AF670C1CB02C}"/>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77A72510-7F24-441D-B2AA-EA1861D107D4}"/>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0D829D5C-073B-4931-99F2-F459F09EBC2B}"/>
                </a:ext>
              </a:extLst>
            </p:cNvPr>
            <p:cNvSpPr txBox="1"/>
            <p:nvPr/>
          </p:nvSpPr>
          <p:spPr>
            <a:xfrm>
              <a:off x="7671012" y="1276836"/>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4" name="文本框 3"/>
          <p:cNvSpPr txBox="1"/>
          <p:nvPr/>
        </p:nvSpPr>
        <p:spPr>
          <a:xfrm>
            <a:off x="5191251" y="2341381"/>
            <a:ext cx="5617383" cy="3416320"/>
          </a:xfrm>
          <a:prstGeom prst="rect">
            <a:avLst/>
          </a:prstGeom>
          <a:noFill/>
        </p:spPr>
        <p:txBody>
          <a:bodyPr wrap="square" rtlCol="0">
            <a:spAutoFit/>
          </a:bodyPr>
          <a:lstStyle/>
          <a:p>
            <a:pPr fontAlgn="auto">
              <a:lnSpc>
                <a:spcPct val="150000"/>
              </a:lnSpc>
            </a:pP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4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我志愿加入中国共产党，拥护党的纲领，遵守党的章程，履行党员义务，执行党的决定，严守党的纪律，保守党的秘密，对党忠诚，积极工作，为共产主义奋斗终身，随时准备为党和人民牺牲一切，永不叛党。</a:t>
            </a:r>
          </a:p>
        </p:txBody>
      </p:sp>
      <p:pic>
        <p:nvPicPr>
          <p:cNvPr id="5" name="图片 4" descr="中国共产党章程"/>
          <p:cNvPicPr>
            <a:picLocks noChangeAspect="1"/>
          </p:cNvPicPr>
          <p:nvPr/>
        </p:nvPicPr>
        <p:blipFill>
          <a:blip r:embed="rId3"/>
          <a:stretch>
            <a:fillRect/>
          </a:stretch>
        </p:blipFill>
        <p:spPr>
          <a:xfrm>
            <a:off x="1174681" y="1529147"/>
            <a:ext cx="3084629" cy="4318593"/>
          </a:xfrm>
          <a:prstGeom prst="rect">
            <a:avLst/>
          </a:prstGeom>
        </p:spPr>
      </p:pic>
      <p:sp>
        <p:nvSpPr>
          <p:cNvPr id="7" name="Rectangle 22">
            <a:extLst>
              <a:ext uri="{FF2B5EF4-FFF2-40B4-BE49-F238E27FC236}">
                <a16:creationId xmlns:a16="http://schemas.microsoft.com/office/drawing/2014/main" id="{114366EB-A4EE-4C64-BD78-2C955B3D43C0}"/>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Tree>
  </p:cSld>
  <p:clrMapOvr>
    <a:masterClrMapping/>
  </p:clrMapOvr>
  <mc:AlternateContent xmlns:mc="http://schemas.openxmlformats.org/markup-compatibility/2006" xmlns:p14="http://schemas.microsoft.com/office/powerpoint/2010/main">
    <mc:Choice Requires="p14">
      <p:transition spd="slow" p14:dur="900" advTm="3054">
        <p14:warp dir="in"/>
      </p:transition>
    </mc:Choice>
    <mc:Fallback xmlns="">
      <p:transition spd="slow" advTm="30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2040" y="2075180"/>
            <a:ext cx="10132060" cy="2834640"/>
          </a:xfrm>
          <a:prstGeom prst="rect">
            <a:avLst/>
          </a:prstGeom>
          <a:noFill/>
        </p:spPr>
        <p:txBody>
          <a:bodyPr wrap="square" rtlCol="0">
            <a:spAutoFit/>
          </a:bodyPr>
          <a:lstStyle/>
          <a:p>
            <a:pPr fontAlgn="auto">
              <a:lnSpc>
                <a:spcPct val="150000"/>
              </a:lnSpc>
            </a:pPr>
            <a:r>
              <a:rPr lang="en-US" altLang="zh-CN" sz="2000" b="1" dirty="0">
                <a:latin typeface="微软雅黑" panose="020B0503020204020204" pitchFamily="34" charset="-122"/>
                <a:ea typeface="+mj-ea"/>
              </a:rPr>
              <a:t>        </a:t>
            </a:r>
            <a:r>
              <a:rPr lang="zh-CN" altLang="en-US" sz="2000" b="1" dirty="0">
                <a:latin typeface="微软雅黑" panose="020B0503020204020204" pitchFamily="34" charset="-122"/>
                <a:ea typeface="微软雅黑" panose="020B0503020204020204" pitchFamily="34" charset="-122"/>
              </a:rPr>
              <a:t>更全面、系统、科学地概括了党对党员的要求和党员应承担的政治责任，具有党规党纪的性质，是每一位共产党员在入党时必须面对党旗作出的庄严承诺，对每一位共产党员都有约束力。</a:t>
            </a:r>
          </a:p>
          <a:p>
            <a:pPr fontAlgn="auto">
              <a:lnSpc>
                <a:spcPct val="150000"/>
              </a:lnSpc>
            </a:pPr>
            <a:endParaRPr lang="zh-CN" altLang="en-US" sz="2000" b="1" dirty="0">
              <a:latin typeface="微软雅黑" panose="020B0503020204020204" pitchFamily="34" charset="-122"/>
              <a:ea typeface="微软雅黑" panose="020B0503020204020204" pitchFamily="34" charset="-122"/>
            </a:endParaRPr>
          </a:p>
          <a:p>
            <a:pPr fontAlgn="auto">
              <a:lnSpc>
                <a:spcPct val="150000"/>
              </a:lnSpc>
            </a:pPr>
            <a:r>
              <a:rPr lang="zh-CN" altLang="en-US" sz="2000" b="1" dirty="0">
                <a:latin typeface="微软雅黑" panose="020B0503020204020204" pitchFamily="34" charset="-122"/>
                <a:ea typeface="微软雅黑" panose="020B0503020204020204" pitchFamily="34" charset="-122"/>
              </a:rPr>
              <a:t>    把共产党员从组织上入党到思想上入党的条件进行了高度概括，体现了中国共产党的性质、目标、宗旨、任务、纪律等，表达了共产党员对共产主义理想必须秉持的坚定信念。</a:t>
            </a:r>
          </a:p>
        </p:txBody>
      </p:sp>
      <p:sp>
        <p:nvSpPr>
          <p:cNvPr id="3" name="Rectangle 22">
            <a:extLst>
              <a:ext uri="{FF2B5EF4-FFF2-40B4-BE49-F238E27FC236}">
                <a16:creationId xmlns:a16="http://schemas.microsoft.com/office/drawing/2014/main" id="{86FA6820-61C9-49A9-82C0-7BED6838AC09}"/>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grpSp>
        <p:nvGrpSpPr>
          <p:cNvPr id="5" name="组合 4">
            <a:extLst>
              <a:ext uri="{FF2B5EF4-FFF2-40B4-BE49-F238E27FC236}">
                <a16:creationId xmlns:a16="http://schemas.microsoft.com/office/drawing/2014/main" id="{F8329750-5044-44A3-BCF5-4813FB240F0C}"/>
              </a:ext>
            </a:extLst>
          </p:cNvPr>
          <p:cNvGrpSpPr/>
          <p:nvPr/>
        </p:nvGrpSpPr>
        <p:grpSpPr>
          <a:xfrm>
            <a:off x="952901" y="1724994"/>
            <a:ext cx="10472286" cy="4184918"/>
            <a:chOff x="5062889" y="1944303"/>
            <a:chExt cx="6083166" cy="3407346"/>
          </a:xfrm>
        </p:grpSpPr>
        <p:cxnSp>
          <p:nvCxnSpPr>
            <p:cNvPr id="6" name="直接连接符 5">
              <a:extLst>
                <a:ext uri="{FF2B5EF4-FFF2-40B4-BE49-F238E27FC236}">
                  <a16:creationId xmlns:a16="http://schemas.microsoft.com/office/drawing/2014/main" id="{6DD6D1D4-B815-4B28-BD77-3D41BE9FFC8E}"/>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39378C9F-93C2-45D7-99B5-60B0004F46B6}"/>
                </a:ext>
              </a:extLst>
            </p:cNvPr>
            <p:cNvCxnSpPr>
              <a:cxnSpLocks/>
            </p:cNvCxnSpPr>
            <p:nvPr/>
          </p:nvCxnSpPr>
          <p:spPr>
            <a:xfrm flipH="1">
              <a:off x="5448678" y="1959976"/>
              <a:ext cx="5687752" cy="615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93879C50-F281-4578-8C9A-90570483169D}"/>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16:creationId xmlns:a16="http://schemas.microsoft.com/office/drawing/2014/main" id="{F3ED1B01-1C8D-4842-9347-17A05A854C79}"/>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0" name="直接连接符 9">
              <a:extLst>
                <a:ext uri="{FF2B5EF4-FFF2-40B4-BE49-F238E27FC236}">
                  <a16:creationId xmlns:a16="http://schemas.microsoft.com/office/drawing/2014/main" id="{CBF6E08B-C91C-44BB-989C-D7A70DDF30A6}"/>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Tree>
    <p:custDataLst>
      <p:tags r:id="rId1"/>
    </p:custDataLst>
  </p:cSld>
  <p:clrMapOvr>
    <a:masterClrMapping/>
  </p:clrMapOvr>
  <p:transition advTm="460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wipe(left)">
                                      <p:cBhvr>
                                        <p:cTn id="2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16367" y="2972887"/>
            <a:ext cx="7334322" cy="430887"/>
          </a:xfrm>
          <a:prstGeom prst="rect">
            <a:avLst/>
          </a:prstGeom>
          <a:noFill/>
        </p:spPr>
        <p:txBody>
          <a:bodyPr wrap="square" rtlCol="0">
            <a:spAutoFit/>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反映了我们党从不放松党的建设</a:t>
            </a:r>
          </a:p>
        </p:txBody>
      </p:sp>
      <p:sp>
        <p:nvSpPr>
          <p:cNvPr id="5" name="文本框 4"/>
          <p:cNvSpPr txBox="1"/>
          <p:nvPr/>
        </p:nvSpPr>
        <p:spPr>
          <a:xfrm>
            <a:off x="2358889" y="3675162"/>
            <a:ext cx="8286926" cy="430887"/>
          </a:xfrm>
          <a:prstGeom prst="rect">
            <a:avLst/>
          </a:prstGeom>
          <a:noFill/>
        </p:spPr>
        <p:txBody>
          <a:bodyPr wrap="square" rtlCol="0">
            <a:spAutoFit/>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反映了我们党善于把握不同历史时期的主题和要求来发展党员</a:t>
            </a:r>
          </a:p>
        </p:txBody>
      </p:sp>
      <p:sp>
        <p:nvSpPr>
          <p:cNvPr id="6" name="文本框 5"/>
          <p:cNvSpPr txBox="1"/>
          <p:nvPr/>
        </p:nvSpPr>
        <p:spPr>
          <a:xfrm>
            <a:off x="2416366" y="4313340"/>
            <a:ext cx="8450620" cy="430887"/>
          </a:xfrm>
          <a:prstGeom prst="rect">
            <a:avLst/>
          </a:prstGeom>
          <a:noFill/>
        </p:spPr>
        <p:txBody>
          <a:bodyPr wrap="square" rtlCol="0">
            <a:spAutoFit/>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反映了我们党高度重视对党员进行党性教育和理想信念教育</a:t>
            </a:r>
          </a:p>
        </p:txBody>
      </p:sp>
      <p:sp>
        <p:nvSpPr>
          <p:cNvPr id="7" name="文本框 6"/>
          <p:cNvSpPr txBox="1"/>
          <p:nvPr/>
        </p:nvSpPr>
        <p:spPr>
          <a:xfrm>
            <a:off x="2416366" y="4979029"/>
            <a:ext cx="7222177" cy="430887"/>
          </a:xfrm>
          <a:prstGeom prst="rect">
            <a:avLst/>
          </a:prstGeom>
          <a:noFill/>
        </p:spPr>
        <p:txBody>
          <a:bodyPr wrap="square" rtlCol="0">
            <a:spAutoFit/>
            <a:scene3d>
              <a:camera prst="orthographicFront"/>
              <a:lightRig rig="threePt" dir="t"/>
            </a:scene3d>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反映了我们党具有与时俱进的先进性</a:t>
            </a:r>
          </a:p>
        </p:txBody>
      </p:sp>
      <p:sp>
        <p:nvSpPr>
          <p:cNvPr id="8" name="Rectangle 22">
            <a:extLst>
              <a:ext uri="{FF2B5EF4-FFF2-40B4-BE49-F238E27FC236}">
                <a16:creationId xmlns:a16="http://schemas.microsoft.com/office/drawing/2014/main" id="{1B3BDB41-7E1E-41C6-88DB-4B2D2B1C1C5F}"/>
              </a:ext>
            </a:extLst>
          </p:cNvPr>
          <p:cNvSpPr>
            <a:spLocks noChangeArrowheads="1"/>
          </p:cNvSpPr>
          <p:nvPr/>
        </p:nvSpPr>
        <p:spPr bwMode="auto">
          <a:xfrm>
            <a:off x="1653353" y="332581"/>
            <a:ext cx="43526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改革开放时期</a:t>
            </a:r>
          </a:p>
        </p:txBody>
      </p:sp>
      <p:grpSp>
        <p:nvGrpSpPr>
          <p:cNvPr id="27" name="组合 26">
            <a:extLst>
              <a:ext uri="{FF2B5EF4-FFF2-40B4-BE49-F238E27FC236}">
                <a16:creationId xmlns:a16="http://schemas.microsoft.com/office/drawing/2014/main" id="{FA40CFA7-FCBB-4F2D-8571-8635228AE735}"/>
              </a:ext>
            </a:extLst>
          </p:cNvPr>
          <p:cNvGrpSpPr/>
          <p:nvPr/>
        </p:nvGrpSpPr>
        <p:grpSpPr>
          <a:xfrm>
            <a:off x="1771049" y="1415496"/>
            <a:ext cx="9269128" cy="4465540"/>
            <a:chOff x="1771049" y="301347"/>
            <a:chExt cx="9269128" cy="5579689"/>
          </a:xfrm>
        </p:grpSpPr>
        <p:grpSp>
          <p:nvGrpSpPr>
            <p:cNvPr id="14" name="组合 13">
              <a:extLst>
                <a:ext uri="{FF2B5EF4-FFF2-40B4-BE49-F238E27FC236}">
                  <a16:creationId xmlns:a16="http://schemas.microsoft.com/office/drawing/2014/main" id="{470EDE1D-762F-4C66-8970-BD0FDB89AE90}"/>
                </a:ext>
              </a:extLst>
            </p:cNvPr>
            <p:cNvGrpSpPr/>
            <p:nvPr/>
          </p:nvGrpSpPr>
          <p:grpSpPr>
            <a:xfrm>
              <a:off x="1771049" y="1388110"/>
              <a:ext cx="9269128" cy="4492926"/>
              <a:chOff x="5062889" y="1944303"/>
              <a:chExt cx="6083166" cy="3407346"/>
            </a:xfrm>
          </p:grpSpPr>
          <p:cxnSp>
            <p:nvCxnSpPr>
              <p:cNvPr id="15" name="直接连接符 14">
                <a:extLst>
                  <a:ext uri="{FF2B5EF4-FFF2-40B4-BE49-F238E27FC236}">
                    <a16:creationId xmlns:a16="http://schemas.microsoft.com/office/drawing/2014/main" id="{67C83DD0-2927-49C9-AAF3-00B8457975B7}"/>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6" name="直接连接符 15">
                <a:extLst>
                  <a:ext uri="{FF2B5EF4-FFF2-40B4-BE49-F238E27FC236}">
                    <a16:creationId xmlns:a16="http://schemas.microsoft.com/office/drawing/2014/main" id="{2A40C521-E665-44C0-A75A-2ACAE4D99445}"/>
                  </a:ext>
                </a:extLst>
              </p:cNvPr>
              <p:cNvCxnSpPr>
                <a:cxnSpLocks/>
              </p:cNvCxnSpPr>
              <p:nvPr/>
            </p:nvCxnSpPr>
            <p:spPr>
              <a:xfrm flipH="1">
                <a:off x="5448678" y="1959976"/>
                <a:ext cx="5687752" cy="615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7" name="直接连接符 16">
                <a:extLst>
                  <a:ext uri="{FF2B5EF4-FFF2-40B4-BE49-F238E27FC236}">
                    <a16:creationId xmlns:a16="http://schemas.microsoft.com/office/drawing/2014/main" id="{1880102B-EC06-49DC-8923-4A4B3426B341}"/>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8" name="直接连接符 17">
                <a:extLst>
                  <a:ext uri="{FF2B5EF4-FFF2-40B4-BE49-F238E27FC236}">
                    <a16:creationId xmlns:a16="http://schemas.microsoft.com/office/drawing/2014/main" id="{B956D3D7-3E77-4556-97AA-60C5220D9CB4}"/>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9" name="直接连接符 18">
                <a:extLst>
                  <a:ext uri="{FF2B5EF4-FFF2-40B4-BE49-F238E27FC236}">
                    <a16:creationId xmlns:a16="http://schemas.microsoft.com/office/drawing/2014/main" id="{E58321A7-99A5-4A11-A78D-090CDE73FA46}"/>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
          <p:nvSpPr>
            <p:cNvPr id="20" name="文本框 19">
              <a:extLst>
                <a:ext uri="{FF2B5EF4-FFF2-40B4-BE49-F238E27FC236}">
                  <a16:creationId xmlns:a16="http://schemas.microsoft.com/office/drawing/2014/main" id="{2C8ABA32-9EFA-401C-AED6-09A9827AC156}"/>
                </a:ext>
              </a:extLst>
            </p:cNvPr>
            <p:cNvSpPr txBox="1"/>
            <p:nvPr/>
          </p:nvSpPr>
          <p:spPr>
            <a:xfrm>
              <a:off x="2416366" y="301347"/>
              <a:ext cx="5096364" cy="692220"/>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000" b="1" dirty="0">
                  <a:ln w="22225">
                    <a:noFill/>
                    <a:prstDash val="solid"/>
                  </a:ln>
                  <a:solidFill>
                    <a:srgbClr val="C00000"/>
                  </a:solidFill>
                  <a:effectLst/>
                  <a:latin typeface="微软雅黑" panose="020B0503020204020204" pitchFamily="34" charset="-122"/>
                </a:rPr>
                <a:t>入党誓词 历史沿革</a:t>
              </a:r>
            </a:p>
          </p:txBody>
        </p:sp>
      </p:grpSp>
    </p:spTree>
  </p:cSld>
  <p:clrMapOvr>
    <a:masterClrMapping/>
  </p:clrMapOvr>
  <mc:AlternateContent xmlns:mc="http://schemas.openxmlformats.org/markup-compatibility/2006" xmlns:p14="http://schemas.microsoft.com/office/powerpoint/2010/main">
    <mc:Choice Requires="p14">
      <p:transition spd="slow" p14:dur="1600" advTm="3701">
        <p14:conveyor dir="l"/>
      </p:transition>
    </mc:Choice>
    <mc:Fallback xmlns="">
      <p:transition spd="slow" advTm="37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 calcmode="lin" valueType="num">
                                      <p:cBhvr additive="base">
                                        <p:cTn id="2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 calcmode="lin" valueType="num">
                                      <p:cBhvr additive="base">
                                        <p:cTn id="32"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D8FD6023-4E38-4920-90D7-5AB880AD8FAB}"/>
              </a:ext>
            </a:extLst>
          </p:cNvPr>
          <p:cNvSpPr/>
          <p:nvPr/>
        </p:nvSpPr>
        <p:spPr>
          <a:xfrm>
            <a:off x="1631335" y="1155700"/>
            <a:ext cx="9432637" cy="5702300"/>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 name="矩形: 剪去顶角 2">
            <a:extLst>
              <a:ext uri="{FF2B5EF4-FFF2-40B4-BE49-F238E27FC236}">
                <a16:creationId xmlns:a16="http://schemas.microsoft.com/office/drawing/2014/main" id="{6D9BABA3-4D68-4376-9F36-19BC15068B02}"/>
              </a:ext>
            </a:extLst>
          </p:cNvPr>
          <p:cNvSpPr/>
          <p:nvPr/>
        </p:nvSpPr>
        <p:spPr>
          <a:xfrm>
            <a:off x="3785535" y="656393"/>
            <a:ext cx="4206240" cy="1230159"/>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 name="标题 1"/>
          <p:cNvSpPr>
            <a:spLocks noGrp="1"/>
          </p:cNvSpPr>
          <p:nvPr>
            <p:ph type="title" idx="4294967295"/>
          </p:nvPr>
        </p:nvSpPr>
        <p:spPr>
          <a:xfrm>
            <a:off x="2079057" y="2161759"/>
            <a:ext cx="8373978" cy="3190875"/>
          </a:xfrm>
          <a:prstGeom prst="rect">
            <a:avLst/>
          </a:prstGeom>
          <a:ln>
            <a:noFill/>
          </a:ln>
          <a:extLst>
            <a:ext uri="{91240B29-F687-4F45-9708-019B960494DF}">
              <a14:hiddenLine xmlns:a14="http://schemas.microsoft.com/office/drawing/2010/main">
                <a:solidFill>
                  <a:srgbClr val="FF0000"/>
                </a:solidFill>
              </a14:hiddenLine>
            </a:ext>
          </a:extLst>
        </p:spPr>
        <p:txBody>
          <a:bodyPr>
            <a:normAutofit fontScale="90000"/>
          </a:bodyPr>
          <a:lstStyle/>
          <a:p>
            <a:pPr indent="0" fontAlgn="auto">
              <a:lnSpc>
                <a:spcPct val="200000"/>
              </a:lnSpc>
            </a:pPr>
            <a:r>
              <a:rPr lang="en-US" altLang="zh-CN" sz="3000" dirty="0">
                <a:latin typeface="微软雅黑" panose="020B0503020204020204" pitchFamily="34" charset="-122"/>
              </a:rPr>
              <a:t>      </a:t>
            </a:r>
            <a:r>
              <a:rPr lang="zh-CN" altLang="en-US" sz="3000" dirty="0">
                <a:latin typeface="微软雅黑" panose="020B0503020204020204" pitchFamily="34" charset="-122"/>
                <a:ea typeface="微软雅黑" panose="020B0503020204020204" pitchFamily="34" charset="-122"/>
              </a:rPr>
              <a:t>我志愿加入中国共产党，拥护党的纲领，遵守党的章程，履行党员义务，执行党的决定，严守党的纪律，保守党的秘密，对党忠诚，积极工作，为共产主义奋斗终身，随时准备为党和人民牺牲一切，永不叛党。</a:t>
            </a:r>
          </a:p>
        </p:txBody>
      </p:sp>
      <p:sp>
        <p:nvSpPr>
          <p:cNvPr id="4" name="文本框 3"/>
          <p:cNvSpPr txBox="1"/>
          <p:nvPr/>
        </p:nvSpPr>
        <p:spPr>
          <a:xfrm>
            <a:off x="4244640" y="844752"/>
            <a:ext cx="3440430" cy="1005840"/>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6000" b="1" dirty="0">
                <a:ln w="22225">
                  <a:noFill/>
                  <a:prstDash val="solid"/>
                </a:ln>
                <a:solidFill>
                  <a:schemeClr val="bg1"/>
                </a:solidFill>
                <a:effectLst/>
                <a:latin typeface="微软雅黑" panose="020B0503020204020204" pitchFamily="34" charset="-122"/>
              </a:rPr>
              <a:t>入党誓词</a:t>
            </a:r>
          </a:p>
        </p:txBody>
      </p:sp>
      <p:pic>
        <p:nvPicPr>
          <p:cNvPr id="5" name="图片 4">
            <a:extLst>
              <a:ext uri="{FF2B5EF4-FFF2-40B4-BE49-F238E27FC236}">
                <a16:creationId xmlns:a16="http://schemas.microsoft.com/office/drawing/2014/main" id="{DFD53B5B-9067-4105-8FFB-739D751522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1812" y="90130"/>
            <a:ext cx="2697018" cy="21311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4514">
        <p:circle/>
      </p:transition>
    </mc:Choice>
    <mc:Fallback xmlns="">
      <p:transition spd="slow" advTm="4514">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40"/>
                                  </p:iterate>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121"/>
                            </p:stCondLst>
                            <p:childTnLst>
                              <p:par>
                                <p:cTn id="8" presetID="1" presetClass="entr" presetSubtype="0" fill="hold" grpId="0" nodeType="afterEffect">
                                  <p:stCondLst>
                                    <p:cond delay="0"/>
                                  </p:stCondLst>
                                  <p:iterate type="lt">
                                    <p:tmAbs val="40"/>
                                  </p:iterate>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2597" y="1088890"/>
            <a:ext cx="5072215" cy="4247317"/>
          </a:xfrm>
          <a:prstGeom prst="rect">
            <a:avLst/>
          </a:prstGeom>
          <a:noFill/>
        </p:spPr>
        <p:txBody>
          <a:bodyPr wrap="square" rtlCol="0" anchor="t">
            <a:spAutoFit/>
          </a:bodyPr>
          <a:lstStyle/>
          <a:p>
            <a:pPr fontAlgn="auto">
              <a:lnSpc>
                <a:spcPct val="200000"/>
              </a:lnSpc>
            </a:pPr>
            <a:r>
              <a:rPr lang="en-US" altLang="zh-CN" sz="1500" dirty="0">
                <a:latin typeface="微软雅黑" panose="020B0503020204020204" pitchFamily="34" charset="-122"/>
                <a:ea typeface="微软雅黑" panose="020B0503020204020204" pitchFamily="34" charset="-122"/>
              </a:rPr>
              <a:t>    </a:t>
            </a:r>
            <a:r>
              <a:rPr lang="zh-CN" altLang="en-US" sz="1500" b="1" dirty="0">
                <a:latin typeface="微软雅黑" panose="020B0503020204020204" pitchFamily="34" charset="-122"/>
                <a:ea typeface="微软雅黑" panose="020B0503020204020204" pitchFamily="34" charset="-122"/>
              </a:rPr>
              <a:t>党的十八大以来，以习近平同志为总书记的党中央坚持党要管党、从严治党。每一个共产党员特别是领导干部都要牢固树立党章意识，自觉用党章规范自己的一言一行，在任何情况下都要做到政治信仰不变、政治立场不移、政治方向不偏。不论担任何种职务、从事何种工作，首先要明白自己是一名在党旗下宣过誓的共产党员，要用入党誓词约束自己。这就要求我们每一位共产党员应时刻牢记入党誓词，把入党誓词各项内容落实到行动上、落实到各项事业中，切实做到为党分忧、为国尽责、为民奉献。</a:t>
            </a:r>
          </a:p>
        </p:txBody>
      </p:sp>
      <p:sp>
        <p:nvSpPr>
          <p:cNvPr id="6" name="Rectangle 22">
            <a:extLst>
              <a:ext uri="{FF2B5EF4-FFF2-40B4-BE49-F238E27FC236}">
                <a16:creationId xmlns:a16="http://schemas.microsoft.com/office/drawing/2014/main" id="{7A2E884C-90C0-4CA3-8944-2C2F13EEB2B0}"/>
              </a:ext>
            </a:extLst>
          </p:cNvPr>
          <p:cNvSpPr>
            <a:spLocks noChangeArrowheads="1"/>
          </p:cNvSpPr>
          <p:nvPr/>
        </p:nvSpPr>
        <p:spPr bwMode="auto">
          <a:xfrm>
            <a:off x="1723669" y="350226"/>
            <a:ext cx="43526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改革开放时期</a:t>
            </a:r>
          </a:p>
        </p:txBody>
      </p:sp>
      <p:pic>
        <p:nvPicPr>
          <p:cNvPr id="3" name="图片 2">
            <a:extLst>
              <a:ext uri="{FF2B5EF4-FFF2-40B4-BE49-F238E27FC236}">
                <a16:creationId xmlns:a16="http://schemas.microsoft.com/office/drawing/2014/main" id="{393D39D0-30E1-4857-8C88-09F66501D0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146" y="1428298"/>
            <a:ext cx="5486271" cy="37982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id="{FAF6DB1A-D3EB-48FE-876B-31B58ACCE8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0336" y="4706754"/>
            <a:ext cx="4333665" cy="222669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3952">
        <p14:conveyor dir="l"/>
      </p:transition>
    </mc:Choice>
    <mc:Fallback xmlns="">
      <p:transition spd="slow" advTm="395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标题 1"/>
          <p:cNvSpPr>
            <a:spLocks noGrp="1"/>
          </p:cNvSpPr>
          <p:nvPr>
            <p:ph type="ctrTitle" idx="4294967295"/>
            <p:custDataLst>
              <p:tags r:id="rId1"/>
            </p:custDataLst>
          </p:nvPr>
        </p:nvSpPr>
        <p:spPr>
          <a:xfrm>
            <a:off x="2366130" y="2621837"/>
            <a:ext cx="7679570" cy="1155684"/>
          </a:xfrm>
          <a:prstGeom prst="rect">
            <a:avLst/>
          </a:prstGeom>
        </p:spPr>
        <p:txBody>
          <a:bodyPr>
            <a:noAutofit/>
          </a:bodyPr>
          <a:lstStyle/>
          <a:p>
            <a:pPr algn="ctr" fontAlgn="auto">
              <a:lnSpc>
                <a:spcPct val="150000"/>
              </a:lnSpc>
            </a:pPr>
            <a:r>
              <a:rPr lang="zh-CN" altLang="en-US" sz="6000" dirty="0">
                <a:latin typeface="微软雅黑" panose="020B0503020204020204" pitchFamily="34" charset="-122"/>
                <a:ea typeface="微软雅黑" panose="020B0503020204020204" pitchFamily="34" charset="-122"/>
              </a:rPr>
              <a:t>学习完毕  谢谢聆听</a:t>
            </a:r>
            <a:br>
              <a:rPr lang="zh-CN" altLang="en-US" sz="6000" dirty="0">
                <a:ln w="6600">
                  <a:solidFill>
                    <a:schemeClr val="accent2"/>
                  </a:solidFill>
                  <a:prstDash val="solid"/>
                </a:ln>
                <a:solidFill>
                  <a:schemeClr val="tx1">
                    <a:lumMod val="85000"/>
                    <a:lumOff val="15000"/>
                  </a:schemeClr>
                </a:solidFill>
                <a:effectLst>
                  <a:outerShdw dist="38100" dir="2700000" algn="tl" rotWithShape="0">
                    <a:schemeClr val="accent2"/>
                  </a:outerShdw>
                </a:effectLst>
                <a:latin typeface="微软雅黑" panose="020B0503020204020204" pitchFamily="34" charset="-122"/>
                <a:ea typeface="微软雅黑" panose="020B0503020204020204" pitchFamily="34" charset="-122"/>
              </a:rPr>
            </a:br>
            <a:endParaRPr lang="zh-CN" altLang="en-US" sz="6000" dirty="0">
              <a:ln w="6600">
                <a:solidFill>
                  <a:schemeClr val="accent2"/>
                </a:solidFill>
                <a:prstDash val="solid"/>
              </a:ln>
              <a:solidFill>
                <a:schemeClr val="tx1">
                  <a:lumMod val="85000"/>
                  <a:lumOff val="15000"/>
                </a:schemeClr>
              </a:solidFill>
              <a:effectLst>
                <a:outerShdw dist="38100" dir="2700000" algn="tl" rotWithShape="0">
                  <a:schemeClr val="accent2"/>
                </a:outerShdw>
              </a:effectLst>
              <a:latin typeface="微软雅黑" panose="020B0503020204020204" pitchFamily="34" charset="-122"/>
              <a:ea typeface="微软雅黑" panose="020B0503020204020204" pitchFamily="34" charset="-122"/>
            </a:endParaRPr>
          </a:p>
        </p:txBody>
      </p:sp>
      <p:pic>
        <p:nvPicPr>
          <p:cNvPr id="27" name="PA_图片 26">
            <a:extLst>
              <a:ext uri="{FF2B5EF4-FFF2-40B4-BE49-F238E27FC236}">
                <a16:creationId xmlns:a16="http://schemas.microsoft.com/office/drawing/2014/main" id="{59349D04-52D7-440B-8DFE-CA883EFB65A5}"/>
              </a:ext>
            </a:extLst>
          </p:cNvPr>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4629752" y="511018"/>
            <a:ext cx="2421048" cy="1903792"/>
          </a:xfrm>
          <a:prstGeom prst="rect">
            <a:avLst/>
          </a:prstGeom>
          <a:ln>
            <a:noFill/>
          </a:ln>
          <a:extLst>
            <a:ext uri="{91240B29-F687-4F45-9708-019B960494DF}">
              <a14:hiddenLine xmlns:a14="http://schemas.microsoft.com/office/drawing/2010/main">
                <a:solidFill>
                  <a:srgbClr val="FF0000"/>
                </a:solidFill>
              </a14:hiddenLine>
            </a:ext>
          </a:extLst>
        </p:spPr>
      </p:pic>
      <p:sp>
        <p:nvSpPr>
          <p:cNvPr id="64" name="文本框 63">
            <a:extLst>
              <a:ext uri="{FF2B5EF4-FFF2-40B4-BE49-F238E27FC236}">
                <a16:creationId xmlns:a16="http://schemas.microsoft.com/office/drawing/2014/main" id="{2B22D09A-4627-454E-96FA-F258F6FEB247}"/>
              </a:ext>
            </a:extLst>
          </p:cNvPr>
          <p:cNvSpPr txBox="1"/>
          <p:nvPr/>
        </p:nvSpPr>
        <p:spPr>
          <a:xfrm>
            <a:off x="4629752" y="4168048"/>
            <a:ext cx="4726005" cy="400110"/>
          </a:xfrm>
          <a:prstGeom prst="rect">
            <a:avLst/>
          </a:prstGeom>
          <a:noFill/>
        </p:spPr>
        <p:txBody>
          <a:bodyPr wrap="square" rtlCol="0">
            <a:spAutoFit/>
          </a:bodyPr>
          <a:lstStyle/>
          <a:p>
            <a:r>
              <a:rPr lang="zh-CN" altLang="en-US" sz="2000" b="1" dirty="0"/>
              <a:t>微党课学习</a:t>
            </a:r>
            <a:r>
              <a:rPr lang="en-US" altLang="zh-CN" sz="2000" b="1" dirty="0"/>
              <a:t>PPT</a:t>
            </a:r>
            <a:r>
              <a:rPr lang="zh-CN" altLang="en-US" sz="2000" b="1" dirty="0"/>
              <a:t>课件</a:t>
            </a:r>
          </a:p>
        </p:txBody>
      </p:sp>
      <p:sp>
        <p:nvSpPr>
          <p:cNvPr id="65" name="文本框 64">
            <a:extLst>
              <a:ext uri="{FF2B5EF4-FFF2-40B4-BE49-F238E27FC236}">
                <a16:creationId xmlns:a16="http://schemas.microsoft.com/office/drawing/2014/main" id="{920D4A68-DAE0-4CA0-91E9-4CB2BD39D7A1}"/>
              </a:ext>
            </a:extLst>
          </p:cNvPr>
          <p:cNvSpPr txBox="1"/>
          <p:nvPr/>
        </p:nvSpPr>
        <p:spPr>
          <a:xfrm>
            <a:off x="9737707" y="141686"/>
            <a:ext cx="2276226" cy="369332"/>
          </a:xfrm>
          <a:prstGeom prst="rect">
            <a:avLst/>
          </a:prstGeom>
          <a:noFill/>
        </p:spPr>
        <p:txBody>
          <a:bodyPr wrap="square" rtlCol="0">
            <a:spAutoFit/>
          </a:bodyPr>
          <a:lstStyle/>
          <a:p>
            <a:r>
              <a:rPr lang="zh-CN" altLang="en-US" dirty="0"/>
              <a:t>觅知网党支部</a:t>
            </a:r>
          </a:p>
        </p:txBody>
      </p:sp>
    </p:spTree>
    <p:extLst>
      <p:ext uri="{BB962C8B-B14F-4D97-AF65-F5344CB8AC3E}">
        <p14:creationId xmlns:p14="http://schemas.microsoft.com/office/powerpoint/2010/main" val="1591717686"/>
      </p:ext>
    </p:extLst>
  </p:cSld>
  <p:clrMapOvr>
    <a:masterClrMapping/>
  </p:clrMapOvr>
  <mc:AlternateContent xmlns:mc="http://schemas.openxmlformats.org/markup-compatibility/2006" xmlns:p14="http://schemas.microsoft.com/office/powerpoint/2010/main">
    <mc:Choice Requires="p14">
      <p:transition spd="slow" p14:dur="1600" advTm="4850">
        <p14:conveyor dir="l"/>
      </p:transition>
    </mc:Choice>
    <mc:Fallback xmlns="">
      <p:transition spd="slow" advTm="48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p:cTn id="21" dur="1000" fill="hold"/>
                                        <p:tgtEl>
                                          <p:spTgt spid="64"/>
                                        </p:tgtEl>
                                        <p:attrNameLst>
                                          <p:attrName>ppt_w</p:attrName>
                                        </p:attrNameLst>
                                      </p:cBhvr>
                                      <p:tavLst>
                                        <p:tav tm="0">
                                          <p:val>
                                            <p:fltVal val="0"/>
                                          </p:val>
                                        </p:tav>
                                        <p:tav tm="100000">
                                          <p:val>
                                            <p:strVal val="#ppt_w"/>
                                          </p:val>
                                        </p:tav>
                                      </p:tavLst>
                                    </p:anim>
                                    <p:anim calcmode="lin" valueType="num">
                                      <p:cBhvr>
                                        <p:cTn id="22" dur="1000" fill="hold"/>
                                        <p:tgtEl>
                                          <p:spTgt spid="64"/>
                                        </p:tgtEl>
                                        <p:attrNameLst>
                                          <p:attrName>ppt_h</p:attrName>
                                        </p:attrNameLst>
                                      </p:cBhvr>
                                      <p:tavLst>
                                        <p:tav tm="0">
                                          <p:val>
                                            <p:fltVal val="0"/>
                                          </p:val>
                                        </p:tav>
                                        <p:tav tm="100000">
                                          <p:val>
                                            <p:strVal val="#ppt_h"/>
                                          </p:val>
                                        </p:tav>
                                      </p:tavLst>
                                    </p:anim>
                                    <p:anim calcmode="lin" valueType="num">
                                      <p:cBhvr>
                                        <p:cTn id="23" dur="1000" fill="hold"/>
                                        <p:tgtEl>
                                          <p:spTgt spid="64"/>
                                        </p:tgtEl>
                                        <p:attrNameLst>
                                          <p:attrName>style.rotation</p:attrName>
                                        </p:attrNameLst>
                                      </p:cBhvr>
                                      <p:tavLst>
                                        <p:tav tm="0">
                                          <p:val>
                                            <p:fltVal val="90"/>
                                          </p:val>
                                        </p:tav>
                                        <p:tav tm="100000">
                                          <p:val>
                                            <p:fltVal val="0"/>
                                          </p:val>
                                        </p:tav>
                                      </p:tavLst>
                                    </p:anim>
                                    <p:animEffect transition="in" filter="fade">
                                      <p:cBhvr>
                                        <p:cTn id="24"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89000"/>
          </a:schemeClr>
        </a:solidFill>
        <a:effectLst/>
      </p:bgPr>
    </p:bg>
    <p:spTree>
      <p:nvGrpSpPr>
        <p:cNvPr id="1" name=""/>
        <p:cNvGrpSpPr/>
        <p:nvPr/>
      </p:nvGrpSpPr>
      <p:grpSpPr>
        <a:xfrm>
          <a:off x="0" y="0"/>
          <a:ext cx="0" cy="0"/>
          <a:chOff x="0" y="0"/>
          <a:chExt cx="0" cy="0"/>
        </a:xfrm>
      </p:grpSpPr>
      <p:sp>
        <p:nvSpPr>
          <p:cNvPr id="9" name="WordArt 20">
            <a:extLst>
              <a:ext uri="{FF2B5EF4-FFF2-40B4-BE49-F238E27FC236}">
                <a16:creationId xmlns:a16="http://schemas.microsoft.com/office/drawing/2014/main" id="{02E503B7-B540-40DB-A7B8-165A48449594}"/>
              </a:ext>
            </a:extLst>
          </p:cNvPr>
          <p:cNvSpPr>
            <a:spLocks noChangeArrowheads="1" noChangeShapeType="1" noTextEdit="1"/>
          </p:cNvSpPr>
          <p:nvPr/>
        </p:nvSpPr>
        <p:spPr bwMode="auto">
          <a:xfrm>
            <a:off x="7135841" y="1987299"/>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WordArt 20">
            <a:extLst>
              <a:ext uri="{FF2B5EF4-FFF2-40B4-BE49-F238E27FC236}">
                <a16:creationId xmlns:a16="http://schemas.microsoft.com/office/drawing/2014/main" id="{300B713F-4B5E-4DDB-8B93-9890B55CA7A2}"/>
              </a:ext>
            </a:extLst>
          </p:cNvPr>
          <p:cNvSpPr>
            <a:spLocks noChangeArrowheads="1" noChangeShapeType="1" noTextEdit="1"/>
          </p:cNvSpPr>
          <p:nvPr/>
        </p:nvSpPr>
        <p:spPr bwMode="auto">
          <a:xfrm>
            <a:off x="7516841" y="2862974"/>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WordArt 20">
            <a:extLst>
              <a:ext uri="{FF2B5EF4-FFF2-40B4-BE49-F238E27FC236}">
                <a16:creationId xmlns:a16="http://schemas.microsoft.com/office/drawing/2014/main" id="{10A5C2E6-7305-4F71-AA9B-8D6C73C054E2}"/>
              </a:ext>
            </a:extLst>
          </p:cNvPr>
          <p:cNvSpPr>
            <a:spLocks noChangeArrowheads="1" noChangeShapeType="1" noTextEdit="1"/>
          </p:cNvSpPr>
          <p:nvPr/>
        </p:nvSpPr>
        <p:spPr bwMode="auto">
          <a:xfrm>
            <a:off x="7974041" y="3642339"/>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WordArt 20">
            <a:extLst>
              <a:ext uri="{FF2B5EF4-FFF2-40B4-BE49-F238E27FC236}">
                <a16:creationId xmlns:a16="http://schemas.microsoft.com/office/drawing/2014/main" id="{48D5B20B-5F7D-4035-9C60-478DD26034EB}"/>
              </a:ext>
            </a:extLst>
          </p:cNvPr>
          <p:cNvSpPr>
            <a:spLocks noChangeArrowheads="1" noChangeShapeType="1" noTextEdit="1"/>
          </p:cNvSpPr>
          <p:nvPr/>
        </p:nvSpPr>
        <p:spPr bwMode="auto">
          <a:xfrm>
            <a:off x="8507441" y="4432922"/>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28" name="图片 27">
            <a:extLst>
              <a:ext uri="{FF2B5EF4-FFF2-40B4-BE49-F238E27FC236}">
                <a16:creationId xmlns:a16="http://schemas.microsoft.com/office/drawing/2014/main" id="{255964E8-495B-49B2-87EA-9C8F41A584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1217" y="4334336"/>
            <a:ext cx="6110783" cy="2516728"/>
          </a:xfrm>
          <a:prstGeom prst="rect">
            <a:avLst/>
          </a:prstGeom>
        </p:spPr>
      </p:pic>
      <p:pic>
        <p:nvPicPr>
          <p:cNvPr id="32" name="图片 31">
            <a:extLst>
              <a:ext uri="{FF2B5EF4-FFF2-40B4-BE49-F238E27FC236}">
                <a16:creationId xmlns:a16="http://schemas.microsoft.com/office/drawing/2014/main" id="{C195D950-98D8-4C5B-853C-53063F902D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9845" y="2583682"/>
            <a:ext cx="2764265" cy="1372557"/>
          </a:xfrm>
          <a:prstGeom prst="rect">
            <a:avLst/>
          </a:prstGeom>
        </p:spPr>
      </p:pic>
      <p:sp>
        <p:nvSpPr>
          <p:cNvPr id="8" name="Rectangle 22">
            <a:extLst>
              <a:ext uri="{FF2B5EF4-FFF2-40B4-BE49-F238E27FC236}">
                <a16:creationId xmlns:a16="http://schemas.microsoft.com/office/drawing/2014/main" id="{7E5974A5-18D1-452F-8EE9-DACFE5E83BDD}"/>
              </a:ext>
            </a:extLst>
          </p:cNvPr>
          <p:cNvSpPr>
            <a:spLocks noChangeArrowheads="1"/>
          </p:cNvSpPr>
          <p:nvPr/>
        </p:nvSpPr>
        <p:spPr bwMode="auto">
          <a:xfrm>
            <a:off x="5736882" y="712549"/>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
        <p:nvSpPr>
          <p:cNvPr id="10" name="Rectangle 22">
            <a:extLst>
              <a:ext uri="{FF2B5EF4-FFF2-40B4-BE49-F238E27FC236}">
                <a16:creationId xmlns:a16="http://schemas.microsoft.com/office/drawing/2014/main" id="{283FB763-BE44-4682-97FE-BD6D5ECABAF4}"/>
              </a:ext>
            </a:extLst>
          </p:cNvPr>
          <p:cNvSpPr>
            <a:spLocks noChangeArrowheads="1"/>
          </p:cNvSpPr>
          <p:nvPr/>
        </p:nvSpPr>
        <p:spPr bwMode="auto">
          <a:xfrm>
            <a:off x="5605698" y="1708161"/>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
        <p:nvSpPr>
          <p:cNvPr id="12" name="Rectangle 22">
            <a:extLst>
              <a:ext uri="{FF2B5EF4-FFF2-40B4-BE49-F238E27FC236}">
                <a16:creationId xmlns:a16="http://schemas.microsoft.com/office/drawing/2014/main" id="{5E39913F-AE11-4882-B93C-F0AF6E91EC8C}"/>
              </a:ext>
            </a:extLst>
          </p:cNvPr>
          <p:cNvSpPr>
            <a:spLocks noChangeArrowheads="1"/>
          </p:cNvSpPr>
          <p:nvPr/>
        </p:nvSpPr>
        <p:spPr bwMode="auto">
          <a:xfrm>
            <a:off x="5605698" y="2723637"/>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sp>
        <p:nvSpPr>
          <p:cNvPr id="14" name="Rectangle 22">
            <a:extLst>
              <a:ext uri="{FF2B5EF4-FFF2-40B4-BE49-F238E27FC236}">
                <a16:creationId xmlns:a16="http://schemas.microsoft.com/office/drawing/2014/main" id="{210252FB-1977-4D8A-8523-C010E2A64097}"/>
              </a:ext>
            </a:extLst>
          </p:cNvPr>
          <p:cNvSpPr>
            <a:spLocks noChangeArrowheads="1"/>
          </p:cNvSpPr>
          <p:nvPr/>
        </p:nvSpPr>
        <p:spPr bwMode="auto">
          <a:xfrm>
            <a:off x="5601481" y="3860993"/>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
        <p:nvSpPr>
          <p:cNvPr id="16" name="Rectangle 22">
            <a:extLst>
              <a:ext uri="{FF2B5EF4-FFF2-40B4-BE49-F238E27FC236}">
                <a16:creationId xmlns:a16="http://schemas.microsoft.com/office/drawing/2014/main" id="{AEE3F1A1-760F-4048-BC22-7F156338E57A}"/>
              </a:ext>
            </a:extLst>
          </p:cNvPr>
          <p:cNvSpPr>
            <a:spLocks noChangeArrowheads="1"/>
          </p:cNvSpPr>
          <p:nvPr/>
        </p:nvSpPr>
        <p:spPr bwMode="auto">
          <a:xfrm>
            <a:off x="5473892" y="4993529"/>
            <a:ext cx="43526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改革开放时期</a:t>
            </a:r>
          </a:p>
        </p:txBody>
      </p:sp>
      <p:pic>
        <p:nvPicPr>
          <p:cNvPr id="18" name="图片 17">
            <a:extLst>
              <a:ext uri="{FF2B5EF4-FFF2-40B4-BE49-F238E27FC236}">
                <a16:creationId xmlns:a16="http://schemas.microsoft.com/office/drawing/2014/main" id="{38E812D0-C234-4A2C-BBC7-7891A587E4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0010" y="468523"/>
            <a:ext cx="1171955" cy="1171955"/>
          </a:xfrm>
          <a:prstGeom prst="rect">
            <a:avLst/>
          </a:prstGeom>
        </p:spPr>
      </p:pic>
      <p:pic>
        <p:nvPicPr>
          <p:cNvPr id="21" name="图片 20">
            <a:extLst>
              <a:ext uri="{FF2B5EF4-FFF2-40B4-BE49-F238E27FC236}">
                <a16:creationId xmlns:a16="http://schemas.microsoft.com/office/drawing/2014/main" id="{549B99DA-1F52-4EEE-A5C5-40C18980D80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09106" y="1513144"/>
            <a:ext cx="1171955" cy="1171955"/>
          </a:xfrm>
          <a:prstGeom prst="rect">
            <a:avLst/>
          </a:prstGeom>
        </p:spPr>
      </p:pic>
      <p:pic>
        <p:nvPicPr>
          <p:cNvPr id="22" name="图片 21">
            <a:extLst>
              <a:ext uri="{FF2B5EF4-FFF2-40B4-BE49-F238E27FC236}">
                <a16:creationId xmlns:a16="http://schemas.microsoft.com/office/drawing/2014/main" id="{5FD50672-B9F4-4555-BEB5-59B2804521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5736" y="2640705"/>
            <a:ext cx="1171955" cy="1171955"/>
          </a:xfrm>
          <a:prstGeom prst="rect">
            <a:avLst/>
          </a:prstGeom>
        </p:spPr>
      </p:pic>
      <p:pic>
        <p:nvPicPr>
          <p:cNvPr id="23" name="图片 22">
            <a:extLst>
              <a:ext uri="{FF2B5EF4-FFF2-40B4-BE49-F238E27FC236}">
                <a16:creationId xmlns:a16="http://schemas.microsoft.com/office/drawing/2014/main" id="{6AD34D39-9602-4AC4-9DE1-E5E024CFD4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0010" y="3690162"/>
            <a:ext cx="1171955" cy="1171955"/>
          </a:xfrm>
          <a:prstGeom prst="rect">
            <a:avLst/>
          </a:prstGeom>
        </p:spPr>
      </p:pic>
      <p:pic>
        <p:nvPicPr>
          <p:cNvPr id="24" name="图片 23">
            <a:extLst>
              <a:ext uri="{FF2B5EF4-FFF2-40B4-BE49-F238E27FC236}">
                <a16:creationId xmlns:a16="http://schemas.microsoft.com/office/drawing/2014/main" id="{2C769B9C-4946-40CC-B302-9312D7F5C5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0010" y="4824174"/>
            <a:ext cx="1171955" cy="1171955"/>
          </a:xfrm>
          <a:prstGeom prst="rect">
            <a:avLst/>
          </a:prstGeom>
        </p:spPr>
      </p:pic>
      <p:sp>
        <p:nvSpPr>
          <p:cNvPr id="35" name="文本框 34">
            <a:extLst>
              <a:ext uri="{FF2B5EF4-FFF2-40B4-BE49-F238E27FC236}">
                <a16:creationId xmlns:a16="http://schemas.microsoft.com/office/drawing/2014/main" id="{AD1FFDCC-203B-49B8-9B59-11BBEC7DEAC7}"/>
              </a:ext>
            </a:extLst>
          </p:cNvPr>
          <p:cNvSpPr txBox="1"/>
          <p:nvPr/>
        </p:nvSpPr>
        <p:spPr>
          <a:xfrm>
            <a:off x="1209909" y="1705262"/>
            <a:ext cx="3440430" cy="1005840"/>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6000" b="1" dirty="0">
                <a:ln w="22225">
                  <a:noFill/>
                  <a:prstDash val="solid"/>
                </a:ln>
                <a:solidFill>
                  <a:srgbClr val="C00000"/>
                </a:solidFill>
                <a:latin typeface="微软雅黑" panose="020B0503020204020204" pitchFamily="34" charset="-122"/>
              </a:rPr>
              <a:t>目录</a:t>
            </a:r>
            <a:endParaRPr lang="zh-CN" altLang="en-US" sz="6000" b="1" dirty="0">
              <a:ln w="22225">
                <a:noFill/>
                <a:prstDash val="solid"/>
              </a:ln>
              <a:solidFill>
                <a:srgbClr val="C00000"/>
              </a:solidFill>
              <a:effectLst/>
              <a:latin typeface="微软雅黑" panose="020B0503020204020204" pitchFamily="34" charset="-122"/>
            </a:endParaRPr>
          </a:p>
        </p:txBody>
      </p:sp>
      <p:pic>
        <p:nvPicPr>
          <p:cNvPr id="3" name="图片 2">
            <a:extLst>
              <a:ext uri="{FF2B5EF4-FFF2-40B4-BE49-F238E27FC236}">
                <a16:creationId xmlns:a16="http://schemas.microsoft.com/office/drawing/2014/main" id="{8A5D7CA3-95CA-4E00-BE18-AEF7A8549C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283" y="324104"/>
            <a:ext cx="3504714" cy="3504714"/>
          </a:xfrm>
          <a:prstGeom prst="rect">
            <a:avLst/>
          </a:prstGeom>
        </p:spPr>
      </p:pic>
    </p:spTree>
  </p:cSld>
  <p:clrMapOvr>
    <a:masterClrMapping/>
  </p:clrMapOvr>
  <p:transition spd="slow" advTm="658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childTnLst>
                          </p:cTn>
                        </p:par>
                        <p:par>
                          <p:cTn id="17" fill="hold">
                            <p:stCondLst>
                              <p:cond delay="1000"/>
                            </p:stCondLst>
                            <p:childTnLst>
                              <p:par>
                                <p:cTn id="18" presetID="42" presetClass="entr" presetSubtype="0" fill="hold" nodeType="afterEffect">
                                  <p:stCondLst>
                                    <p:cond delay="0"/>
                                  </p:stCondLst>
                                  <p:iterate type="lt">
                                    <p:tmPct val="0"/>
                                  </p:iterate>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9" presetClass="entr" presetSubtype="0" decel="10000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360"/>
                                          </p:val>
                                        </p:tav>
                                        <p:tav tm="100000">
                                          <p:val>
                                            <p:fltVal val="0"/>
                                          </p:val>
                                        </p:tav>
                                      </p:tavLst>
                                    </p:anim>
                                    <p:animEffect transition="in" filter="fade">
                                      <p:cBhvr>
                                        <p:cTn id="51" dur="500"/>
                                        <p:tgtEl>
                                          <p:spTgt spid="11"/>
                                        </p:tgtEl>
                                      </p:cBhvr>
                                    </p:animEffect>
                                  </p:childTnLst>
                                </p:cTn>
                              </p:par>
                              <p:par>
                                <p:cTn id="52" presetID="42" presetClass="entr" presetSubtype="0"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9" presetClass="entr" presetSubtype="0" decel="100000"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 calcmode="lin" valueType="num">
                                      <p:cBhvr>
                                        <p:cTn id="67" dur="500" fill="hold"/>
                                        <p:tgtEl>
                                          <p:spTgt spid="13"/>
                                        </p:tgtEl>
                                        <p:attrNameLst>
                                          <p:attrName>style.rotation</p:attrName>
                                        </p:attrNameLst>
                                      </p:cBhvr>
                                      <p:tavLst>
                                        <p:tav tm="0">
                                          <p:val>
                                            <p:fltVal val="360"/>
                                          </p:val>
                                        </p:tav>
                                        <p:tav tm="100000">
                                          <p:val>
                                            <p:fltVal val="0"/>
                                          </p:val>
                                        </p:tav>
                                      </p:tavLst>
                                    </p:anim>
                                    <p:animEffect transition="in" filter="fade">
                                      <p:cBhvr>
                                        <p:cTn id="68" dur="500"/>
                                        <p:tgtEl>
                                          <p:spTgt spid="13"/>
                                        </p:tgtEl>
                                      </p:cBhvr>
                                    </p:animEffect>
                                  </p:childTnLst>
                                </p:cTn>
                              </p:par>
                              <p:par>
                                <p:cTn id="69" presetID="42" presetClass="entr" presetSubtype="0" fill="hold"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1000" fill="hold"/>
                                        <p:tgtEl>
                                          <p:spTgt spid="14"/>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42" presetClass="entr" presetSubtype="0"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1000"/>
                                        <p:tgtEl>
                                          <p:spTgt spid="24"/>
                                        </p:tgtEl>
                                      </p:cBhvr>
                                    </p:animEffect>
                                    <p:anim calcmode="lin" valueType="num">
                                      <p:cBhvr>
                                        <p:cTn id="88" dur="1000" fill="hold"/>
                                        <p:tgtEl>
                                          <p:spTgt spid="24"/>
                                        </p:tgtEl>
                                        <p:attrNameLst>
                                          <p:attrName>ppt_x</p:attrName>
                                        </p:attrNameLst>
                                      </p:cBhvr>
                                      <p:tavLst>
                                        <p:tav tm="0">
                                          <p:val>
                                            <p:strVal val="#ppt_x"/>
                                          </p:val>
                                        </p:tav>
                                        <p:tav tm="100000">
                                          <p:val>
                                            <p:strVal val="#ppt_x"/>
                                          </p:val>
                                        </p:tav>
                                      </p:tavLst>
                                    </p:anim>
                                    <p:anim calcmode="lin" valueType="num">
                                      <p:cBhvr>
                                        <p:cTn id="89" dur="1000" fill="hold"/>
                                        <p:tgtEl>
                                          <p:spTgt spid="24"/>
                                        </p:tgtEl>
                                        <p:attrNameLst>
                                          <p:attrName>ppt_y</p:attrName>
                                        </p:attrNameLst>
                                      </p:cBhvr>
                                      <p:tavLst>
                                        <p:tav tm="0">
                                          <p:val>
                                            <p:strVal val="#ppt_y+.1"/>
                                          </p:val>
                                        </p:tav>
                                        <p:tav tm="100000">
                                          <p:val>
                                            <p:strVal val="#ppt_y"/>
                                          </p:val>
                                        </p:tav>
                                      </p:tavLst>
                                    </p:anim>
                                  </p:childTnLst>
                                </p:cTn>
                              </p:par>
                            </p:childTnLst>
                          </p:cTn>
                        </p:par>
                        <p:par>
                          <p:cTn id="90" fill="hold">
                            <p:stCondLst>
                              <p:cond delay="6000"/>
                            </p:stCondLst>
                            <p:childTnLst>
                              <p:par>
                                <p:cTn id="91" presetID="49" presetClass="entr" presetSubtype="0" decel="100000" fill="hold" nodeType="after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500" fill="hold"/>
                                        <p:tgtEl>
                                          <p:spTgt spid="15"/>
                                        </p:tgtEl>
                                        <p:attrNameLst>
                                          <p:attrName>ppt_w</p:attrName>
                                        </p:attrNameLst>
                                      </p:cBhvr>
                                      <p:tavLst>
                                        <p:tav tm="0">
                                          <p:val>
                                            <p:fltVal val="0"/>
                                          </p:val>
                                        </p:tav>
                                        <p:tav tm="100000">
                                          <p:val>
                                            <p:strVal val="#ppt_w"/>
                                          </p:val>
                                        </p:tav>
                                      </p:tavLst>
                                    </p:anim>
                                    <p:anim calcmode="lin" valueType="num">
                                      <p:cBhvr>
                                        <p:cTn id="94" dur="500" fill="hold"/>
                                        <p:tgtEl>
                                          <p:spTgt spid="15"/>
                                        </p:tgtEl>
                                        <p:attrNameLst>
                                          <p:attrName>ppt_h</p:attrName>
                                        </p:attrNameLst>
                                      </p:cBhvr>
                                      <p:tavLst>
                                        <p:tav tm="0">
                                          <p:val>
                                            <p:fltVal val="0"/>
                                          </p:val>
                                        </p:tav>
                                        <p:tav tm="100000">
                                          <p:val>
                                            <p:strVal val="#ppt_h"/>
                                          </p:val>
                                        </p:tav>
                                      </p:tavLst>
                                    </p:anim>
                                    <p:anim calcmode="lin" valueType="num">
                                      <p:cBhvr>
                                        <p:cTn id="95" dur="500" fill="hold"/>
                                        <p:tgtEl>
                                          <p:spTgt spid="15"/>
                                        </p:tgtEl>
                                        <p:attrNameLst>
                                          <p:attrName>style.rotation</p:attrName>
                                        </p:attrNameLst>
                                      </p:cBhvr>
                                      <p:tavLst>
                                        <p:tav tm="0">
                                          <p:val>
                                            <p:fltVal val="360"/>
                                          </p:val>
                                        </p:tav>
                                        <p:tav tm="100000">
                                          <p:val>
                                            <p:fltVal val="0"/>
                                          </p:val>
                                        </p:tav>
                                      </p:tavLst>
                                    </p:anim>
                                    <p:animEffect transition="in" filter="fade">
                                      <p:cBhvr>
                                        <p:cTn id="9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76447" y="2443627"/>
            <a:ext cx="4971415" cy="2377440"/>
          </a:xfrm>
          <a:prstGeom prst="rect">
            <a:avLst/>
          </a:prstGeom>
          <a:noFill/>
        </p:spPr>
        <p:txBody>
          <a:bodyPr wrap="square" rtlCol="0">
            <a:spAutoFit/>
          </a:bodyPr>
          <a:lstStyle/>
          <a:p>
            <a:pPr indent="457200" fontAlgn="auto">
              <a:lnSpc>
                <a:spcPct val="150000"/>
              </a:lnSpc>
            </a:pPr>
            <a:r>
              <a:rPr lang="zh-CN" altLang="zh-CN" sz="2000" b="1" dirty="0">
                <a:solidFill>
                  <a:schemeClr val="tx1">
                    <a:lumMod val="75000"/>
                    <a:lumOff val="25000"/>
                  </a:schemeClr>
                </a:solidFill>
                <a:latin typeface="微软雅黑" panose="020B0503020204020204" pitchFamily="34" charset="-122"/>
                <a:ea typeface="微软雅黑" panose="020B0503020204020204" pitchFamily="34" charset="-122"/>
              </a:rPr>
              <a:t>曾有记者采访</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1925</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年即入党的夏征农，问他在人生经历中记忆最深刻的是什么？他毫不犹豫地说：</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是当年的入党誓词！</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永远跟党，永不叛党，为共产主义奋斗终身</a:t>
            </a:r>
            <a:r>
              <a:rPr lang="zh-CN" altLang="en-US" sz="2000" dirty="0">
                <a:solidFill>
                  <a:srgbClr val="C00000"/>
                </a:solidFill>
                <a:latin typeface="微软雅黑" panose="020B0503020204020204" pitchFamily="34" charset="-122"/>
                <a:ea typeface="微软雅黑" panose="020B0503020204020204" pitchFamily="34" charset="-122"/>
                <a:sym typeface="+mn-ea"/>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rPr>
              <a:t>。</a:t>
            </a:r>
          </a:p>
        </p:txBody>
      </p:sp>
      <p:graphicFrame>
        <p:nvGraphicFramePr>
          <p:cNvPr id="2" name="对象 1">
            <a:hlinkClick r:id="" action="ppaction://ole?verb=0"/>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995" r:id="rId4" imgW="914400" imgH="215900" progId="Equation.KSEE3">
                  <p:embed/>
                </p:oleObj>
              </mc:Choice>
              <mc:Fallback>
                <p:oleObj r:id="rId4" imgW="914400" imgH="215900" progId="Equation.KSEE3">
                  <p:embed/>
                  <p:pic>
                    <p:nvPicPr>
                      <p:cNvPr id="0" name="图片 1024"/>
                      <p:cNvPicPr/>
                      <p:nvPr/>
                    </p:nvPicPr>
                    <p:blipFill>
                      <a:blip r:embed="rId5"/>
                      <a:stretch>
                        <a:fillRect/>
                      </a:stretch>
                    </p:blipFill>
                    <p:spPr>
                      <a:xfrm>
                        <a:off x="5638800" y="3321050"/>
                        <a:ext cx="914400" cy="215900"/>
                      </a:xfrm>
                      <a:prstGeom prst="rect">
                        <a:avLst/>
                      </a:prstGeom>
                    </p:spPr>
                  </p:pic>
                </p:oleObj>
              </mc:Fallback>
            </mc:AlternateContent>
          </a:graphicData>
        </a:graphic>
      </p:graphicFrame>
      <p:pic>
        <p:nvPicPr>
          <p:cNvPr id="6" name="图片 5" descr="夏征农"/>
          <p:cNvPicPr>
            <a:picLocks noChangeAspect="1"/>
          </p:cNvPicPr>
          <p:nvPr/>
        </p:nvPicPr>
        <p:blipFill>
          <a:blip r:embed="rId6"/>
          <a:stretch>
            <a:fillRect/>
          </a:stretch>
        </p:blipFill>
        <p:spPr>
          <a:xfrm>
            <a:off x="713698" y="1039177"/>
            <a:ext cx="3463666" cy="4834602"/>
          </a:xfrm>
          <a:prstGeom prst="ellipse">
            <a:avLst/>
          </a:prstGeom>
          <a:ln>
            <a:noFill/>
          </a:ln>
          <a:effectLst>
            <a:softEdge rad="112500"/>
          </a:effectLst>
        </p:spPr>
      </p:pic>
      <p:sp>
        <p:nvSpPr>
          <p:cNvPr id="5" name="文本框 4"/>
          <p:cNvSpPr txBox="1"/>
          <p:nvPr/>
        </p:nvSpPr>
        <p:spPr>
          <a:xfrm>
            <a:off x="967506" y="5873779"/>
            <a:ext cx="3454400" cy="733534"/>
          </a:xfrm>
          <a:prstGeom prst="rect">
            <a:avLst/>
          </a:prstGeom>
          <a:noFill/>
        </p:spPr>
        <p:txBody>
          <a:bodyPr wrap="square" rtlCol="0">
            <a:spAutoFit/>
          </a:bodyPr>
          <a:lstStyle/>
          <a:p>
            <a:pPr>
              <a:lnSpc>
                <a:spcPts val="2500"/>
              </a:lnSpc>
            </a:pPr>
            <a:r>
              <a:rPr lang="zh-CN" altLang="en-US" b="1" dirty="0">
                <a:solidFill>
                  <a:srgbClr val="C00000"/>
                </a:solidFill>
                <a:latin typeface="微软雅黑" panose="020B0503020204020204" pitchFamily="34" charset="-122"/>
                <a:ea typeface="微软雅黑" panose="020B0503020204020204" pitchFamily="34" charset="-122"/>
              </a:rPr>
              <a:t>夏征农</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（1904.01.31</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2008.10.04）</a:t>
            </a:r>
          </a:p>
          <a:p>
            <a:pPr>
              <a:lnSpc>
                <a:spcPts val="2500"/>
              </a:lnSpc>
            </a:pPr>
            <a:r>
              <a:rPr lang="zh-CN" altLang="en-US" sz="1500" b="1" dirty="0">
                <a:solidFill>
                  <a:srgbClr val="C00000"/>
                </a:solidFill>
                <a:latin typeface="微软雅黑" panose="020B0503020204020204" pitchFamily="34" charset="-122"/>
                <a:ea typeface="微软雅黑" panose="020B0503020204020204" pitchFamily="34" charset="-122"/>
              </a:rPr>
              <a:t>中共济南市委宣传部部长</a:t>
            </a:r>
            <a:endParaRPr lang="en-US" altLang="zh-CN" sz="1500" b="1" dirty="0">
              <a:solidFill>
                <a:srgbClr val="C00000"/>
              </a:solidFill>
              <a:latin typeface="微软雅黑" panose="020B0503020204020204" pitchFamily="34" charset="-122"/>
              <a:ea typeface="微软雅黑" panose="020B0503020204020204" pitchFamily="34" charset="-122"/>
            </a:endParaRPr>
          </a:p>
        </p:txBody>
      </p:sp>
      <p:sp>
        <p:nvSpPr>
          <p:cNvPr id="9" name="Rectangle 22">
            <a:extLst>
              <a:ext uri="{FF2B5EF4-FFF2-40B4-BE49-F238E27FC236}">
                <a16:creationId xmlns:a16="http://schemas.microsoft.com/office/drawing/2014/main" id="{6CD6C084-DBDF-4531-A2CA-87E71F005F2E}"/>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
        <p:nvSpPr>
          <p:cNvPr id="15" name="文本框 14">
            <a:extLst>
              <a:ext uri="{FF2B5EF4-FFF2-40B4-BE49-F238E27FC236}">
                <a16:creationId xmlns:a16="http://schemas.microsoft.com/office/drawing/2014/main" id="{0EC74D7F-5623-435A-8A83-242CF653E609}"/>
              </a:ext>
            </a:extLst>
          </p:cNvPr>
          <p:cNvSpPr txBox="1"/>
          <p:nvPr/>
        </p:nvSpPr>
        <p:spPr>
          <a:xfrm>
            <a:off x="5486400" y="815932"/>
            <a:ext cx="1982804" cy="630942"/>
          </a:xfrm>
          <a:prstGeom prst="rect">
            <a:avLst/>
          </a:prstGeom>
          <a:noFill/>
        </p:spPr>
        <p:txBody>
          <a:bodyPr wrap="square" rtlCol="0">
            <a:spAutoFit/>
          </a:bodyPr>
          <a:lstStyle/>
          <a:p>
            <a:r>
              <a:rPr lang="zh-CN" altLang="en-US" sz="3500" b="1" dirty="0">
                <a:solidFill>
                  <a:schemeClr val="tx2"/>
                </a:solidFill>
                <a:latin typeface="微软雅黑" panose="020B0503020204020204" pitchFamily="34" charset="-122"/>
                <a:ea typeface="微软雅黑" panose="020B0503020204020204" pitchFamily="34" charset="-122"/>
                <a:cs typeface="+mj-cs"/>
              </a:rPr>
              <a:t>夏征农</a:t>
            </a:r>
          </a:p>
        </p:txBody>
      </p:sp>
      <p:grpSp>
        <p:nvGrpSpPr>
          <p:cNvPr id="37" name="组合 36">
            <a:extLst>
              <a:ext uri="{FF2B5EF4-FFF2-40B4-BE49-F238E27FC236}">
                <a16:creationId xmlns:a16="http://schemas.microsoft.com/office/drawing/2014/main" id="{A125B39F-DCD8-46D5-9857-4A828407BD66}"/>
              </a:ext>
            </a:extLst>
          </p:cNvPr>
          <p:cNvGrpSpPr/>
          <p:nvPr/>
        </p:nvGrpSpPr>
        <p:grpSpPr>
          <a:xfrm>
            <a:off x="5062889" y="1944303"/>
            <a:ext cx="6083166" cy="3407346"/>
            <a:chOff x="5062889" y="1944303"/>
            <a:chExt cx="6083166" cy="3407346"/>
          </a:xfrm>
        </p:grpSpPr>
        <p:cxnSp>
          <p:nvCxnSpPr>
            <p:cNvPr id="19" name="直接连接符 18">
              <a:extLst>
                <a:ext uri="{FF2B5EF4-FFF2-40B4-BE49-F238E27FC236}">
                  <a16:creationId xmlns:a16="http://schemas.microsoft.com/office/drawing/2014/main" id="{1F25BD74-FBA6-456C-8732-8711F3967009}"/>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0" name="直接连接符 19">
              <a:extLst>
                <a:ext uri="{FF2B5EF4-FFF2-40B4-BE49-F238E27FC236}">
                  <a16:creationId xmlns:a16="http://schemas.microsoft.com/office/drawing/2014/main" id="{BA2AE167-5827-4D1E-9285-2A36799C4621}"/>
                </a:ext>
              </a:extLst>
            </p:cNvPr>
            <p:cNvCxnSpPr>
              <a:cxnSpLocks/>
            </p:cNvCxnSpPr>
            <p:nvPr/>
          </p:nvCxnSpPr>
          <p:spPr>
            <a:xfrm flipH="1">
              <a:off x="7022517" y="1944303"/>
              <a:ext cx="4113912" cy="20885"/>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3" name="直接连接符 22">
              <a:extLst>
                <a:ext uri="{FF2B5EF4-FFF2-40B4-BE49-F238E27FC236}">
                  <a16:creationId xmlns:a16="http://schemas.microsoft.com/office/drawing/2014/main" id="{EEDEFE8A-4963-4393-B9D3-05AC3A02C73B}"/>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7" name="直接连接符 26">
              <a:extLst>
                <a:ext uri="{FF2B5EF4-FFF2-40B4-BE49-F238E27FC236}">
                  <a16:creationId xmlns:a16="http://schemas.microsoft.com/office/drawing/2014/main" id="{6F694FF6-3C08-4471-BC6B-DF6D0084CE28}"/>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35" name="直接连接符 34">
              <a:extLst>
                <a:ext uri="{FF2B5EF4-FFF2-40B4-BE49-F238E27FC236}">
                  <a16:creationId xmlns:a16="http://schemas.microsoft.com/office/drawing/2014/main" id="{02392DB3-590F-45F2-A9B6-A58B164AD7C3}"/>
                </a:ext>
              </a:extLst>
            </p:cNvPr>
            <p:cNvCxnSpPr>
              <a:cxnSpLocks/>
            </p:cNvCxnSpPr>
            <p:nvPr/>
          </p:nvCxnSpPr>
          <p:spPr>
            <a:xfrm flipV="1">
              <a:off x="5062889" y="1964421"/>
              <a:ext cx="2047331" cy="2"/>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24">
        <p15:prstTrans prst="pageCurlDouble"/>
      </p:transition>
    </mc:Choice>
    <mc:Fallback xmlns="">
      <p:transition spd="slow" advTm="36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0-#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5521241" y="1964422"/>
            <a:ext cx="5207000" cy="3276600"/>
          </a:xfrm>
          <a:prstGeom prst="rect">
            <a:avLst/>
          </a:prstGeom>
        </p:spPr>
        <p:txBody>
          <a:bodyPr>
            <a:normAutofit fontScale="90000"/>
          </a:bodyPr>
          <a:lstStyle/>
          <a:p>
            <a:pPr fontAlgn="auto">
              <a:lnSpc>
                <a:spcPct val="150000"/>
              </a:lnSpc>
            </a:pPr>
            <a:r>
              <a:rPr lang="en-US" altLang="zh-CN" sz="2000" dirty="0">
                <a:latin typeface="微软雅黑" panose="020B0503020204020204" pitchFamily="34" charset="-122"/>
                <a:ea typeface="微软雅黑" panose="020B0503020204020204" pitchFamily="34" charset="-122"/>
              </a:rPr>
              <a:t>  </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王树声是在</a:t>
            </a:r>
            <a:r>
              <a:rPr lang="en-US" altLang="zh-CN" sz="2400" dirty="0">
                <a:latin typeface="微软雅黑" panose="020B0503020204020204" pitchFamily="34" charset="-122"/>
                <a:ea typeface="微软雅黑" panose="020B0503020204020204" pitchFamily="34" charset="-122"/>
              </a:rPr>
              <a:t>1926</a:t>
            </a:r>
            <a:r>
              <a:rPr lang="zh-CN" altLang="en-US"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月入党的老党员，他入党时的誓词是：                                                </a:t>
            </a:r>
            <a:r>
              <a:rPr lang="en-US" altLang="zh-CN" sz="2400" dirty="0">
                <a:solidFill>
                  <a:srgbClr val="FF0000"/>
                </a:solidFill>
                <a:latin typeface="微软雅黑" panose="020B0503020204020204" pitchFamily="34" charset="-122"/>
                <a:ea typeface="微软雅黑" panose="020B0503020204020204" pitchFamily="34" charset="-122"/>
              </a:rPr>
              <a:t>“</a:t>
            </a:r>
            <a:r>
              <a:rPr lang="zh-CN" altLang="en-US" sz="2400" dirty="0">
                <a:solidFill>
                  <a:srgbClr val="FF0000"/>
                </a:solidFill>
                <a:latin typeface="微软雅黑" panose="020B0503020204020204" pitchFamily="34" charset="-122"/>
                <a:ea typeface="微软雅黑" panose="020B0503020204020204" pitchFamily="34" charset="-122"/>
              </a:rPr>
              <a:t>我自愿加入中国共产党，服从党的纪律，为共产主义奋斗终身，严守秘密，誓不叛党。</a:t>
            </a:r>
            <a:r>
              <a:rPr lang="en-US" altLang="zh-CN" sz="2400" dirty="0">
                <a:solidFill>
                  <a:srgbClr val="FF0000"/>
                </a:solidFill>
                <a:latin typeface="微软雅黑" panose="020B0503020204020204" pitchFamily="34" charset="-122"/>
                <a:ea typeface="微软雅黑" panose="020B0503020204020204" pitchFamily="34" charset="-122"/>
              </a:rPr>
              <a:t>”</a:t>
            </a:r>
          </a:p>
        </p:txBody>
      </p:sp>
      <p:pic>
        <p:nvPicPr>
          <p:cNvPr id="4" name="图片 3" descr="王树声"/>
          <p:cNvPicPr>
            <a:picLocks noChangeAspect="1"/>
          </p:cNvPicPr>
          <p:nvPr/>
        </p:nvPicPr>
        <p:blipFill>
          <a:blip r:embed="rId3"/>
          <a:stretch>
            <a:fillRect/>
          </a:stretch>
        </p:blipFill>
        <p:spPr>
          <a:xfrm>
            <a:off x="1248410" y="1355090"/>
            <a:ext cx="3458344" cy="4634142"/>
          </a:xfrm>
          <a:prstGeom prst="ellipse">
            <a:avLst/>
          </a:prstGeom>
          <a:ln>
            <a:noFill/>
          </a:ln>
          <a:effectLst>
            <a:softEdge rad="112500"/>
          </a:effectLst>
        </p:spPr>
      </p:pic>
      <p:sp>
        <p:nvSpPr>
          <p:cNvPr id="3" name="文本框 2"/>
          <p:cNvSpPr txBox="1"/>
          <p:nvPr/>
        </p:nvSpPr>
        <p:spPr>
          <a:xfrm>
            <a:off x="1353084" y="5885673"/>
            <a:ext cx="4104439" cy="733534"/>
          </a:xfrm>
          <a:prstGeom prst="rect">
            <a:avLst/>
          </a:prstGeom>
          <a:noFill/>
        </p:spPr>
        <p:txBody>
          <a:bodyPr wrap="square" rtlCol="0">
            <a:spAutoFit/>
          </a:bodyPr>
          <a:lstStyle/>
          <a:p>
            <a:pPr>
              <a:lnSpc>
                <a:spcPts val="2500"/>
              </a:lnSpc>
            </a:pPr>
            <a:r>
              <a:rPr lang="zh-CN" altLang="en-US" b="1" dirty="0">
                <a:solidFill>
                  <a:srgbClr val="C00000"/>
                </a:solidFill>
                <a:latin typeface="微软雅黑" panose="020B0503020204020204" pitchFamily="34" charset="-122"/>
                <a:ea typeface="微软雅黑" panose="020B0503020204020204" pitchFamily="34" charset="-122"/>
                <a:sym typeface="+mn-ea"/>
              </a:rPr>
              <a:t>王树声</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1905</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.0</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26</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1974</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.0</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.0</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7</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ts val="2500"/>
              </a:lnSpc>
            </a:pPr>
            <a:r>
              <a:rPr lang="zh-CN" altLang="en-US" sz="1500" b="1" dirty="0">
                <a:solidFill>
                  <a:srgbClr val="C00000"/>
                </a:solidFill>
                <a:latin typeface="微软雅黑" panose="020B0503020204020204" pitchFamily="34" charset="-122"/>
                <a:ea typeface="微软雅黑" panose="020B0503020204020204" pitchFamily="34" charset="-122"/>
              </a:rPr>
              <a:t>中华人民共和国十大大将之一</a:t>
            </a:r>
            <a:endParaRPr lang="en-US" altLang="zh-CN" sz="1500" b="1" dirty="0">
              <a:solidFill>
                <a:srgbClr val="C00000"/>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0AC56618-23D4-423A-9E75-5F664FAF3239}"/>
              </a:ext>
            </a:extLst>
          </p:cNvPr>
          <p:cNvGrpSpPr/>
          <p:nvPr/>
        </p:nvGrpSpPr>
        <p:grpSpPr>
          <a:xfrm>
            <a:off x="5062889" y="1944303"/>
            <a:ext cx="6083166" cy="3407346"/>
            <a:chOff x="5062889" y="1944303"/>
            <a:chExt cx="6083166" cy="3407346"/>
          </a:xfrm>
        </p:grpSpPr>
        <p:cxnSp>
          <p:nvCxnSpPr>
            <p:cNvPr id="15" name="直接连接符 14">
              <a:extLst>
                <a:ext uri="{FF2B5EF4-FFF2-40B4-BE49-F238E27FC236}">
                  <a16:creationId xmlns:a16="http://schemas.microsoft.com/office/drawing/2014/main" id="{225F8E6F-CDBB-4185-BA65-6E67EE7C11A6}"/>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6" name="直接连接符 15">
              <a:extLst>
                <a:ext uri="{FF2B5EF4-FFF2-40B4-BE49-F238E27FC236}">
                  <a16:creationId xmlns:a16="http://schemas.microsoft.com/office/drawing/2014/main" id="{FBC4A09D-A86F-45BC-8919-4376608B051B}"/>
                </a:ext>
              </a:extLst>
            </p:cNvPr>
            <p:cNvCxnSpPr>
              <a:cxnSpLocks/>
            </p:cNvCxnSpPr>
            <p:nvPr/>
          </p:nvCxnSpPr>
          <p:spPr>
            <a:xfrm flipH="1">
              <a:off x="5386221" y="1944303"/>
              <a:ext cx="5750208" cy="20119"/>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7" name="直接连接符 16">
              <a:extLst>
                <a:ext uri="{FF2B5EF4-FFF2-40B4-BE49-F238E27FC236}">
                  <a16:creationId xmlns:a16="http://schemas.microsoft.com/office/drawing/2014/main" id="{904E0F15-CEB7-4BFA-BBBD-C22C901931F3}"/>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8" name="直接连接符 17">
              <a:extLst>
                <a:ext uri="{FF2B5EF4-FFF2-40B4-BE49-F238E27FC236}">
                  <a16:creationId xmlns:a16="http://schemas.microsoft.com/office/drawing/2014/main" id="{23FEBDF3-9C7B-4A49-B4B2-872A79B53592}"/>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9" name="直接连接符 18">
              <a:extLst>
                <a:ext uri="{FF2B5EF4-FFF2-40B4-BE49-F238E27FC236}">
                  <a16:creationId xmlns:a16="http://schemas.microsoft.com/office/drawing/2014/main" id="{50D2495C-5079-4851-B3C8-0B0315A19317}"/>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
        <p:nvSpPr>
          <p:cNvPr id="20" name="文本框 19">
            <a:extLst>
              <a:ext uri="{FF2B5EF4-FFF2-40B4-BE49-F238E27FC236}">
                <a16:creationId xmlns:a16="http://schemas.microsoft.com/office/drawing/2014/main" id="{B6DC1BC3-A1C0-4AA7-A96A-2D9B2428F04F}"/>
              </a:ext>
            </a:extLst>
          </p:cNvPr>
          <p:cNvSpPr txBox="1"/>
          <p:nvPr/>
        </p:nvSpPr>
        <p:spPr>
          <a:xfrm>
            <a:off x="5386221" y="1027097"/>
            <a:ext cx="1982804" cy="630942"/>
          </a:xfrm>
          <a:prstGeom prst="rect">
            <a:avLst/>
          </a:prstGeom>
          <a:noFill/>
        </p:spPr>
        <p:txBody>
          <a:bodyPr wrap="square" rtlCol="0">
            <a:spAutoFit/>
          </a:bodyPr>
          <a:lstStyle/>
          <a:p>
            <a:r>
              <a:rPr lang="zh-CN" altLang="en-US" sz="3500" b="1" dirty="0">
                <a:solidFill>
                  <a:schemeClr val="tx2"/>
                </a:solidFill>
                <a:latin typeface="微软雅黑" panose="020B0503020204020204" pitchFamily="34" charset="-122"/>
                <a:ea typeface="微软雅黑" panose="020B0503020204020204" pitchFamily="34" charset="-122"/>
                <a:cs typeface="+mj-cs"/>
              </a:rPr>
              <a:t>王树声</a:t>
            </a:r>
          </a:p>
        </p:txBody>
      </p:sp>
      <p:sp>
        <p:nvSpPr>
          <p:cNvPr id="22" name="Rectangle 22">
            <a:extLst>
              <a:ext uri="{FF2B5EF4-FFF2-40B4-BE49-F238E27FC236}">
                <a16:creationId xmlns:a16="http://schemas.microsoft.com/office/drawing/2014/main" id="{7D437D47-85C7-4959-8825-F7CA988D4697}"/>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356">
        <p15:prstTrans prst="pageCurlDouble"/>
      </p:transition>
    </mc:Choice>
    <mc:Fallback xmlns="">
      <p:transition spd="slow" advTm="53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C556B1D-160A-4FEB-94C9-C3C4772F07BC}"/>
              </a:ext>
            </a:extLst>
          </p:cNvPr>
          <p:cNvGrpSpPr/>
          <p:nvPr/>
        </p:nvGrpSpPr>
        <p:grpSpPr>
          <a:xfrm>
            <a:off x="5804035" y="1301065"/>
            <a:ext cx="6001084" cy="4724350"/>
            <a:chOff x="5558685" y="1176195"/>
            <a:chExt cx="6246432" cy="4849612"/>
          </a:xfrm>
        </p:grpSpPr>
        <p:sp>
          <p:nvSpPr>
            <p:cNvPr id="8" name="矩形: 圆角 7">
              <a:extLst>
                <a:ext uri="{FF2B5EF4-FFF2-40B4-BE49-F238E27FC236}">
                  <a16:creationId xmlns:a16="http://schemas.microsoft.com/office/drawing/2014/main" id="{6C270DDC-358B-4ED2-838E-76E3D7993B7E}"/>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6F3CB060-DB53-4664-97EE-EF7180CBE82B}"/>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3" name="文本框 12">
              <a:extLst>
                <a:ext uri="{FF2B5EF4-FFF2-40B4-BE49-F238E27FC236}">
                  <a16:creationId xmlns:a16="http://schemas.microsoft.com/office/drawing/2014/main" id="{6F121093-0F07-438B-A1F5-3E4B953D52B2}"/>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10" name="文本框 9"/>
          <p:cNvSpPr txBox="1"/>
          <p:nvPr/>
        </p:nvSpPr>
        <p:spPr>
          <a:xfrm>
            <a:off x="5966452" y="2450957"/>
            <a:ext cx="5711071" cy="2872105"/>
          </a:xfrm>
          <a:prstGeom prst="roundRect">
            <a:avLst/>
          </a:prstGeom>
          <a:noFill/>
        </p:spPr>
        <p:txBody>
          <a:bodyPr vert="eaVert" wrap="square" rtlCol="0">
            <a:spAutoFit/>
            <a:scene3d>
              <a:camera prst="orthographicFront"/>
              <a:lightRig rig="threePt" dir="t"/>
            </a:scene3d>
          </a:bodyPr>
          <a:lstStyle/>
          <a:p>
            <a:pPr fontAlgn="auto">
              <a:lnSpc>
                <a:spcPct val="150000"/>
              </a:lnSpc>
            </a:pPr>
            <a:r>
              <a:rPr lang="zh-CN" altLang="en-US" sz="38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sym typeface="+mn-ea"/>
              </a:rPr>
              <a:t>服从纪律，牺牲个人；努力革命，阶级斗争；严守机密，永不叛党。</a:t>
            </a:r>
          </a:p>
        </p:txBody>
      </p:sp>
      <p:pic>
        <p:nvPicPr>
          <p:cNvPr id="11" name="图片 10" descr="2"/>
          <p:cNvPicPr>
            <a:picLocks noChangeAspect="1"/>
          </p:cNvPicPr>
          <p:nvPr/>
        </p:nvPicPr>
        <p:blipFill>
          <a:blip r:embed="rId3"/>
          <a:stretch>
            <a:fillRect/>
          </a:stretch>
        </p:blipFill>
        <p:spPr>
          <a:xfrm>
            <a:off x="618307" y="1785887"/>
            <a:ext cx="4643602" cy="3327133"/>
          </a:xfrm>
          <a:prstGeom prst="rect">
            <a:avLst/>
          </a:prstGeom>
        </p:spPr>
      </p:pic>
      <p:sp>
        <p:nvSpPr>
          <p:cNvPr id="12" name="文本框 11"/>
          <p:cNvSpPr txBox="1"/>
          <p:nvPr/>
        </p:nvSpPr>
        <p:spPr>
          <a:xfrm>
            <a:off x="1005372" y="5382795"/>
            <a:ext cx="3326130" cy="553998"/>
          </a:xfrm>
          <a:prstGeom prst="rect">
            <a:avLst/>
          </a:prstGeom>
          <a:noFill/>
        </p:spPr>
        <p:txBody>
          <a:bodyPr wrap="square" rtlCol="0">
            <a:spAutoFit/>
          </a:bodyPr>
          <a:lstStyle/>
          <a:p>
            <a:r>
              <a:rPr lang="zh-CN" altLang="en-US" sz="1500" b="1" dirty="0">
                <a:solidFill>
                  <a:srgbClr val="C00000"/>
                </a:solidFill>
                <a:latin typeface="微软雅黑" panose="020B0503020204020204" pitchFamily="34" charset="-122"/>
              </a:rPr>
              <a:t>1926年毛泽东主办</a:t>
            </a:r>
          </a:p>
          <a:p>
            <a:r>
              <a:rPr lang="zh-CN" altLang="en-US" sz="1500" b="1" dirty="0">
                <a:solidFill>
                  <a:srgbClr val="C00000"/>
                </a:solidFill>
                <a:latin typeface="微软雅黑" panose="020B0503020204020204" pitchFamily="34" charset="-122"/>
              </a:rPr>
              <a:t>第六届广州农民运动讲习所</a:t>
            </a:r>
          </a:p>
        </p:txBody>
      </p:sp>
      <p:sp>
        <p:nvSpPr>
          <p:cNvPr id="7" name="Rectangle 22">
            <a:extLst>
              <a:ext uri="{FF2B5EF4-FFF2-40B4-BE49-F238E27FC236}">
                <a16:creationId xmlns:a16="http://schemas.microsoft.com/office/drawing/2014/main" id="{C46C4A0E-75CA-4F0A-A993-831DB7D26FA1}"/>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418">
        <p15:prstTrans prst="pageCurlDouble"/>
      </p:transition>
    </mc:Choice>
    <mc:Fallback xmlns="">
      <p:transition spd="slow" advTm="44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78162394-767E-4C4B-906C-19B57202EE8A}"/>
              </a:ext>
            </a:extLst>
          </p:cNvPr>
          <p:cNvGrpSpPr/>
          <p:nvPr/>
        </p:nvGrpSpPr>
        <p:grpSpPr>
          <a:xfrm>
            <a:off x="5804035" y="1301065"/>
            <a:ext cx="6001084" cy="4724350"/>
            <a:chOff x="5558685" y="1176195"/>
            <a:chExt cx="6246432" cy="4849612"/>
          </a:xfrm>
        </p:grpSpPr>
        <p:sp>
          <p:nvSpPr>
            <p:cNvPr id="9" name="矩形: 圆角 8">
              <a:extLst>
                <a:ext uri="{FF2B5EF4-FFF2-40B4-BE49-F238E27FC236}">
                  <a16:creationId xmlns:a16="http://schemas.microsoft.com/office/drawing/2014/main" id="{A1E8231D-AAC8-45BE-BF01-12A228E5F3AE}"/>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4C779D54-0D00-4F8A-A207-40E71941CA81}"/>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E85CED60-FE7A-408B-A0A9-B888B08D8EB6}"/>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pic>
        <p:nvPicPr>
          <p:cNvPr id="4" name="图片 3" descr="H:\新建文件夹\贺页朵的入党誓词.jpg贺页朵的入党誓词"/>
          <p:cNvPicPr>
            <a:picLocks noChangeAspect="1"/>
          </p:cNvPicPr>
          <p:nvPr/>
        </p:nvPicPr>
        <p:blipFill>
          <a:blip r:embed="rId4"/>
          <a:srcRect/>
          <a:stretch>
            <a:fillRect/>
          </a:stretch>
        </p:blipFill>
        <p:spPr>
          <a:xfrm>
            <a:off x="640570" y="1795580"/>
            <a:ext cx="4994486" cy="3745864"/>
          </a:xfrm>
          <a:prstGeom prst="rect">
            <a:avLst/>
          </a:prstGeom>
        </p:spPr>
      </p:pic>
      <p:sp>
        <p:nvSpPr>
          <p:cNvPr id="7" name="文本框 6"/>
          <p:cNvSpPr txBox="1"/>
          <p:nvPr/>
        </p:nvSpPr>
        <p:spPr>
          <a:xfrm>
            <a:off x="6413321" y="2598590"/>
            <a:ext cx="5032147" cy="2920365"/>
          </a:xfrm>
          <a:prstGeom prst="rect">
            <a:avLst/>
          </a:prstGeom>
          <a:noFill/>
        </p:spPr>
        <p:txBody>
          <a:bodyPr vert="eaVert" wrap="square" rtlCol="0">
            <a:spAutoFit/>
            <a:scene3d>
              <a:camera prst="orthographicFront"/>
              <a:lightRig rig="threePt" dir="t"/>
            </a:scene3d>
          </a:bodyPr>
          <a:lstStyle/>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牺牲个人，</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努力革命，</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阶级斗争，</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服从组织，</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严守秘密，</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永不叛党。</a:t>
            </a:r>
          </a:p>
        </p:txBody>
      </p:sp>
      <p:sp>
        <p:nvSpPr>
          <p:cNvPr id="5" name="Rectangle 22">
            <a:extLst>
              <a:ext uri="{FF2B5EF4-FFF2-40B4-BE49-F238E27FC236}">
                <a16:creationId xmlns:a16="http://schemas.microsoft.com/office/drawing/2014/main" id="{93C0EC53-8546-4BC5-8745-F81AE54734AC}"/>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707">
        <p15:prstTrans prst="pageCurlDouble"/>
      </p:transition>
    </mc:Choice>
    <mc:Fallback xmlns="">
      <p:transition spd="slow" advTm="77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98191" y="2941496"/>
            <a:ext cx="9636107" cy="2785378"/>
          </a:xfrm>
          <a:prstGeom prst="rect">
            <a:avLst/>
          </a:prstGeom>
          <a:noFill/>
        </p:spPr>
        <p:txBody>
          <a:bodyPr wrap="square" rtlCol="0">
            <a:spAutoFit/>
          </a:bodyPr>
          <a:lstStyle/>
          <a:p>
            <a:pPr marL="342900" indent="-342900">
              <a:lnSpc>
                <a:spcPts val="3500"/>
              </a:lnSpc>
              <a:buClr>
                <a:srgbClr val="C00000"/>
              </a:buClr>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cs typeface="+mj-cs"/>
                <a:sym typeface="+mn-ea"/>
              </a:rPr>
              <a:t>中共从一开始就旗帜鲜明地以马克思主义</a:t>
            </a:r>
            <a:r>
              <a:rPr lang="zh-CN" altLang="en-US" sz="2200" dirty="0">
                <a:solidFill>
                  <a:srgbClr val="FF0000"/>
                </a:solidFill>
                <a:latin typeface="微软雅黑" panose="020B0503020204020204" pitchFamily="34" charset="-122"/>
                <a:ea typeface="微软雅黑" panose="020B0503020204020204" pitchFamily="34" charset="-122"/>
                <a:cs typeface="+mj-cs"/>
                <a:sym typeface="+mn-ea"/>
              </a:rPr>
              <a:t>阶级斗争</a:t>
            </a:r>
            <a:r>
              <a:rPr lang="zh-CN" altLang="en-US" sz="2200" dirty="0">
                <a:latin typeface="微软雅黑" panose="020B0503020204020204" pitchFamily="34" charset="-122"/>
                <a:ea typeface="微软雅黑" panose="020B0503020204020204" pitchFamily="34" charset="-122"/>
                <a:cs typeface="+mj-cs"/>
                <a:sym typeface="+mn-ea"/>
              </a:rPr>
              <a:t>理论来观察和分析中国的问题，此理论被这一时期的入党誓词普遍吸收。</a:t>
            </a:r>
            <a:br>
              <a:rPr lang="zh-CN" altLang="en-US" sz="2200" dirty="0">
                <a:latin typeface="微软雅黑" panose="020B0503020204020204" pitchFamily="34" charset="-122"/>
                <a:ea typeface="微软雅黑" panose="020B0503020204020204" pitchFamily="34" charset="-122"/>
                <a:cs typeface="+mj-cs"/>
                <a:sym typeface="+mn-ea"/>
              </a:rPr>
            </a:br>
            <a:endParaRPr lang="en-US" altLang="zh-CN" sz="2200" dirty="0">
              <a:latin typeface="微软雅黑" panose="020B0503020204020204" pitchFamily="34" charset="-122"/>
              <a:ea typeface="微软雅黑" panose="020B0503020204020204" pitchFamily="34" charset="-122"/>
              <a:cs typeface="+mj-cs"/>
              <a:sym typeface="+mn-ea"/>
            </a:endParaRPr>
          </a:p>
          <a:p>
            <a:pPr marL="342900" indent="-342900">
              <a:lnSpc>
                <a:spcPts val="3500"/>
              </a:lnSpc>
              <a:buClr>
                <a:srgbClr val="C00000"/>
              </a:buClr>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cs typeface="+mj-cs"/>
                <a:sym typeface="+mn-ea"/>
              </a:rPr>
              <a:t>大革命失败后，党员数量从六万人锐减到一万多人，党组织被打散，活动被迫转入地下，党内一些意志不坚定分子在白色恐怖下背叛革命，给我们党造成巨大损失。所以，</a:t>
            </a:r>
            <a:r>
              <a:rPr lang="zh-CN" altLang="en-US" sz="2200" dirty="0">
                <a:solidFill>
                  <a:srgbClr val="FF0000"/>
                </a:solidFill>
                <a:latin typeface="微软雅黑" panose="020B0503020204020204" pitchFamily="34" charset="-122"/>
                <a:ea typeface="微软雅黑" panose="020B0503020204020204" pitchFamily="34" charset="-122"/>
                <a:cs typeface="+mj-cs"/>
                <a:sym typeface="+mn-ea"/>
              </a:rPr>
              <a:t>“永不叛党”</a:t>
            </a:r>
            <a:r>
              <a:rPr lang="zh-CN" altLang="en-US" sz="2200" dirty="0">
                <a:latin typeface="微软雅黑" panose="020B0503020204020204" pitchFamily="34" charset="-122"/>
                <a:ea typeface="微软雅黑" panose="020B0503020204020204" pitchFamily="34" charset="-122"/>
                <a:cs typeface="+mj-cs"/>
                <a:sym typeface="+mn-ea"/>
              </a:rPr>
              <a:t>成为党员入党之初的基本承诺。</a:t>
            </a:r>
            <a:endParaRPr lang="en-US" altLang="zh-CN" sz="2200" dirty="0">
              <a:latin typeface="微软雅黑" panose="020B0503020204020204" pitchFamily="34" charset="-122"/>
              <a:ea typeface="微软雅黑" panose="020B0503020204020204" pitchFamily="34" charset="-122"/>
              <a:cs typeface="+mj-cs"/>
              <a:sym typeface="+mn-ea"/>
            </a:endParaRPr>
          </a:p>
        </p:txBody>
      </p:sp>
      <p:sp>
        <p:nvSpPr>
          <p:cNvPr id="2" name="文本框 1"/>
          <p:cNvSpPr txBox="1"/>
          <p:nvPr/>
        </p:nvSpPr>
        <p:spPr>
          <a:xfrm>
            <a:off x="1789497" y="1604846"/>
            <a:ext cx="6187440" cy="64008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核心：阶级斗争和永不叛党</a:t>
            </a:r>
          </a:p>
        </p:txBody>
      </p:sp>
      <p:sp>
        <p:nvSpPr>
          <p:cNvPr id="4" name="Rectangle 22">
            <a:extLst>
              <a:ext uri="{FF2B5EF4-FFF2-40B4-BE49-F238E27FC236}">
                <a16:creationId xmlns:a16="http://schemas.microsoft.com/office/drawing/2014/main" id="{AA50761B-5C00-421F-BC94-276ECF426294}"/>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grpSp>
        <p:nvGrpSpPr>
          <p:cNvPr id="5" name="组合 4">
            <a:extLst>
              <a:ext uri="{FF2B5EF4-FFF2-40B4-BE49-F238E27FC236}">
                <a16:creationId xmlns:a16="http://schemas.microsoft.com/office/drawing/2014/main" id="{443D8CA2-612F-4CA2-AF0E-7F58AF16D5BB}"/>
              </a:ext>
            </a:extLst>
          </p:cNvPr>
          <p:cNvGrpSpPr/>
          <p:nvPr/>
        </p:nvGrpSpPr>
        <p:grpSpPr>
          <a:xfrm>
            <a:off x="1010653" y="2608446"/>
            <a:ext cx="10472286" cy="3542098"/>
            <a:chOff x="5062889" y="1944303"/>
            <a:chExt cx="6083166" cy="3407346"/>
          </a:xfrm>
        </p:grpSpPr>
        <p:cxnSp>
          <p:nvCxnSpPr>
            <p:cNvPr id="6" name="直接连接符 5">
              <a:extLst>
                <a:ext uri="{FF2B5EF4-FFF2-40B4-BE49-F238E27FC236}">
                  <a16:creationId xmlns:a16="http://schemas.microsoft.com/office/drawing/2014/main" id="{12EF9193-1E64-4D08-9BF0-8252BA609AB4}"/>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50793E40-C30C-4590-B842-9F98747F7E42}"/>
                </a:ext>
              </a:extLst>
            </p:cNvPr>
            <p:cNvCxnSpPr>
              <a:cxnSpLocks/>
            </p:cNvCxnSpPr>
            <p:nvPr/>
          </p:nvCxnSpPr>
          <p:spPr>
            <a:xfrm flipH="1">
              <a:off x="5460739" y="1944303"/>
              <a:ext cx="5675690" cy="20119"/>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E24A3DF9-4AA0-41AF-A09F-94DDA015746B}"/>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16:creationId xmlns:a16="http://schemas.microsoft.com/office/drawing/2014/main" id="{10A0C3F0-81AE-42B7-865B-1C149EA7444B}"/>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0" name="直接连接符 9">
              <a:extLst>
                <a:ext uri="{FF2B5EF4-FFF2-40B4-BE49-F238E27FC236}">
                  <a16:creationId xmlns:a16="http://schemas.microsoft.com/office/drawing/2014/main" id="{1DC434DE-7939-42B5-998E-6A8C96624C4F}"/>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2974">
        <p15:prstTrans prst="pageCurlDouble"/>
      </p:transition>
    </mc:Choice>
    <mc:Fallback xmlns="">
      <p:transition spd="slow" advTm="29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29BEC95-9465-4710-9823-D1510BD28F30}"/>
              </a:ext>
            </a:extLst>
          </p:cNvPr>
          <p:cNvGrpSpPr/>
          <p:nvPr/>
        </p:nvGrpSpPr>
        <p:grpSpPr>
          <a:xfrm>
            <a:off x="5173981" y="629394"/>
            <a:ext cx="6481291" cy="5261268"/>
            <a:chOff x="5558685" y="1176195"/>
            <a:chExt cx="6246432" cy="4849612"/>
          </a:xfrm>
        </p:grpSpPr>
        <p:sp>
          <p:nvSpPr>
            <p:cNvPr id="8" name="矩形: 圆角 7">
              <a:extLst>
                <a:ext uri="{FF2B5EF4-FFF2-40B4-BE49-F238E27FC236}">
                  <a16:creationId xmlns:a16="http://schemas.microsoft.com/office/drawing/2014/main" id="{46F7B1E9-79E3-4A3B-A56B-047F4D8AD53A}"/>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1416CC3F-2EEC-4D60-8A63-DCF07187A237}"/>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0" name="文本框 9">
              <a:extLst>
                <a:ext uri="{FF2B5EF4-FFF2-40B4-BE49-F238E27FC236}">
                  <a16:creationId xmlns:a16="http://schemas.microsoft.com/office/drawing/2014/main" id="{2399861B-8C54-4DE1-9931-B42DB3BD66AF}"/>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grpSp>
      <p:sp>
        <p:nvSpPr>
          <p:cNvPr id="4" name="文本框 3"/>
          <p:cNvSpPr txBox="1"/>
          <p:nvPr/>
        </p:nvSpPr>
        <p:spPr>
          <a:xfrm>
            <a:off x="6079151" y="1746070"/>
            <a:ext cx="4962897" cy="4961255"/>
          </a:xfrm>
          <a:prstGeom prst="rect">
            <a:avLst/>
          </a:prstGeom>
          <a:noFill/>
        </p:spPr>
        <p:txBody>
          <a:bodyPr vert="eaVert" wrap="square" rtlCol="0">
            <a:spAutoFit/>
          </a:bodyPr>
          <a:lstStyle/>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我宣誓：</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一、终身为共产主义事业奋斗；</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二、党的利益高于一切；</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三、遵守党的纪律；</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四、不怕困难，永远为党工作；</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五、要作群众的模范；</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六、保守党的秘密；</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七、对党有信心；</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八、百折不挠，永不叛党。</a:t>
            </a:r>
          </a:p>
        </p:txBody>
      </p:sp>
      <p:pic>
        <p:nvPicPr>
          <p:cNvPr id="2" name="图片 1" descr="陈云"/>
          <p:cNvPicPr>
            <a:picLocks noChangeAspect="1"/>
          </p:cNvPicPr>
          <p:nvPr/>
        </p:nvPicPr>
        <p:blipFill>
          <a:blip r:embed="rId3"/>
          <a:stretch>
            <a:fillRect/>
          </a:stretch>
        </p:blipFill>
        <p:spPr>
          <a:xfrm>
            <a:off x="753493" y="1645116"/>
            <a:ext cx="3953261" cy="2703864"/>
          </a:xfrm>
          <a:prstGeom prst="rect">
            <a:avLst/>
          </a:prstGeom>
        </p:spPr>
      </p:pic>
      <p:sp>
        <p:nvSpPr>
          <p:cNvPr id="5" name="文本框 4"/>
          <p:cNvSpPr txBox="1"/>
          <p:nvPr/>
        </p:nvSpPr>
        <p:spPr>
          <a:xfrm>
            <a:off x="753493" y="4833153"/>
            <a:ext cx="3764915" cy="553998"/>
          </a:xfrm>
          <a:prstGeom prst="rect">
            <a:avLst/>
          </a:prstGeom>
          <a:noFill/>
        </p:spPr>
        <p:txBody>
          <a:bodyPr wrap="square" rtlCol="0">
            <a:spAutoFit/>
          </a:bodyPr>
          <a:lstStyle/>
          <a:p>
            <a:r>
              <a:rPr lang="zh-CN" altLang="en-US" sz="1500" b="1" dirty="0">
                <a:solidFill>
                  <a:srgbClr val="C00000"/>
                </a:solidFill>
                <a:latin typeface="微软雅黑" panose="020B0503020204020204" pitchFamily="34" charset="-122"/>
              </a:rPr>
              <a:t>陈云</a:t>
            </a:r>
            <a:r>
              <a:rPr lang="zh-CN" altLang="en-US" sz="1500" b="1" dirty="0">
                <a:solidFill>
                  <a:schemeClr val="tx1">
                    <a:lumMod val="75000"/>
                    <a:lumOff val="25000"/>
                  </a:schemeClr>
                </a:solidFill>
                <a:latin typeface="微软雅黑" panose="020B0503020204020204" pitchFamily="34" charset="-122"/>
              </a:rPr>
              <a:t>（1905.06.13－1995.04.10）</a:t>
            </a:r>
          </a:p>
          <a:p>
            <a:r>
              <a:rPr lang="zh-CN" altLang="en-US" sz="1500" b="1" dirty="0">
                <a:solidFill>
                  <a:srgbClr val="C00000"/>
                </a:solidFill>
                <a:latin typeface="微软雅黑" panose="020B0503020204020204" pitchFamily="34" charset="-122"/>
              </a:rPr>
              <a:t>伟大的无产阶级革命家、政治家</a:t>
            </a:r>
          </a:p>
        </p:txBody>
      </p:sp>
      <p:sp>
        <p:nvSpPr>
          <p:cNvPr id="6" name="Rectangle 22">
            <a:extLst>
              <a:ext uri="{FF2B5EF4-FFF2-40B4-BE49-F238E27FC236}">
                <a16:creationId xmlns:a16="http://schemas.microsoft.com/office/drawing/2014/main" id="{5D3F304A-E684-4CCB-AB8A-52A3E2DE60A1}"/>
              </a:ext>
            </a:extLst>
          </p:cNvPr>
          <p:cNvSpPr>
            <a:spLocks noChangeArrowheads="1"/>
          </p:cNvSpPr>
          <p:nvPr/>
        </p:nvSpPr>
        <p:spPr bwMode="auto">
          <a:xfrm>
            <a:off x="1723972" y="383162"/>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Tree>
  </p:cSld>
  <p:clrMapOvr>
    <a:masterClrMapping/>
  </p:clrMapOvr>
  <p:transition spd="slow" advTm="509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入党誓言-3"/>
</p:tagLst>
</file>

<file path=ppt/tags/tag10.xml><?xml version="1.0" encoding="utf-8"?>
<p:tagLst xmlns:a="http://schemas.openxmlformats.org/drawingml/2006/main" xmlns:r="http://schemas.openxmlformats.org/officeDocument/2006/relationships" xmlns:p="http://schemas.openxmlformats.org/presentationml/2006/main">
  <p:tag name="TIMING" val="|1.9|1.2"/>
</p:tagLst>
</file>

<file path=ppt/tags/tag11.xml><?xml version="1.0" encoding="utf-8"?>
<p:tagLst xmlns:a="http://schemas.openxmlformats.org/drawingml/2006/main" xmlns:r="http://schemas.openxmlformats.org/officeDocument/2006/relationships" xmlns:p="http://schemas.openxmlformats.org/presentationml/2006/main">
  <p:tag name="TIMING" val="|1"/>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TIMING" val="|5"/>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TIMING" val="|6.4"/>
</p:tagLst>
</file>

<file path=ppt/tags/tag7.xml><?xml version="1.0" encoding="utf-8"?>
<p:tagLst xmlns:a="http://schemas.openxmlformats.org/drawingml/2006/main" xmlns:r="http://schemas.openxmlformats.org/officeDocument/2006/relationships" xmlns:p="http://schemas.openxmlformats.org/presentationml/2006/main">
  <p:tag name="TIMING" val="|2.8|2.9|1.5"/>
</p:tagLst>
</file>

<file path=ppt/tags/tag8.xml><?xml version="1.0" encoding="utf-8"?>
<p:tagLst xmlns:a="http://schemas.openxmlformats.org/drawingml/2006/main" xmlns:r="http://schemas.openxmlformats.org/officeDocument/2006/relationships" xmlns:p="http://schemas.openxmlformats.org/presentationml/2006/main">
  <p:tag name="TIMING" val="|0.7|1.2"/>
</p:tagLst>
</file>

<file path=ppt/tags/tag9.xml><?xml version="1.0" encoding="utf-8"?>
<p:tagLst xmlns:a="http://schemas.openxmlformats.org/drawingml/2006/main" xmlns:r="http://schemas.openxmlformats.org/officeDocument/2006/relationships" xmlns:p="http://schemas.openxmlformats.org/presentationml/2006/main">
  <p:tag name="TIMING" val="|1.6|1.7"/>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656</TotalTime>
  <Words>1114</Words>
  <Application>Microsoft Office PowerPoint</Application>
  <PresentationFormat>宽屏</PresentationFormat>
  <Paragraphs>125</Paragraphs>
  <Slides>21</Slides>
  <Notes>21</Notes>
  <HiddenSlides>0</HiddenSlides>
  <MMClips>1</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9" baseType="lpstr">
      <vt:lpstr>宋体</vt:lpstr>
      <vt:lpstr>微软雅黑</vt:lpstr>
      <vt:lpstr>禹卫书法行书简体
</vt:lpstr>
      <vt:lpstr>Arial</vt:lpstr>
      <vt:lpstr>Calibri</vt:lpstr>
      <vt:lpstr>Wingdings</vt:lpstr>
      <vt:lpstr>Network</vt:lpstr>
      <vt:lpstr>A Equation</vt:lpstr>
      <vt:lpstr>中国共产党 </vt:lpstr>
      <vt:lpstr>      我志愿加入中国共产党，拥护党的纲领，遵守党的章程，履行党员义务，执行党的决定，严守党的纪律，保守党的秘密，对党忠诚，积极工作，为共产主义奋斗终身，随时准备为党和人民牺牲一切，永不叛党。</vt:lpstr>
      <vt:lpstr>PowerPoint 演示文稿</vt:lpstr>
      <vt:lpstr>PowerPoint 演示文稿</vt:lpstr>
      <vt:lpstr>       王树声是在1926年2月入党的老党员，他入党时的誓词是：                                                “我自愿加入中国共产党，服从党的纪律，为共产主义奋斗终身，严守秘密，誓不叛党。”</vt:lpstr>
      <vt:lpstr>PowerPoint 演示文稿</vt:lpstr>
      <vt:lpstr>PowerPoint 演示文稿</vt:lpstr>
      <vt:lpstr>PowerPoint 演示文稿</vt:lpstr>
      <vt:lpstr>PowerPoint 演示文稿</vt:lpstr>
      <vt:lpstr>PowerPoint 演示文稿</vt:lpstr>
      <vt:lpstr>       抗战时期随着党的政治影响的扩大和威信的提高，工人阶级和人民大众对于党员的期望越来越高，所以强调“要作群众的模范”。     抗日战争是一场艰苦的持久战，党在领导抗战的过程中势必会遇到各种各样的困难，因此要求党员坚定革命信念，对抗战取得最终胜利充满信心，对党的前途充满信心。 </vt:lpstr>
      <vt:lpstr>         我决心加入中国共产党，诚心诚意为工农劳苦群众服务，为新民主主义和共产主义事业干到底，自入党以后，努力工作，实事求是，服从组织，牺牲个人，执行命令，遵守纪律，保守秘密，永不叛党，如有违背，愿受党纪严厉制裁，谨此宣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学习完毕  谢谢聆听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入党誓言-3</dc:title>
  <dc:creator>Administrator</dc:creator>
  <cp:lastModifiedBy>Administrator</cp:lastModifiedBy>
  <cp:revision>427</cp:revision>
  <dcterms:created xsi:type="dcterms:W3CDTF">2016-06-30T00:21:00Z</dcterms:created>
  <dcterms:modified xsi:type="dcterms:W3CDTF">2017-08-18T07:53:09Z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2052-10.1.0.5803</vt:lpwstr>
  </property>
</Properties>
</file>