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2"/>
  </p:notesMasterIdLst>
  <p:handoutMasterIdLst>
    <p:handoutMasterId r:id="rId33"/>
  </p:handoutMasterIdLst>
  <p:sldIdLst>
    <p:sldId id="312" r:id="rId2"/>
    <p:sldId id="348" r:id="rId3"/>
    <p:sldId id="309" r:id="rId4"/>
    <p:sldId id="256" r:id="rId5"/>
    <p:sldId id="350" r:id="rId6"/>
    <p:sldId id="352" r:id="rId7"/>
    <p:sldId id="345" r:id="rId8"/>
    <p:sldId id="340" r:id="rId9"/>
    <p:sldId id="327" r:id="rId10"/>
    <p:sldId id="299" r:id="rId11"/>
    <p:sldId id="349" r:id="rId12"/>
    <p:sldId id="294" r:id="rId13"/>
    <p:sldId id="344" r:id="rId14"/>
    <p:sldId id="341" r:id="rId15"/>
    <p:sldId id="351" r:id="rId16"/>
    <p:sldId id="261" r:id="rId17"/>
    <p:sldId id="330" r:id="rId18"/>
    <p:sldId id="322" r:id="rId19"/>
    <p:sldId id="313" r:id="rId20"/>
    <p:sldId id="342" r:id="rId21"/>
    <p:sldId id="353" r:id="rId22"/>
    <p:sldId id="291" r:id="rId23"/>
    <p:sldId id="337" r:id="rId24"/>
    <p:sldId id="334" r:id="rId25"/>
    <p:sldId id="339" r:id="rId26"/>
    <p:sldId id="319" r:id="rId27"/>
    <p:sldId id="321" r:id="rId28"/>
    <p:sldId id="328" r:id="rId29"/>
    <p:sldId id="331" r:id="rId30"/>
    <p:sldId id="347" r:id="rId31"/>
  </p:sldIdLst>
  <p:sldSz cx="12192000" cy="6858000"/>
  <p:notesSz cx="6858000" cy="9144000"/>
  <p:embeddedFontLst>
    <p:embeddedFont>
      <p:font typeface="微软雅黑" pitchFamily="34" charset="-122"/>
      <p:regular r:id="rId34"/>
      <p:bold r:id="rId35"/>
    </p:embeddedFont>
    <p:embeddedFont>
      <p:font typeface="方正稚艺简体" charset="-122"/>
      <p:regular r:id="rId36"/>
    </p:embeddedFont>
    <p:embeddedFont>
      <p:font typeface="方正兰亭特黑简体" charset="-122"/>
      <p:regular r:id="rId37"/>
    </p:embeddedFont>
    <p:embeddedFont>
      <p:font typeface="Calibri Light" pitchFamily="34" charset="0"/>
      <p:regular r:id="rId38"/>
      <p:italic r:id="rId39"/>
    </p:embeddedFont>
    <p:embeddedFont>
      <p:font typeface="汉仪菱心体简" pitchFamily="49" charset="-122"/>
      <p:regular r:id="rId40"/>
    </p:embeddedFont>
    <p:embeddedFont>
      <p:font typeface="锐字锐线俏皮简1.0" charset="-122"/>
      <p:regular r:id="rId41"/>
    </p:embeddedFont>
    <p:embeddedFont>
      <p:font typeface="Arial Unicode MS" pitchFamily="34" charset="-122"/>
      <p:regular r:id="rId42"/>
    </p:embeddedFont>
    <p:embeddedFont>
      <p:font typeface="等线" charset="-122"/>
      <p:regular r:id="rId43"/>
      <p:bold r:id="rId44"/>
    </p:embeddedFont>
    <p:embeddedFont>
      <p:font typeface="Calibri" pitchFamily="34" charset="0"/>
      <p:regular r:id="rId45"/>
      <p:bold r:id="rId46"/>
      <p:italic r:id="rId47"/>
      <p:boldItalic r:id="rId48"/>
    </p:embeddedFont>
  </p:embeddedFontLst>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BFB"/>
    <a:srgbClr val="F6F6F6"/>
    <a:srgbClr val="F9F9F9"/>
    <a:srgbClr val="F8F8F8"/>
    <a:srgbClr val="E2E2E2"/>
    <a:srgbClr val="F2F2F2"/>
    <a:srgbClr val="3A3637"/>
    <a:srgbClr val="FEFEFE"/>
    <a:srgbClr val="F02D4F"/>
    <a:srgbClr val="FFD6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6182" autoAdjust="0"/>
  </p:normalViewPr>
  <p:slideViewPr>
    <p:cSldViewPr snapToGrid="0">
      <p:cViewPr varScale="1">
        <p:scale>
          <a:sx n="108" d="100"/>
          <a:sy n="108" d="100"/>
        </p:scale>
        <p:origin x="-594" y="-9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2" d="100"/>
          <a:sy n="52" d="100"/>
        </p:scale>
        <p:origin x="2946"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font" Target="fonts/font5.fntdata"/><Relationship Id="rId46"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1.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8" Type="http://schemas.openxmlformats.org/officeDocument/2006/relationships/slide" Target="slides/slide7.xml"/><Relationship Id="rId5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cat>
            <c:numRef>
              <c:f>Sheet1!$A$2:$A$6</c:f>
              <c:numCache>
                <c:formatCode>General</c:formatCode>
                <c:ptCount val="5"/>
                <c:pt idx="0">
                  <c:v>2011</c:v>
                </c:pt>
                <c:pt idx="1">
                  <c:v>2012</c:v>
                </c:pt>
                <c:pt idx="2">
                  <c:v>2013</c:v>
                </c:pt>
                <c:pt idx="3">
                  <c:v>2014</c:v>
                </c:pt>
                <c:pt idx="4">
                  <c:v>2015</c:v>
                </c:pt>
              </c:numCache>
            </c:numRef>
          </c:cat>
          <c:val>
            <c:numRef>
              <c:f>Sheet1!$B$2:$B$6</c:f>
              <c:numCache>
                <c:formatCode>General</c:formatCode>
                <c:ptCount val="5"/>
                <c:pt idx="0">
                  <c:v>430</c:v>
                </c:pt>
                <c:pt idx="1">
                  <c:v>688</c:v>
                </c:pt>
                <c:pt idx="2">
                  <c:v>389</c:v>
                </c:pt>
                <c:pt idx="3">
                  <c:v>650</c:v>
                </c:pt>
                <c:pt idx="4">
                  <c:v>910</c:v>
                </c:pt>
              </c:numCache>
            </c:numRef>
          </c:val>
        </c:ser>
        <c:dLbls>
          <c:showLegendKey val="0"/>
          <c:showVal val="0"/>
          <c:showCatName val="0"/>
          <c:showSerName val="0"/>
          <c:showPercent val="0"/>
          <c:showBubbleSize val="0"/>
        </c:dLbls>
        <c:gapWidth val="150"/>
        <c:overlap val="100"/>
        <c:axId val="38629376"/>
        <c:axId val="38630912"/>
      </c:barChart>
      <c:catAx>
        <c:axId val="38629376"/>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8630912"/>
        <c:crosses val="autoZero"/>
        <c:auto val="1"/>
        <c:lblAlgn val="ctr"/>
        <c:lblOffset val="100"/>
        <c:noMultiLvlLbl val="0"/>
      </c:catAx>
      <c:valAx>
        <c:axId val="38630912"/>
        <c:scaling>
          <c:orientation val="minMax"/>
        </c:scaling>
        <c:delete val="0"/>
        <c:axPos val="l"/>
        <c:majorGridlines>
          <c:spPr>
            <a:ln>
              <a:solidFill>
                <a:schemeClr val="tx1">
                  <a:lumMod val="15000"/>
                  <a:lumOff val="85000"/>
                </a:schemeClr>
              </a:solidFill>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86293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9">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styleClr val="auto"/>
    </cs:lnRef>
    <cs:fillRef idx="0">
      <cs:styleClr val="auto"/>
    </cs:fillRef>
    <cs:effectRef idx="0"/>
    <cs:fontRef idx="minor">
      <a:schemeClr val="tx1"/>
    </cs:fontRef>
    <cs:spPr>
      <a:pattFill prst="ltDnDiag">
        <a:fgClr>
          <a:schemeClr val="phClr"/>
        </a:fgClr>
        <a:bgClr>
          <a:schemeClr val="phClr">
            <a:lumMod val="20000"/>
            <a:lumOff val="80000"/>
          </a:schemeClr>
        </a:bgClr>
      </a:pattFill>
      <a:ln>
        <a:solidFill>
          <a:schemeClr val="phClr"/>
        </a:solidFill>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spPr>
      <a:ln w="19050" cap="flat" cmpd="sng" algn="ctr">
        <a:solidFill>
          <a:schemeClr val="tx1">
            <a:lumMod val="25000"/>
            <a:lumOff val="75000"/>
          </a:schemeClr>
        </a:solidFill>
        <a:round/>
      </a:ln>
    </cs:spPr>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E4A189-067B-4A5E-A455-44AB5E1C83B7}" type="datetimeFigureOut">
              <a:rPr lang="zh-CN" altLang="en-US" smtClean="0"/>
              <a:t>2016/11/6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C0C38B3-09C2-4EAA-8851-0D0BC9EE37FE}" type="slidenum">
              <a:rPr lang="zh-CN" altLang="en-US" smtClean="0"/>
              <a:t>‹#›</a:t>
            </a:fld>
            <a:endParaRPr lang="zh-CN" altLang="en-US"/>
          </a:p>
        </p:txBody>
      </p:sp>
    </p:spTree>
    <p:extLst>
      <p:ext uri="{BB962C8B-B14F-4D97-AF65-F5344CB8AC3E}">
        <p14:creationId xmlns:p14="http://schemas.microsoft.com/office/powerpoint/2010/main" val="21092147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AFF1B6-1E51-46CD-8C83-4537109AAF0F}"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82B5EE-AE52-4E9A-8EC8-6024C7378247}" type="slidenum">
              <a:rPr lang="zh-CN" altLang="en-US" smtClean="0"/>
              <a:t>‹#›</a:t>
            </a:fld>
            <a:endParaRPr lang="zh-CN" altLang="en-US"/>
          </a:p>
        </p:txBody>
      </p:sp>
    </p:spTree>
    <p:extLst>
      <p:ext uri="{BB962C8B-B14F-4D97-AF65-F5344CB8AC3E}">
        <p14:creationId xmlns:p14="http://schemas.microsoft.com/office/powerpoint/2010/main" val="2623840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1</a:t>
            </a:fld>
            <a:endParaRPr lang="zh-CN" altLang="en-US"/>
          </a:p>
        </p:txBody>
      </p:sp>
    </p:spTree>
    <p:extLst>
      <p:ext uri="{BB962C8B-B14F-4D97-AF65-F5344CB8AC3E}">
        <p14:creationId xmlns:p14="http://schemas.microsoft.com/office/powerpoint/2010/main" val="1706413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10</a:t>
            </a:fld>
            <a:endParaRPr lang="zh-CN" altLang="en-US"/>
          </a:p>
        </p:txBody>
      </p:sp>
    </p:spTree>
    <p:extLst>
      <p:ext uri="{BB962C8B-B14F-4D97-AF65-F5344CB8AC3E}">
        <p14:creationId xmlns:p14="http://schemas.microsoft.com/office/powerpoint/2010/main" val="3194160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6283C1-E57D-4D45-A766-7B9BB93868CF}" type="slidenum">
              <a:rPr lang="zh-CN" altLang="en-US" smtClean="0"/>
              <a:t>11</a:t>
            </a:fld>
            <a:endParaRPr lang="zh-CN" altLang="en-US"/>
          </a:p>
        </p:txBody>
      </p:sp>
    </p:spTree>
    <p:extLst>
      <p:ext uri="{BB962C8B-B14F-4D97-AF65-F5344CB8AC3E}">
        <p14:creationId xmlns:p14="http://schemas.microsoft.com/office/powerpoint/2010/main" val="1964204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12</a:t>
            </a:fld>
            <a:endParaRPr lang="zh-CN" altLang="en-US"/>
          </a:p>
        </p:txBody>
      </p:sp>
    </p:spTree>
    <p:extLst>
      <p:ext uri="{BB962C8B-B14F-4D97-AF65-F5344CB8AC3E}">
        <p14:creationId xmlns:p14="http://schemas.microsoft.com/office/powerpoint/2010/main" val="2867927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13</a:t>
            </a:fld>
            <a:endParaRPr lang="zh-CN" altLang="en-US"/>
          </a:p>
        </p:txBody>
      </p:sp>
    </p:spTree>
    <p:extLst>
      <p:ext uri="{BB962C8B-B14F-4D97-AF65-F5344CB8AC3E}">
        <p14:creationId xmlns:p14="http://schemas.microsoft.com/office/powerpoint/2010/main" val="38569811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14</a:t>
            </a:fld>
            <a:endParaRPr lang="zh-CN" altLang="en-US"/>
          </a:p>
        </p:txBody>
      </p:sp>
    </p:spTree>
    <p:extLst>
      <p:ext uri="{BB962C8B-B14F-4D97-AF65-F5344CB8AC3E}">
        <p14:creationId xmlns:p14="http://schemas.microsoft.com/office/powerpoint/2010/main" val="2270309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6283C1-E57D-4D45-A766-7B9BB93868CF}" type="slidenum">
              <a:rPr lang="zh-CN" altLang="en-US" smtClean="0"/>
              <a:t>15</a:t>
            </a:fld>
            <a:endParaRPr lang="zh-CN" altLang="en-US"/>
          </a:p>
        </p:txBody>
      </p:sp>
    </p:spTree>
    <p:extLst>
      <p:ext uri="{BB962C8B-B14F-4D97-AF65-F5344CB8AC3E}">
        <p14:creationId xmlns:p14="http://schemas.microsoft.com/office/powerpoint/2010/main" val="13465880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16</a:t>
            </a:fld>
            <a:endParaRPr lang="zh-CN" altLang="en-US"/>
          </a:p>
        </p:txBody>
      </p:sp>
    </p:spTree>
    <p:extLst>
      <p:ext uri="{BB962C8B-B14F-4D97-AF65-F5344CB8AC3E}">
        <p14:creationId xmlns:p14="http://schemas.microsoft.com/office/powerpoint/2010/main" val="2623909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4481067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1765137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19</a:t>
            </a:fld>
            <a:endParaRPr lang="zh-CN" altLang="en-US"/>
          </a:p>
        </p:txBody>
      </p:sp>
    </p:spTree>
    <p:extLst>
      <p:ext uri="{BB962C8B-B14F-4D97-AF65-F5344CB8AC3E}">
        <p14:creationId xmlns:p14="http://schemas.microsoft.com/office/powerpoint/2010/main" val="2813560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2</a:t>
            </a:fld>
            <a:endParaRPr lang="zh-CN" altLang="en-US"/>
          </a:p>
        </p:txBody>
      </p:sp>
    </p:spTree>
    <p:extLst>
      <p:ext uri="{BB962C8B-B14F-4D97-AF65-F5344CB8AC3E}">
        <p14:creationId xmlns:p14="http://schemas.microsoft.com/office/powerpoint/2010/main" val="25837124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20</a:t>
            </a:fld>
            <a:endParaRPr lang="zh-CN" altLang="en-US"/>
          </a:p>
        </p:txBody>
      </p:sp>
    </p:spTree>
    <p:extLst>
      <p:ext uri="{BB962C8B-B14F-4D97-AF65-F5344CB8AC3E}">
        <p14:creationId xmlns:p14="http://schemas.microsoft.com/office/powerpoint/2010/main" val="42399791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21</a:t>
            </a:fld>
            <a:endParaRPr lang="zh-CN" altLang="en-US"/>
          </a:p>
        </p:txBody>
      </p:sp>
    </p:spTree>
    <p:extLst>
      <p:ext uri="{BB962C8B-B14F-4D97-AF65-F5344CB8AC3E}">
        <p14:creationId xmlns:p14="http://schemas.microsoft.com/office/powerpoint/2010/main" val="26842308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22</a:t>
            </a:fld>
            <a:endParaRPr lang="zh-CN" altLang="en-US"/>
          </a:p>
        </p:txBody>
      </p:sp>
    </p:spTree>
    <p:extLst>
      <p:ext uri="{BB962C8B-B14F-4D97-AF65-F5344CB8AC3E}">
        <p14:creationId xmlns:p14="http://schemas.microsoft.com/office/powerpoint/2010/main" val="8926762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41334905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dirty="0"/>
          </a:p>
        </p:txBody>
      </p:sp>
    </p:spTree>
    <p:extLst>
      <p:ext uri="{BB962C8B-B14F-4D97-AF65-F5344CB8AC3E}">
        <p14:creationId xmlns:p14="http://schemas.microsoft.com/office/powerpoint/2010/main" val="39921798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dirty="0"/>
          </a:p>
        </p:txBody>
      </p:sp>
    </p:spTree>
    <p:extLst>
      <p:ext uri="{BB962C8B-B14F-4D97-AF65-F5344CB8AC3E}">
        <p14:creationId xmlns:p14="http://schemas.microsoft.com/office/powerpoint/2010/main" val="33037125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2710965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4416171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4119349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dirty="0"/>
          </a:p>
        </p:txBody>
      </p:sp>
    </p:spTree>
    <p:extLst>
      <p:ext uri="{BB962C8B-B14F-4D97-AF65-F5344CB8AC3E}">
        <p14:creationId xmlns:p14="http://schemas.microsoft.com/office/powerpoint/2010/main" val="1658131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3</a:t>
            </a:fld>
            <a:endParaRPr lang="zh-CN" altLang="en-US"/>
          </a:p>
        </p:txBody>
      </p:sp>
    </p:spTree>
    <p:extLst>
      <p:ext uri="{BB962C8B-B14F-4D97-AF65-F5344CB8AC3E}">
        <p14:creationId xmlns:p14="http://schemas.microsoft.com/office/powerpoint/2010/main" val="25061345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30</a:t>
            </a:fld>
            <a:endParaRPr lang="zh-CN" altLang="en-US"/>
          </a:p>
        </p:txBody>
      </p:sp>
    </p:spTree>
    <p:extLst>
      <p:ext uri="{BB962C8B-B14F-4D97-AF65-F5344CB8AC3E}">
        <p14:creationId xmlns:p14="http://schemas.microsoft.com/office/powerpoint/2010/main" val="2399174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4</a:t>
            </a:fld>
            <a:endParaRPr lang="zh-CN" altLang="en-US"/>
          </a:p>
        </p:txBody>
      </p:sp>
    </p:spTree>
    <p:extLst>
      <p:ext uri="{BB962C8B-B14F-4D97-AF65-F5344CB8AC3E}">
        <p14:creationId xmlns:p14="http://schemas.microsoft.com/office/powerpoint/2010/main" val="1418268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6283C1-E57D-4D45-A766-7B9BB93868CF}" type="slidenum">
              <a:rPr lang="zh-CN" altLang="en-US" smtClean="0"/>
              <a:t>5</a:t>
            </a:fld>
            <a:endParaRPr lang="zh-CN" altLang="en-US"/>
          </a:p>
        </p:txBody>
      </p:sp>
    </p:spTree>
    <p:extLst>
      <p:ext uri="{BB962C8B-B14F-4D97-AF65-F5344CB8AC3E}">
        <p14:creationId xmlns:p14="http://schemas.microsoft.com/office/powerpoint/2010/main" val="847492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6</a:t>
            </a:fld>
            <a:endParaRPr lang="zh-CN" altLang="en-US"/>
          </a:p>
        </p:txBody>
      </p:sp>
    </p:spTree>
    <p:extLst>
      <p:ext uri="{BB962C8B-B14F-4D97-AF65-F5344CB8AC3E}">
        <p14:creationId xmlns:p14="http://schemas.microsoft.com/office/powerpoint/2010/main" val="3499582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7</a:t>
            </a:fld>
            <a:endParaRPr lang="zh-CN" altLang="en-US"/>
          </a:p>
        </p:txBody>
      </p:sp>
    </p:spTree>
    <p:extLst>
      <p:ext uri="{BB962C8B-B14F-4D97-AF65-F5344CB8AC3E}">
        <p14:creationId xmlns:p14="http://schemas.microsoft.com/office/powerpoint/2010/main" val="1474195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82B5EE-AE52-4E9A-8EC8-6024C7378247}" type="slidenum">
              <a:rPr lang="zh-CN" altLang="en-US" smtClean="0"/>
              <a:t>8</a:t>
            </a:fld>
            <a:endParaRPr lang="zh-CN" altLang="en-US"/>
          </a:p>
        </p:txBody>
      </p:sp>
    </p:spTree>
    <p:extLst>
      <p:ext uri="{BB962C8B-B14F-4D97-AF65-F5344CB8AC3E}">
        <p14:creationId xmlns:p14="http://schemas.microsoft.com/office/powerpoint/2010/main" val="94408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080102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653697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矩形 1"/>
          <p:cNvSpPr/>
          <p:nvPr userDrawn="1"/>
        </p:nvSpPr>
        <p:spPr>
          <a:xfrm>
            <a:off x="7463358" y="415506"/>
            <a:ext cx="3672408" cy="0"/>
          </a:xfrm>
          <a:prstGeom prst="rect">
            <a:avLst/>
          </a:prstGeom>
          <a:solidFill>
            <a:srgbClr val="00B0F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3" name="矩形 2"/>
          <p:cNvSpPr/>
          <p:nvPr userDrawn="1"/>
        </p:nvSpPr>
        <p:spPr>
          <a:xfrm>
            <a:off x="1126654" y="415507"/>
            <a:ext cx="3672408" cy="0"/>
          </a:xfrm>
          <a:prstGeom prst="rect">
            <a:avLst/>
          </a:prstGeom>
          <a:solidFill>
            <a:srgbClr val="00B0F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87079121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580257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982058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819027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Free Blank With Footer">
    <p:spTree>
      <p:nvGrpSpPr>
        <p:cNvPr id="1" name=""/>
        <p:cNvGrpSpPr/>
        <p:nvPr/>
      </p:nvGrpSpPr>
      <p:grpSpPr>
        <a:xfrm>
          <a:off x="0" y="0"/>
          <a:ext cx="0" cy="0"/>
          <a:chOff x="0" y="0"/>
          <a:chExt cx="0" cy="0"/>
        </a:xfrm>
      </p:grpSpPr>
      <p:sp>
        <p:nvSpPr>
          <p:cNvPr id="7" name="Flowchart: Off-page Connector 6"/>
          <p:cNvSpPr/>
          <p:nvPr userDrawn="1"/>
        </p:nvSpPr>
        <p:spPr>
          <a:xfrm rot="5400000">
            <a:off x="11681288" y="6247142"/>
            <a:ext cx="455692" cy="565726"/>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sp>
        <p:nvSpPr>
          <p:cNvPr id="4" name="Slide Number Placeholder 4"/>
          <p:cNvSpPr>
            <a:spLocks noGrp="1"/>
          </p:cNvSpPr>
          <p:nvPr>
            <p:ph type="sldNum" sz="quarter" idx="12"/>
          </p:nvPr>
        </p:nvSpPr>
        <p:spPr>
          <a:xfrm>
            <a:off x="11643206" y="6340868"/>
            <a:ext cx="610241" cy="366183"/>
          </a:xfrm>
          <a:prstGeom prst="rect">
            <a:avLst/>
          </a:prstGeom>
        </p:spPr>
        <p:txBody>
          <a:bodyPr anchor="ctr"/>
          <a:lstStyle>
            <a:lvl1pPr algn="ctr">
              <a:defRPr sz="1333" b="1">
                <a:solidFill>
                  <a:schemeClr val="tx1">
                    <a:lumMod val="75000"/>
                    <a:lumOff val="25000"/>
                  </a:schemeClr>
                </a:solidFill>
              </a:defRPr>
            </a:lvl1pPr>
          </a:lstStyle>
          <a:p>
            <a:fld id="{C136B7D2-B98C-44FD-8D04-7EC62A564975}" type="slidenum">
              <a:rPr lang="en-US" smtClean="0"/>
              <a:pPr/>
              <a:t>‹#›</a:t>
            </a:fld>
            <a:endParaRPr lang="en-US" dirty="0"/>
          </a:p>
        </p:txBody>
      </p:sp>
      <p:sp>
        <p:nvSpPr>
          <p:cNvPr id="5" name="Title 1"/>
          <p:cNvSpPr>
            <a:spLocks noGrp="1"/>
          </p:cNvSpPr>
          <p:nvPr>
            <p:ph type="title" hasCustomPrompt="1"/>
          </p:nvPr>
        </p:nvSpPr>
        <p:spPr>
          <a:xfrm>
            <a:off x="2336801" y="356629"/>
            <a:ext cx="7518400" cy="471365"/>
          </a:xfrm>
          <a:prstGeom prst="rect">
            <a:avLst/>
          </a:prstGeom>
        </p:spPr>
        <p:txBody>
          <a:bodyPr wrap="none" lIns="0" tIns="0" rIns="0" bIns="0" anchor="ctr">
            <a:noAutofit/>
          </a:bodyPr>
          <a:lstStyle>
            <a:lvl1pPr algn="ctr">
              <a:defRPr sz="3199" b="1" baseline="0">
                <a:solidFill>
                  <a:schemeClr val="tx1">
                    <a:lumMod val="90000"/>
                    <a:lumOff val="10000"/>
                  </a:schemeClr>
                </a:solidFill>
              </a:defRPr>
            </a:lvl1pPr>
          </a:lstStyle>
          <a:p>
            <a:r>
              <a:rPr lang="en-US" dirty="0" smtClean="0"/>
              <a:t>Click To Edit Master Title Style</a:t>
            </a:r>
            <a:endParaRPr lang="en-US" dirty="0"/>
          </a:p>
        </p:txBody>
      </p:sp>
      <p:sp>
        <p:nvSpPr>
          <p:cNvPr id="6" name="Text Placeholder 3"/>
          <p:cNvSpPr>
            <a:spLocks noGrp="1"/>
          </p:cNvSpPr>
          <p:nvPr>
            <p:ph type="body" sz="half" idx="2" hasCustomPrompt="1"/>
          </p:nvPr>
        </p:nvSpPr>
        <p:spPr>
          <a:xfrm>
            <a:off x="3352801" y="825951"/>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448" indent="0">
              <a:buNone/>
              <a:defRPr sz="1600"/>
            </a:lvl2pPr>
            <a:lvl3pPr marL="1218895" indent="0">
              <a:buNone/>
              <a:defRPr sz="1333"/>
            </a:lvl3pPr>
            <a:lvl4pPr marL="1828343" indent="0">
              <a:buNone/>
              <a:defRPr sz="1200"/>
            </a:lvl4pPr>
            <a:lvl5pPr marL="2437790" indent="0">
              <a:buNone/>
              <a:defRPr sz="1200"/>
            </a:lvl5pPr>
            <a:lvl6pPr marL="3047238" indent="0">
              <a:buNone/>
              <a:defRPr sz="1200"/>
            </a:lvl6pPr>
            <a:lvl7pPr marL="3656686" indent="0">
              <a:buNone/>
              <a:defRPr sz="1200"/>
            </a:lvl7pPr>
            <a:lvl8pPr marL="4266133" indent="0">
              <a:buNone/>
              <a:defRPr sz="1200"/>
            </a:lvl8pPr>
            <a:lvl9pPr marL="4875581" indent="0">
              <a:buNone/>
              <a:defRPr sz="1200"/>
            </a:lvl9pPr>
          </a:lstStyle>
          <a:p>
            <a:pPr lvl="0"/>
            <a:r>
              <a:rPr lang="en-US" dirty="0" smtClean="0"/>
              <a:t>Subtext Goes Here</a:t>
            </a:r>
          </a:p>
        </p:txBody>
      </p:sp>
    </p:spTree>
    <p:extLst>
      <p:ext uri="{BB962C8B-B14F-4D97-AF65-F5344CB8AC3E}">
        <p14:creationId xmlns:p14="http://schemas.microsoft.com/office/powerpoint/2010/main" val="2008362731"/>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Free Blank With Footer">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336801" y="356629"/>
            <a:ext cx="7518400" cy="471365"/>
          </a:xfrm>
          <a:prstGeom prst="rect">
            <a:avLst/>
          </a:prstGeom>
        </p:spPr>
        <p:txBody>
          <a:bodyPr wrap="none" lIns="0" tIns="0" rIns="0" bIns="0" anchor="ctr">
            <a:noAutofit/>
          </a:bodyPr>
          <a:lstStyle>
            <a:lvl1pPr algn="ctr">
              <a:defRPr sz="3199" b="1" baseline="0">
                <a:solidFill>
                  <a:schemeClr val="tx1">
                    <a:lumMod val="90000"/>
                    <a:lumOff val="10000"/>
                  </a:schemeClr>
                </a:solidFill>
              </a:defRPr>
            </a:lvl1pPr>
          </a:lstStyle>
          <a:p>
            <a:r>
              <a:rPr lang="en-US" dirty="0" smtClean="0"/>
              <a:t>Click To Edit Master Title Style</a:t>
            </a:r>
            <a:endParaRPr lang="en-US" dirty="0"/>
          </a:p>
        </p:txBody>
      </p:sp>
      <p:sp>
        <p:nvSpPr>
          <p:cNvPr id="6" name="Text Placeholder 3"/>
          <p:cNvSpPr>
            <a:spLocks noGrp="1"/>
          </p:cNvSpPr>
          <p:nvPr>
            <p:ph type="body" sz="half" idx="2" hasCustomPrompt="1"/>
          </p:nvPr>
        </p:nvSpPr>
        <p:spPr>
          <a:xfrm>
            <a:off x="3352801" y="825951"/>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448" indent="0">
              <a:buNone/>
              <a:defRPr sz="1600"/>
            </a:lvl2pPr>
            <a:lvl3pPr marL="1218895" indent="0">
              <a:buNone/>
              <a:defRPr sz="1333"/>
            </a:lvl3pPr>
            <a:lvl4pPr marL="1828343" indent="0">
              <a:buNone/>
              <a:defRPr sz="1200"/>
            </a:lvl4pPr>
            <a:lvl5pPr marL="2437790" indent="0">
              <a:buNone/>
              <a:defRPr sz="1200"/>
            </a:lvl5pPr>
            <a:lvl6pPr marL="3047238" indent="0">
              <a:buNone/>
              <a:defRPr sz="1200"/>
            </a:lvl6pPr>
            <a:lvl7pPr marL="3656686" indent="0">
              <a:buNone/>
              <a:defRPr sz="1200"/>
            </a:lvl7pPr>
            <a:lvl8pPr marL="4266133" indent="0">
              <a:buNone/>
              <a:defRPr sz="1200"/>
            </a:lvl8pPr>
            <a:lvl9pPr marL="4875581" indent="0">
              <a:buNone/>
              <a:defRPr sz="1200"/>
            </a:lvl9pPr>
          </a:lstStyle>
          <a:p>
            <a:pPr lvl="0"/>
            <a:r>
              <a:rPr lang="en-US" dirty="0" smtClean="0"/>
              <a:t>Subtext Goes Here</a:t>
            </a:r>
          </a:p>
        </p:txBody>
      </p:sp>
    </p:spTree>
    <p:extLst>
      <p:ext uri="{BB962C8B-B14F-4D97-AF65-F5344CB8AC3E}">
        <p14:creationId xmlns:p14="http://schemas.microsoft.com/office/powerpoint/2010/main" val="621474624"/>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8" name="矩形 7"/>
          <p:cNvSpPr/>
          <p:nvPr userDrawn="1"/>
        </p:nvSpPr>
        <p:spPr>
          <a:xfrm>
            <a:off x="7464330" y="415411"/>
            <a:ext cx="3672886" cy="45708"/>
          </a:xfrm>
          <a:prstGeom prst="rect">
            <a:avLst/>
          </a:prstGeom>
          <a:solidFill>
            <a:srgbClr val="005292"/>
          </a:solidFill>
          <a:ln w="12700">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70" tIns="60934" rIns="121870" bIns="60934" anchor="ctr"/>
          <a:lstStyle/>
          <a:p>
            <a:pPr algn="ctr" fontAlgn="auto">
              <a:spcBef>
                <a:spcPts val="0"/>
              </a:spcBef>
              <a:spcAft>
                <a:spcPts val="0"/>
              </a:spcAft>
              <a:defRPr/>
            </a:pPr>
            <a:endParaRPr lang="zh-CN" altLang="en-US" sz="1800"/>
          </a:p>
        </p:txBody>
      </p:sp>
      <p:sp>
        <p:nvSpPr>
          <p:cNvPr id="6" name="矩形 5"/>
          <p:cNvSpPr/>
          <p:nvPr userDrawn="1"/>
        </p:nvSpPr>
        <p:spPr>
          <a:xfrm>
            <a:off x="1126801" y="415412"/>
            <a:ext cx="3672886" cy="45708"/>
          </a:xfrm>
          <a:prstGeom prst="rect">
            <a:avLst/>
          </a:prstGeom>
          <a:solidFill>
            <a:srgbClr val="005292"/>
          </a:solidFill>
          <a:ln w="12700">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70" tIns="60934" rIns="121870" bIns="60934" anchor="ctr"/>
          <a:lstStyle/>
          <a:p>
            <a:pPr algn="ctr" fontAlgn="auto">
              <a:spcBef>
                <a:spcPts val="0"/>
              </a:spcBef>
              <a:spcAft>
                <a:spcPts val="0"/>
              </a:spcAft>
              <a:defRPr/>
            </a:pPr>
            <a:endParaRPr lang="zh-CN" altLang="en-US" sz="1800"/>
          </a:p>
        </p:txBody>
      </p:sp>
    </p:spTree>
    <p:extLst>
      <p:ext uri="{BB962C8B-B14F-4D97-AF65-F5344CB8AC3E}">
        <p14:creationId xmlns:p14="http://schemas.microsoft.com/office/powerpoint/2010/main" val="20215661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alphaModFix amt="96000"/>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8362815"/>
      </p:ext>
    </p:extLst>
  </p:cSld>
  <p:clrMap bg1="lt1" tx1="dk1" bg2="lt2" tx2="dk2" accent1="accent1" accent2="accent2" accent3="accent3" accent4="accent4" accent5="accent5" accent6="accent6" hlink="hlink" folHlink="folHlink"/>
  <p:sldLayoutIdLst>
    <p:sldLayoutId id="2147483654" r:id="rId1"/>
    <p:sldLayoutId id="2147483650" r:id="rId2"/>
    <p:sldLayoutId id="2147483651" r:id="rId3"/>
    <p:sldLayoutId id="2147483649" r:id="rId4"/>
    <p:sldLayoutId id="2147483656" r:id="rId5"/>
    <p:sldLayoutId id="2147483657" r:id="rId6"/>
    <p:sldLayoutId id="2147483658" r:id="rId7"/>
    <p:sldLayoutId id="2147483659"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jp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jpg"/><Relationship Id="rId5" Type="http://schemas.openxmlformats.org/officeDocument/2006/relationships/image" Target="../media/image14.jpg"/><Relationship Id="rId4"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菱形 26"/>
          <p:cNvSpPr/>
          <p:nvPr/>
        </p:nvSpPr>
        <p:spPr>
          <a:xfrm>
            <a:off x="6218327" y="3592086"/>
            <a:ext cx="3244999" cy="3043437"/>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Freeform 727"/>
          <p:cNvSpPr>
            <a:spLocks/>
          </p:cNvSpPr>
          <p:nvPr/>
        </p:nvSpPr>
        <p:spPr bwMode="auto">
          <a:xfrm>
            <a:off x="5605566" y="3509708"/>
            <a:ext cx="266700" cy="269875"/>
          </a:xfrm>
          <a:custGeom>
            <a:avLst/>
            <a:gdLst>
              <a:gd name="T0" fmla="*/ 138 w 168"/>
              <a:gd name="T1" fmla="*/ 168 h 170"/>
              <a:gd name="T2" fmla="*/ 86 w 168"/>
              <a:gd name="T3" fmla="*/ 130 h 170"/>
              <a:gd name="T4" fmla="*/ 33 w 168"/>
              <a:gd name="T5" fmla="*/ 170 h 170"/>
              <a:gd name="T6" fmla="*/ 50 w 168"/>
              <a:gd name="T7" fmla="*/ 104 h 170"/>
              <a:gd name="T8" fmla="*/ 0 w 168"/>
              <a:gd name="T9" fmla="*/ 66 h 170"/>
              <a:gd name="T10" fmla="*/ 62 w 168"/>
              <a:gd name="T11" fmla="*/ 64 h 170"/>
              <a:gd name="T12" fmla="*/ 83 w 168"/>
              <a:gd name="T13" fmla="*/ 0 h 170"/>
              <a:gd name="T14" fmla="*/ 107 w 168"/>
              <a:gd name="T15" fmla="*/ 61 h 170"/>
              <a:gd name="T16" fmla="*/ 168 w 168"/>
              <a:gd name="T17" fmla="*/ 64 h 170"/>
              <a:gd name="T18" fmla="*/ 121 w 168"/>
              <a:gd name="T19" fmla="*/ 104 h 170"/>
              <a:gd name="T20" fmla="*/ 138 w 168"/>
              <a:gd name="T21"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70">
                <a:moveTo>
                  <a:pt x="138" y="168"/>
                </a:moveTo>
                <a:lnTo>
                  <a:pt x="86" y="130"/>
                </a:lnTo>
                <a:lnTo>
                  <a:pt x="33" y="170"/>
                </a:lnTo>
                <a:lnTo>
                  <a:pt x="50" y="104"/>
                </a:lnTo>
                <a:lnTo>
                  <a:pt x="0" y="66"/>
                </a:lnTo>
                <a:lnTo>
                  <a:pt x="62" y="64"/>
                </a:lnTo>
                <a:lnTo>
                  <a:pt x="83" y="0"/>
                </a:lnTo>
                <a:lnTo>
                  <a:pt x="107" y="61"/>
                </a:lnTo>
                <a:lnTo>
                  <a:pt x="168" y="64"/>
                </a:lnTo>
                <a:lnTo>
                  <a:pt x="121" y="104"/>
                </a:lnTo>
                <a:lnTo>
                  <a:pt x="138" y="168"/>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25"/>
          <p:cNvSpPr>
            <a:spLocks/>
          </p:cNvSpPr>
          <p:nvPr/>
        </p:nvSpPr>
        <p:spPr bwMode="auto">
          <a:xfrm>
            <a:off x="3222767" y="3355576"/>
            <a:ext cx="541338" cy="542925"/>
          </a:xfrm>
          <a:custGeom>
            <a:avLst/>
            <a:gdLst>
              <a:gd name="T0" fmla="*/ 277 w 341"/>
              <a:gd name="T1" fmla="*/ 339 h 342"/>
              <a:gd name="T2" fmla="*/ 173 w 341"/>
              <a:gd name="T3" fmla="*/ 259 h 342"/>
              <a:gd name="T4" fmla="*/ 69 w 341"/>
              <a:gd name="T5" fmla="*/ 342 h 342"/>
              <a:gd name="T6" fmla="*/ 99 w 341"/>
              <a:gd name="T7" fmla="*/ 211 h 342"/>
              <a:gd name="T8" fmla="*/ 0 w 341"/>
              <a:gd name="T9" fmla="*/ 131 h 342"/>
              <a:gd name="T10" fmla="*/ 125 w 341"/>
              <a:gd name="T11" fmla="*/ 126 h 342"/>
              <a:gd name="T12" fmla="*/ 168 w 341"/>
              <a:gd name="T13" fmla="*/ 0 h 342"/>
              <a:gd name="T14" fmla="*/ 215 w 341"/>
              <a:gd name="T15" fmla="*/ 126 h 342"/>
              <a:gd name="T16" fmla="*/ 341 w 341"/>
              <a:gd name="T17" fmla="*/ 128 h 342"/>
              <a:gd name="T18" fmla="*/ 241 w 341"/>
              <a:gd name="T19" fmla="*/ 209 h 342"/>
              <a:gd name="T20" fmla="*/ 277 w 341"/>
              <a:gd name="T21" fmla="*/ 33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342">
                <a:moveTo>
                  <a:pt x="277" y="339"/>
                </a:moveTo>
                <a:lnTo>
                  <a:pt x="173" y="259"/>
                </a:lnTo>
                <a:lnTo>
                  <a:pt x="69" y="342"/>
                </a:lnTo>
                <a:lnTo>
                  <a:pt x="99" y="211"/>
                </a:lnTo>
                <a:lnTo>
                  <a:pt x="0" y="131"/>
                </a:lnTo>
                <a:lnTo>
                  <a:pt x="125" y="126"/>
                </a:lnTo>
                <a:lnTo>
                  <a:pt x="168" y="0"/>
                </a:lnTo>
                <a:lnTo>
                  <a:pt x="215" y="126"/>
                </a:lnTo>
                <a:lnTo>
                  <a:pt x="341" y="128"/>
                </a:lnTo>
                <a:lnTo>
                  <a:pt x="241" y="209"/>
                </a:lnTo>
                <a:lnTo>
                  <a:pt x="277" y="339"/>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726"/>
          <p:cNvSpPr>
            <a:spLocks/>
          </p:cNvSpPr>
          <p:nvPr/>
        </p:nvSpPr>
        <p:spPr bwMode="auto">
          <a:xfrm>
            <a:off x="4407354" y="3461939"/>
            <a:ext cx="330200" cy="330200"/>
          </a:xfrm>
          <a:custGeom>
            <a:avLst/>
            <a:gdLst>
              <a:gd name="T0" fmla="*/ 171 w 208"/>
              <a:gd name="T1" fmla="*/ 206 h 208"/>
              <a:gd name="T2" fmla="*/ 104 w 208"/>
              <a:gd name="T3" fmla="*/ 158 h 208"/>
              <a:gd name="T4" fmla="*/ 43 w 208"/>
              <a:gd name="T5" fmla="*/ 208 h 208"/>
              <a:gd name="T6" fmla="*/ 62 w 208"/>
              <a:gd name="T7" fmla="*/ 128 h 208"/>
              <a:gd name="T8" fmla="*/ 0 w 208"/>
              <a:gd name="T9" fmla="*/ 80 h 208"/>
              <a:gd name="T10" fmla="*/ 76 w 208"/>
              <a:gd name="T11" fmla="*/ 78 h 208"/>
              <a:gd name="T12" fmla="*/ 104 w 208"/>
              <a:gd name="T13" fmla="*/ 0 h 208"/>
              <a:gd name="T14" fmla="*/ 133 w 208"/>
              <a:gd name="T15" fmla="*/ 76 h 208"/>
              <a:gd name="T16" fmla="*/ 208 w 208"/>
              <a:gd name="T17" fmla="*/ 78 h 208"/>
              <a:gd name="T18" fmla="*/ 149 w 208"/>
              <a:gd name="T19" fmla="*/ 128 h 208"/>
              <a:gd name="T20" fmla="*/ 171 w 208"/>
              <a:gd name="T21" fmla="*/ 20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8" h="208">
                <a:moveTo>
                  <a:pt x="171" y="206"/>
                </a:moveTo>
                <a:lnTo>
                  <a:pt x="104" y="158"/>
                </a:lnTo>
                <a:lnTo>
                  <a:pt x="43" y="208"/>
                </a:lnTo>
                <a:lnTo>
                  <a:pt x="62" y="128"/>
                </a:lnTo>
                <a:lnTo>
                  <a:pt x="0" y="80"/>
                </a:lnTo>
                <a:lnTo>
                  <a:pt x="76" y="78"/>
                </a:lnTo>
                <a:lnTo>
                  <a:pt x="104" y="0"/>
                </a:lnTo>
                <a:lnTo>
                  <a:pt x="133" y="76"/>
                </a:lnTo>
                <a:lnTo>
                  <a:pt x="208" y="78"/>
                </a:lnTo>
                <a:lnTo>
                  <a:pt x="149" y="128"/>
                </a:lnTo>
                <a:lnTo>
                  <a:pt x="171" y="206"/>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730"/>
          <p:cNvSpPr>
            <a:spLocks/>
          </p:cNvSpPr>
          <p:nvPr/>
        </p:nvSpPr>
        <p:spPr bwMode="auto">
          <a:xfrm>
            <a:off x="1406255" y="3447667"/>
            <a:ext cx="266700" cy="269875"/>
          </a:xfrm>
          <a:custGeom>
            <a:avLst/>
            <a:gdLst>
              <a:gd name="T0" fmla="*/ 31 w 168"/>
              <a:gd name="T1" fmla="*/ 168 h 170"/>
              <a:gd name="T2" fmla="*/ 83 w 168"/>
              <a:gd name="T3" fmla="*/ 130 h 170"/>
              <a:gd name="T4" fmla="*/ 135 w 168"/>
              <a:gd name="T5" fmla="*/ 170 h 170"/>
              <a:gd name="T6" fmla="*/ 119 w 168"/>
              <a:gd name="T7" fmla="*/ 104 h 170"/>
              <a:gd name="T8" fmla="*/ 168 w 168"/>
              <a:gd name="T9" fmla="*/ 66 h 170"/>
              <a:gd name="T10" fmla="*/ 107 w 168"/>
              <a:gd name="T11" fmla="*/ 64 h 170"/>
              <a:gd name="T12" fmla="*/ 86 w 168"/>
              <a:gd name="T13" fmla="*/ 0 h 170"/>
              <a:gd name="T14" fmla="*/ 62 w 168"/>
              <a:gd name="T15" fmla="*/ 61 h 170"/>
              <a:gd name="T16" fmla="*/ 0 w 168"/>
              <a:gd name="T17" fmla="*/ 64 h 170"/>
              <a:gd name="T18" fmla="*/ 48 w 168"/>
              <a:gd name="T19" fmla="*/ 104 h 170"/>
              <a:gd name="T20" fmla="*/ 31 w 168"/>
              <a:gd name="T21"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70">
                <a:moveTo>
                  <a:pt x="31" y="168"/>
                </a:moveTo>
                <a:lnTo>
                  <a:pt x="83" y="130"/>
                </a:lnTo>
                <a:lnTo>
                  <a:pt x="135" y="170"/>
                </a:lnTo>
                <a:lnTo>
                  <a:pt x="119" y="104"/>
                </a:lnTo>
                <a:lnTo>
                  <a:pt x="168" y="66"/>
                </a:lnTo>
                <a:lnTo>
                  <a:pt x="107" y="64"/>
                </a:lnTo>
                <a:lnTo>
                  <a:pt x="86" y="0"/>
                </a:lnTo>
                <a:lnTo>
                  <a:pt x="62" y="61"/>
                </a:lnTo>
                <a:lnTo>
                  <a:pt x="0" y="64"/>
                </a:lnTo>
                <a:lnTo>
                  <a:pt x="48" y="104"/>
                </a:lnTo>
                <a:lnTo>
                  <a:pt x="31" y="168"/>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25"/>
          <p:cNvSpPr>
            <a:spLocks/>
          </p:cNvSpPr>
          <p:nvPr/>
        </p:nvSpPr>
        <p:spPr bwMode="auto">
          <a:xfrm>
            <a:off x="3276848" y="1387485"/>
            <a:ext cx="541338" cy="542925"/>
          </a:xfrm>
          <a:custGeom>
            <a:avLst/>
            <a:gdLst>
              <a:gd name="T0" fmla="*/ 277 w 341"/>
              <a:gd name="T1" fmla="*/ 339 h 342"/>
              <a:gd name="T2" fmla="*/ 173 w 341"/>
              <a:gd name="T3" fmla="*/ 259 h 342"/>
              <a:gd name="T4" fmla="*/ 69 w 341"/>
              <a:gd name="T5" fmla="*/ 342 h 342"/>
              <a:gd name="T6" fmla="*/ 99 w 341"/>
              <a:gd name="T7" fmla="*/ 211 h 342"/>
              <a:gd name="T8" fmla="*/ 0 w 341"/>
              <a:gd name="T9" fmla="*/ 131 h 342"/>
              <a:gd name="T10" fmla="*/ 125 w 341"/>
              <a:gd name="T11" fmla="*/ 126 h 342"/>
              <a:gd name="T12" fmla="*/ 168 w 341"/>
              <a:gd name="T13" fmla="*/ 0 h 342"/>
              <a:gd name="T14" fmla="*/ 215 w 341"/>
              <a:gd name="T15" fmla="*/ 126 h 342"/>
              <a:gd name="T16" fmla="*/ 341 w 341"/>
              <a:gd name="T17" fmla="*/ 128 h 342"/>
              <a:gd name="T18" fmla="*/ 241 w 341"/>
              <a:gd name="T19" fmla="*/ 209 h 342"/>
              <a:gd name="T20" fmla="*/ 277 w 341"/>
              <a:gd name="T21" fmla="*/ 33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342">
                <a:moveTo>
                  <a:pt x="277" y="339"/>
                </a:moveTo>
                <a:lnTo>
                  <a:pt x="173" y="259"/>
                </a:lnTo>
                <a:lnTo>
                  <a:pt x="69" y="342"/>
                </a:lnTo>
                <a:lnTo>
                  <a:pt x="99" y="211"/>
                </a:lnTo>
                <a:lnTo>
                  <a:pt x="0" y="131"/>
                </a:lnTo>
                <a:lnTo>
                  <a:pt x="125" y="126"/>
                </a:lnTo>
                <a:lnTo>
                  <a:pt x="168" y="0"/>
                </a:lnTo>
                <a:lnTo>
                  <a:pt x="215" y="126"/>
                </a:lnTo>
                <a:lnTo>
                  <a:pt x="341" y="128"/>
                </a:lnTo>
                <a:lnTo>
                  <a:pt x="241" y="209"/>
                </a:lnTo>
                <a:lnTo>
                  <a:pt x="277" y="339"/>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26"/>
          <p:cNvSpPr>
            <a:spLocks/>
          </p:cNvSpPr>
          <p:nvPr/>
        </p:nvSpPr>
        <p:spPr bwMode="auto">
          <a:xfrm>
            <a:off x="4441558" y="1493848"/>
            <a:ext cx="330200" cy="330200"/>
          </a:xfrm>
          <a:custGeom>
            <a:avLst/>
            <a:gdLst>
              <a:gd name="T0" fmla="*/ 171 w 208"/>
              <a:gd name="T1" fmla="*/ 206 h 208"/>
              <a:gd name="T2" fmla="*/ 104 w 208"/>
              <a:gd name="T3" fmla="*/ 158 h 208"/>
              <a:gd name="T4" fmla="*/ 43 w 208"/>
              <a:gd name="T5" fmla="*/ 208 h 208"/>
              <a:gd name="T6" fmla="*/ 62 w 208"/>
              <a:gd name="T7" fmla="*/ 128 h 208"/>
              <a:gd name="T8" fmla="*/ 0 w 208"/>
              <a:gd name="T9" fmla="*/ 80 h 208"/>
              <a:gd name="T10" fmla="*/ 76 w 208"/>
              <a:gd name="T11" fmla="*/ 78 h 208"/>
              <a:gd name="T12" fmla="*/ 104 w 208"/>
              <a:gd name="T13" fmla="*/ 0 h 208"/>
              <a:gd name="T14" fmla="*/ 133 w 208"/>
              <a:gd name="T15" fmla="*/ 76 h 208"/>
              <a:gd name="T16" fmla="*/ 208 w 208"/>
              <a:gd name="T17" fmla="*/ 78 h 208"/>
              <a:gd name="T18" fmla="*/ 149 w 208"/>
              <a:gd name="T19" fmla="*/ 128 h 208"/>
              <a:gd name="T20" fmla="*/ 171 w 208"/>
              <a:gd name="T21" fmla="*/ 20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8" h="208">
                <a:moveTo>
                  <a:pt x="171" y="206"/>
                </a:moveTo>
                <a:lnTo>
                  <a:pt x="104" y="158"/>
                </a:lnTo>
                <a:lnTo>
                  <a:pt x="43" y="208"/>
                </a:lnTo>
                <a:lnTo>
                  <a:pt x="62" y="128"/>
                </a:lnTo>
                <a:lnTo>
                  <a:pt x="0" y="80"/>
                </a:lnTo>
                <a:lnTo>
                  <a:pt x="76" y="78"/>
                </a:lnTo>
                <a:lnTo>
                  <a:pt x="104" y="0"/>
                </a:lnTo>
                <a:lnTo>
                  <a:pt x="133" y="76"/>
                </a:lnTo>
                <a:lnTo>
                  <a:pt x="208" y="78"/>
                </a:lnTo>
                <a:lnTo>
                  <a:pt x="149" y="128"/>
                </a:lnTo>
                <a:lnTo>
                  <a:pt x="171" y="206"/>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727"/>
          <p:cNvSpPr>
            <a:spLocks/>
          </p:cNvSpPr>
          <p:nvPr/>
        </p:nvSpPr>
        <p:spPr bwMode="auto">
          <a:xfrm>
            <a:off x="5536626" y="1625610"/>
            <a:ext cx="266700" cy="269875"/>
          </a:xfrm>
          <a:custGeom>
            <a:avLst/>
            <a:gdLst>
              <a:gd name="T0" fmla="*/ 138 w 168"/>
              <a:gd name="T1" fmla="*/ 168 h 170"/>
              <a:gd name="T2" fmla="*/ 86 w 168"/>
              <a:gd name="T3" fmla="*/ 130 h 170"/>
              <a:gd name="T4" fmla="*/ 33 w 168"/>
              <a:gd name="T5" fmla="*/ 170 h 170"/>
              <a:gd name="T6" fmla="*/ 50 w 168"/>
              <a:gd name="T7" fmla="*/ 104 h 170"/>
              <a:gd name="T8" fmla="*/ 0 w 168"/>
              <a:gd name="T9" fmla="*/ 66 h 170"/>
              <a:gd name="T10" fmla="*/ 62 w 168"/>
              <a:gd name="T11" fmla="*/ 64 h 170"/>
              <a:gd name="T12" fmla="*/ 83 w 168"/>
              <a:gd name="T13" fmla="*/ 0 h 170"/>
              <a:gd name="T14" fmla="*/ 107 w 168"/>
              <a:gd name="T15" fmla="*/ 61 h 170"/>
              <a:gd name="T16" fmla="*/ 168 w 168"/>
              <a:gd name="T17" fmla="*/ 64 h 170"/>
              <a:gd name="T18" fmla="*/ 121 w 168"/>
              <a:gd name="T19" fmla="*/ 104 h 170"/>
              <a:gd name="T20" fmla="*/ 138 w 168"/>
              <a:gd name="T21"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70">
                <a:moveTo>
                  <a:pt x="138" y="168"/>
                </a:moveTo>
                <a:lnTo>
                  <a:pt x="86" y="130"/>
                </a:lnTo>
                <a:lnTo>
                  <a:pt x="33" y="170"/>
                </a:lnTo>
                <a:lnTo>
                  <a:pt x="50" y="104"/>
                </a:lnTo>
                <a:lnTo>
                  <a:pt x="0" y="66"/>
                </a:lnTo>
                <a:lnTo>
                  <a:pt x="62" y="64"/>
                </a:lnTo>
                <a:lnTo>
                  <a:pt x="83" y="0"/>
                </a:lnTo>
                <a:lnTo>
                  <a:pt x="107" y="61"/>
                </a:lnTo>
                <a:lnTo>
                  <a:pt x="168" y="64"/>
                </a:lnTo>
                <a:lnTo>
                  <a:pt x="121" y="104"/>
                </a:lnTo>
                <a:lnTo>
                  <a:pt x="138" y="168"/>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728"/>
          <p:cNvSpPr>
            <a:spLocks/>
          </p:cNvSpPr>
          <p:nvPr/>
        </p:nvSpPr>
        <p:spPr bwMode="auto">
          <a:xfrm>
            <a:off x="6481530" y="1631649"/>
            <a:ext cx="206375" cy="206375"/>
          </a:xfrm>
          <a:custGeom>
            <a:avLst/>
            <a:gdLst>
              <a:gd name="T0" fmla="*/ 104 w 130"/>
              <a:gd name="T1" fmla="*/ 130 h 130"/>
              <a:gd name="T2" fmla="*/ 66 w 130"/>
              <a:gd name="T3" fmla="*/ 99 h 130"/>
              <a:gd name="T4" fmla="*/ 26 w 130"/>
              <a:gd name="T5" fmla="*/ 130 h 130"/>
              <a:gd name="T6" fmla="*/ 38 w 130"/>
              <a:gd name="T7" fmla="*/ 80 h 130"/>
              <a:gd name="T8" fmla="*/ 0 w 130"/>
              <a:gd name="T9" fmla="*/ 52 h 130"/>
              <a:gd name="T10" fmla="*/ 47 w 130"/>
              <a:gd name="T11" fmla="*/ 49 h 130"/>
              <a:gd name="T12" fmla="*/ 64 w 130"/>
              <a:gd name="T13" fmla="*/ 0 h 130"/>
              <a:gd name="T14" fmla="*/ 83 w 130"/>
              <a:gd name="T15" fmla="*/ 49 h 130"/>
              <a:gd name="T16" fmla="*/ 130 w 130"/>
              <a:gd name="T17" fmla="*/ 49 h 130"/>
              <a:gd name="T18" fmla="*/ 92 w 130"/>
              <a:gd name="T19" fmla="*/ 80 h 130"/>
              <a:gd name="T20" fmla="*/ 104 w 130"/>
              <a:gd name="T2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130">
                <a:moveTo>
                  <a:pt x="104" y="130"/>
                </a:moveTo>
                <a:lnTo>
                  <a:pt x="66" y="99"/>
                </a:lnTo>
                <a:lnTo>
                  <a:pt x="26" y="130"/>
                </a:lnTo>
                <a:lnTo>
                  <a:pt x="38" y="80"/>
                </a:lnTo>
                <a:lnTo>
                  <a:pt x="0" y="52"/>
                </a:lnTo>
                <a:lnTo>
                  <a:pt x="47" y="49"/>
                </a:lnTo>
                <a:lnTo>
                  <a:pt x="64" y="0"/>
                </a:lnTo>
                <a:lnTo>
                  <a:pt x="83" y="49"/>
                </a:lnTo>
                <a:lnTo>
                  <a:pt x="130" y="49"/>
                </a:lnTo>
                <a:lnTo>
                  <a:pt x="92" y="80"/>
                </a:lnTo>
                <a:lnTo>
                  <a:pt x="104" y="130"/>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729"/>
          <p:cNvSpPr>
            <a:spLocks/>
          </p:cNvSpPr>
          <p:nvPr/>
        </p:nvSpPr>
        <p:spPr bwMode="auto">
          <a:xfrm>
            <a:off x="2339029" y="1493848"/>
            <a:ext cx="331788" cy="330200"/>
          </a:xfrm>
          <a:custGeom>
            <a:avLst/>
            <a:gdLst>
              <a:gd name="T0" fmla="*/ 38 w 209"/>
              <a:gd name="T1" fmla="*/ 206 h 208"/>
              <a:gd name="T2" fmla="*/ 105 w 209"/>
              <a:gd name="T3" fmla="*/ 158 h 208"/>
              <a:gd name="T4" fmla="*/ 166 w 209"/>
              <a:gd name="T5" fmla="*/ 208 h 208"/>
              <a:gd name="T6" fmla="*/ 147 w 209"/>
              <a:gd name="T7" fmla="*/ 128 h 208"/>
              <a:gd name="T8" fmla="*/ 209 w 209"/>
              <a:gd name="T9" fmla="*/ 80 h 208"/>
              <a:gd name="T10" fmla="*/ 133 w 209"/>
              <a:gd name="T11" fmla="*/ 78 h 208"/>
              <a:gd name="T12" fmla="*/ 105 w 209"/>
              <a:gd name="T13" fmla="*/ 0 h 208"/>
              <a:gd name="T14" fmla="*/ 76 w 209"/>
              <a:gd name="T15" fmla="*/ 76 h 208"/>
              <a:gd name="T16" fmla="*/ 0 w 209"/>
              <a:gd name="T17" fmla="*/ 78 h 208"/>
              <a:gd name="T18" fmla="*/ 60 w 209"/>
              <a:gd name="T19" fmla="*/ 128 h 208"/>
              <a:gd name="T20" fmla="*/ 38 w 209"/>
              <a:gd name="T21" fmla="*/ 20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208">
                <a:moveTo>
                  <a:pt x="38" y="206"/>
                </a:moveTo>
                <a:lnTo>
                  <a:pt x="105" y="158"/>
                </a:lnTo>
                <a:lnTo>
                  <a:pt x="166" y="208"/>
                </a:lnTo>
                <a:lnTo>
                  <a:pt x="147" y="128"/>
                </a:lnTo>
                <a:lnTo>
                  <a:pt x="209" y="80"/>
                </a:lnTo>
                <a:lnTo>
                  <a:pt x="133" y="78"/>
                </a:lnTo>
                <a:lnTo>
                  <a:pt x="105" y="0"/>
                </a:lnTo>
                <a:lnTo>
                  <a:pt x="76" y="76"/>
                </a:lnTo>
                <a:lnTo>
                  <a:pt x="0" y="78"/>
                </a:lnTo>
                <a:lnTo>
                  <a:pt x="60" y="128"/>
                </a:lnTo>
                <a:lnTo>
                  <a:pt x="38" y="206"/>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730"/>
          <p:cNvSpPr>
            <a:spLocks/>
          </p:cNvSpPr>
          <p:nvPr/>
        </p:nvSpPr>
        <p:spPr bwMode="auto">
          <a:xfrm>
            <a:off x="1383337" y="1487941"/>
            <a:ext cx="266700" cy="269875"/>
          </a:xfrm>
          <a:custGeom>
            <a:avLst/>
            <a:gdLst>
              <a:gd name="T0" fmla="*/ 31 w 168"/>
              <a:gd name="T1" fmla="*/ 168 h 170"/>
              <a:gd name="T2" fmla="*/ 83 w 168"/>
              <a:gd name="T3" fmla="*/ 130 h 170"/>
              <a:gd name="T4" fmla="*/ 135 w 168"/>
              <a:gd name="T5" fmla="*/ 170 h 170"/>
              <a:gd name="T6" fmla="*/ 119 w 168"/>
              <a:gd name="T7" fmla="*/ 104 h 170"/>
              <a:gd name="T8" fmla="*/ 168 w 168"/>
              <a:gd name="T9" fmla="*/ 66 h 170"/>
              <a:gd name="T10" fmla="*/ 107 w 168"/>
              <a:gd name="T11" fmla="*/ 64 h 170"/>
              <a:gd name="T12" fmla="*/ 86 w 168"/>
              <a:gd name="T13" fmla="*/ 0 h 170"/>
              <a:gd name="T14" fmla="*/ 62 w 168"/>
              <a:gd name="T15" fmla="*/ 61 h 170"/>
              <a:gd name="T16" fmla="*/ 0 w 168"/>
              <a:gd name="T17" fmla="*/ 64 h 170"/>
              <a:gd name="T18" fmla="*/ 48 w 168"/>
              <a:gd name="T19" fmla="*/ 104 h 170"/>
              <a:gd name="T20" fmla="*/ 31 w 168"/>
              <a:gd name="T21"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70">
                <a:moveTo>
                  <a:pt x="31" y="168"/>
                </a:moveTo>
                <a:lnTo>
                  <a:pt x="83" y="130"/>
                </a:lnTo>
                <a:lnTo>
                  <a:pt x="135" y="170"/>
                </a:lnTo>
                <a:lnTo>
                  <a:pt x="119" y="104"/>
                </a:lnTo>
                <a:lnTo>
                  <a:pt x="168" y="66"/>
                </a:lnTo>
                <a:lnTo>
                  <a:pt x="107" y="64"/>
                </a:lnTo>
                <a:lnTo>
                  <a:pt x="86" y="0"/>
                </a:lnTo>
                <a:lnTo>
                  <a:pt x="62" y="61"/>
                </a:lnTo>
                <a:lnTo>
                  <a:pt x="0" y="64"/>
                </a:lnTo>
                <a:lnTo>
                  <a:pt x="48" y="104"/>
                </a:lnTo>
                <a:lnTo>
                  <a:pt x="31" y="168"/>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731"/>
          <p:cNvSpPr>
            <a:spLocks/>
          </p:cNvSpPr>
          <p:nvPr/>
        </p:nvSpPr>
        <p:spPr bwMode="auto">
          <a:xfrm>
            <a:off x="552002" y="1535970"/>
            <a:ext cx="207963" cy="206375"/>
          </a:xfrm>
          <a:custGeom>
            <a:avLst/>
            <a:gdLst>
              <a:gd name="T0" fmla="*/ 26 w 131"/>
              <a:gd name="T1" fmla="*/ 130 h 130"/>
              <a:gd name="T2" fmla="*/ 64 w 131"/>
              <a:gd name="T3" fmla="*/ 99 h 130"/>
              <a:gd name="T4" fmla="*/ 105 w 131"/>
              <a:gd name="T5" fmla="*/ 130 h 130"/>
              <a:gd name="T6" fmla="*/ 93 w 131"/>
              <a:gd name="T7" fmla="*/ 80 h 130"/>
              <a:gd name="T8" fmla="*/ 131 w 131"/>
              <a:gd name="T9" fmla="*/ 52 h 130"/>
              <a:gd name="T10" fmla="*/ 83 w 131"/>
              <a:gd name="T11" fmla="*/ 49 h 130"/>
              <a:gd name="T12" fmla="*/ 67 w 131"/>
              <a:gd name="T13" fmla="*/ 0 h 130"/>
              <a:gd name="T14" fmla="*/ 48 w 131"/>
              <a:gd name="T15" fmla="*/ 49 h 130"/>
              <a:gd name="T16" fmla="*/ 0 w 131"/>
              <a:gd name="T17" fmla="*/ 49 h 130"/>
              <a:gd name="T18" fmla="*/ 38 w 131"/>
              <a:gd name="T19" fmla="*/ 80 h 130"/>
              <a:gd name="T20" fmla="*/ 26 w 131"/>
              <a:gd name="T2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30">
                <a:moveTo>
                  <a:pt x="26" y="130"/>
                </a:moveTo>
                <a:lnTo>
                  <a:pt x="64" y="99"/>
                </a:lnTo>
                <a:lnTo>
                  <a:pt x="105" y="130"/>
                </a:lnTo>
                <a:lnTo>
                  <a:pt x="93" y="80"/>
                </a:lnTo>
                <a:lnTo>
                  <a:pt x="131" y="52"/>
                </a:lnTo>
                <a:lnTo>
                  <a:pt x="83" y="49"/>
                </a:lnTo>
                <a:lnTo>
                  <a:pt x="67" y="0"/>
                </a:lnTo>
                <a:lnTo>
                  <a:pt x="48" y="49"/>
                </a:lnTo>
                <a:lnTo>
                  <a:pt x="0" y="49"/>
                </a:lnTo>
                <a:lnTo>
                  <a:pt x="38" y="80"/>
                </a:lnTo>
                <a:lnTo>
                  <a:pt x="26" y="130"/>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7" name="矩形 96"/>
          <p:cNvSpPr/>
          <p:nvPr/>
        </p:nvSpPr>
        <p:spPr>
          <a:xfrm>
            <a:off x="621496" y="2118767"/>
            <a:ext cx="5743880" cy="1200329"/>
          </a:xfrm>
          <a:prstGeom prst="rect">
            <a:avLst/>
          </a:prstGeom>
          <a:noFill/>
        </p:spPr>
        <p:txBody>
          <a:bodyPr wrap="none" lIns="91440" tIns="45720" rIns="91440" bIns="45720">
            <a:spAutoFit/>
          </a:bodyPr>
          <a:lstStyle/>
          <a:p>
            <a:pPr algn="ctr"/>
            <a:r>
              <a:rPr lang="zh-CN" altLang="en-US" sz="7200" b="1" dirty="0" smtClean="0">
                <a:solidFill>
                  <a:srgbClr val="0070C0"/>
                </a:solidFill>
                <a:latin typeface="方正稚艺简体" panose="03000509000000000000" pitchFamily="65" charset="-122"/>
                <a:ea typeface="方正稚艺简体" panose="03000509000000000000" pitchFamily="65" charset="-122"/>
              </a:rPr>
              <a:t>月度工作汇报</a:t>
            </a:r>
            <a:endParaRPr lang="zh-CN" altLang="en-US" sz="7200" b="1" dirty="0">
              <a:solidFill>
                <a:srgbClr val="0070C0"/>
              </a:solidFill>
              <a:latin typeface="方正稚艺简体" panose="03000509000000000000" pitchFamily="65" charset="-122"/>
              <a:ea typeface="方正稚艺简体" panose="03000509000000000000" pitchFamily="65" charset="-122"/>
            </a:endParaRPr>
          </a:p>
        </p:txBody>
      </p:sp>
      <p:sp>
        <p:nvSpPr>
          <p:cNvPr id="98" name="矩形 97"/>
          <p:cNvSpPr/>
          <p:nvPr/>
        </p:nvSpPr>
        <p:spPr>
          <a:xfrm>
            <a:off x="655984" y="3905899"/>
            <a:ext cx="6241774" cy="461665"/>
          </a:xfrm>
          <a:prstGeom prst="rect">
            <a:avLst/>
          </a:prstGeom>
          <a:solidFill>
            <a:srgbClr val="0070C0"/>
          </a:solidFill>
        </p:spPr>
        <p:txBody>
          <a:bodyPr wrap="square" lIns="91440" tIns="45720" rIns="91440" bIns="45720">
            <a:spAutoFit/>
          </a:bodyPr>
          <a:lstStyle/>
          <a:p>
            <a:pPr algn="ctr"/>
            <a:r>
              <a:rPr lang="zh-CN" altLang="en-US" sz="2400" dirty="0" smtClean="0">
                <a:solidFill>
                  <a:schemeClr val="bg1"/>
                </a:solidFill>
                <a:latin typeface="方正稚艺简体" panose="03000509000000000000" pitchFamily="65" charset="-122"/>
                <a:ea typeface="方正稚艺简体" panose="03000509000000000000" pitchFamily="65" charset="-122"/>
              </a:rPr>
              <a:t>适用于年度总结</a:t>
            </a:r>
            <a:r>
              <a:rPr lang="en-US" altLang="zh-CN" sz="2400" dirty="0" smtClean="0">
                <a:solidFill>
                  <a:schemeClr val="bg1"/>
                </a:solidFill>
                <a:latin typeface="方正稚艺简体" panose="03000509000000000000" pitchFamily="65" charset="-122"/>
                <a:ea typeface="方正稚艺简体" panose="03000509000000000000" pitchFamily="65" charset="-122"/>
              </a:rPr>
              <a:t>/</a:t>
            </a:r>
            <a:r>
              <a:rPr lang="zh-CN" altLang="en-US" sz="2400" dirty="0" smtClean="0">
                <a:solidFill>
                  <a:schemeClr val="bg1"/>
                </a:solidFill>
                <a:latin typeface="方正稚艺简体" panose="03000509000000000000" pitchFamily="65" charset="-122"/>
                <a:ea typeface="方正稚艺简体" panose="03000509000000000000" pitchFamily="65" charset="-122"/>
              </a:rPr>
              <a:t>月度总结</a:t>
            </a:r>
            <a:r>
              <a:rPr lang="en-US" altLang="zh-CN" sz="2400" dirty="0" smtClean="0">
                <a:solidFill>
                  <a:schemeClr val="bg1"/>
                </a:solidFill>
                <a:latin typeface="方正稚艺简体" panose="03000509000000000000" pitchFamily="65" charset="-122"/>
                <a:ea typeface="方正稚艺简体" panose="03000509000000000000" pitchFamily="65" charset="-122"/>
              </a:rPr>
              <a:t>/</a:t>
            </a:r>
            <a:r>
              <a:rPr lang="zh-CN" altLang="en-US" sz="2400" dirty="0" smtClean="0">
                <a:solidFill>
                  <a:schemeClr val="bg1"/>
                </a:solidFill>
                <a:latin typeface="方正稚艺简体" panose="03000509000000000000" pitchFamily="65" charset="-122"/>
                <a:ea typeface="方正稚艺简体" panose="03000509000000000000" pitchFamily="65" charset="-122"/>
              </a:rPr>
              <a:t>月度汇报</a:t>
            </a:r>
            <a:endParaRPr lang="zh-CN" altLang="en-US" sz="2400" b="0" dirty="0">
              <a:solidFill>
                <a:schemeClr val="bg1"/>
              </a:solidFill>
              <a:latin typeface="方正稚艺简体" panose="03000509000000000000" pitchFamily="65" charset="-122"/>
              <a:ea typeface="方正稚艺简体" panose="03000509000000000000" pitchFamily="65" charset="-122"/>
            </a:endParaRPr>
          </a:p>
        </p:txBody>
      </p:sp>
      <p:sp>
        <p:nvSpPr>
          <p:cNvPr id="86" name="Freeform 728"/>
          <p:cNvSpPr>
            <a:spLocks/>
          </p:cNvSpPr>
          <p:nvPr/>
        </p:nvSpPr>
        <p:spPr bwMode="auto">
          <a:xfrm>
            <a:off x="6396141" y="3500308"/>
            <a:ext cx="206375" cy="206375"/>
          </a:xfrm>
          <a:custGeom>
            <a:avLst/>
            <a:gdLst>
              <a:gd name="T0" fmla="*/ 104 w 130"/>
              <a:gd name="T1" fmla="*/ 130 h 130"/>
              <a:gd name="T2" fmla="*/ 66 w 130"/>
              <a:gd name="T3" fmla="*/ 99 h 130"/>
              <a:gd name="T4" fmla="*/ 26 w 130"/>
              <a:gd name="T5" fmla="*/ 130 h 130"/>
              <a:gd name="T6" fmla="*/ 38 w 130"/>
              <a:gd name="T7" fmla="*/ 80 h 130"/>
              <a:gd name="T8" fmla="*/ 0 w 130"/>
              <a:gd name="T9" fmla="*/ 52 h 130"/>
              <a:gd name="T10" fmla="*/ 47 w 130"/>
              <a:gd name="T11" fmla="*/ 49 h 130"/>
              <a:gd name="T12" fmla="*/ 64 w 130"/>
              <a:gd name="T13" fmla="*/ 0 h 130"/>
              <a:gd name="T14" fmla="*/ 83 w 130"/>
              <a:gd name="T15" fmla="*/ 49 h 130"/>
              <a:gd name="T16" fmla="*/ 130 w 130"/>
              <a:gd name="T17" fmla="*/ 49 h 130"/>
              <a:gd name="T18" fmla="*/ 92 w 130"/>
              <a:gd name="T19" fmla="*/ 80 h 130"/>
              <a:gd name="T20" fmla="*/ 104 w 130"/>
              <a:gd name="T2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130">
                <a:moveTo>
                  <a:pt x="104" y="130"/>
                </a:moveTo>
                <a:lnTo>
                  <a:pt x="66" y="99"/>
                </a:lnTo>
                <a:lnTo>
                  <a:pt x="26" y="130"/>
                </a:lnTo>
                <a:lnTo>
                  <a:pt x="38" y="80"/>
                </a:lnTo>
                <a:lnTo>
                  <a:pt x="0" y="52"/>
                </a:lnTo>
                <a:lnTo>
                  <a:pt x="47" y="49"/>
                </a:lnTo>
                <a:lnTo>
                  <a:pt x="64" y="0"/>
                </a:lnTo>
                <a:lnTo>
                  <a:pt x="83" y="49"/>
                </a:lnTo>
                <a:lnTo>
                  <a:pt x="130" y="49"/>
                </a:lnTo>
                <a:lnTo>
                  <a:pt x="92" y="80"/>
                </a:lnTo>
                <a:lnTo>
                  <a:pt x="104" y="130"/>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729"/>
          <p:cNvSpPr>
            <a:spLocks/>
          </p:cNvSpPr>
          <p:nvPr/>
        </p:nvSpPr>
        <p:spPr bwMode="auto">
          <a:xfrm>
            <a:off x="2343659" y="3444225"/>
            <a:ext cx="331788" cy="330200"/>
          </a:xfrm>
          <a:custGeom>
            <a:avLst/>
            <a:gdLst>
              <a:gd name="T0" fmla="*/ 38 w 209"/>
              <a:gd name="T1" fmla="*/ 206 h 208"/>
              <a:gd name="T2" fmla="*/ 105 w 209"/>
              <a:gd name="T3" fmla="*/ 158 h 208"/>
              <a:gd name="T4" fmla="*/ 166 w 209"/>
              <a:gd name="T5" fmla="*/ 208 h 208"/>
              <a:gd name="T6" fmla="*/ 147 w 209"/>
              <a:gd name="T7" fmla="*/ 128 h 208"/>
              <a:gd name="T8" fmla="*/ 209 w 209"/>
              <a:gd name="T9" fmla="*/ 80 h 208"/>
              <a:gd name="T10" fmla="*/ 133 w 209"/>
              <a:gd name="T11" fmla="*/ 78 h 208"/>
              <a:gd name="T12" fmla="*/ 105 w 209"/>
              <a:gd name="T13" fmla="*/ 0 h 208"/>
              <a:gd name="T14" fmla="*/ 76 w 209"/>
              <a:gd name="T15" fmla="*/ 76 h 208"/>
              <a:gd name="T16" fmla="*/ 0 w 209"/>
              <a:gd name="T17" fmla="*/ 78 h 208"/>
              <a:gd name="T18" fmla="*/ 60 w 209"/>
              <a:gd name="T19" fmla="*/ 128 h 208"/>
              <a:gd name="T20" fmla="*/ 38 w 209"/>
              <a:gd name="T21" fmla="*/ 20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208">
                <a:moveTo>
                  <a:pt x="38" y="206"/>
                </a:moveTo>
                <a:lnTo>
                  <a:pt x="105" y="158"/>
                </a:lnTo>
                <a:lnTo>
                  <a:pt x="166" y="208"/>
                </a:lnTo>
                <a:lnTo>
                  <a:pt x="147" y="128"/>
                </a:lnTo>
                <a:lnTo>
                  <a:pt x="209" y="80"/>
                </a:lnTo>
                <a:lnTo>
                  <a:pt x="133" y="78"/>
                </a:lnTo>
                <a:lnTo>
                  <a:pt x="105" y="0"/>
                </a:lnTo>
                <a:lnTo>
                  <a:pt x="76" y="76"/>
                </a:lnTo>
                <a:lnTo>
                  <a:pt x="0" y="78"/>
                </a:lnTo>
                <a:lnTo>
                  <a:pt x="60" y="128"/>
                </a:lnTo>
                <a:lnTo>
                  <a:pt x="38" y="206"/>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31"/>
          <p:cNvSpPr>
            <a:spLocks/>
          </p:cNvSpPr>
          <p:nvPr/>
        </p:nvSpPr>
        <p:spPr bwMode="auto">
          <a:xfrm>
            <a:off x="596980" y="3502259"/>
            <a:ext cx="207963" cy="206375"/>
          </a:xfrm>
          <a:custGeom>
            <a:avLst/>
            <a:gdLst>
              <a:gd name="T0" fmla="*/ 26 w 131"/>
              <a:gd name="T1" fmla="*/ 130 h 130"/>
              <a:gd name="T2" fmla="*/ 64 w 131"/>
              <a:gd name="T3" fmla="*/ 99 h 130"/>
              <a:gd name="T4" fmla="*/ 105 w 131"/>
              <a:gd name="T5" fmla="*/ 130 h 130"/>
              <a:gd name="T6" fmla="*/ 93 w 131"/>
              <a:gd name="T7" fmla="*/ 80 h 130"/>
              <a:gd name="T8" fmla="*/ 131 w 131"/>
              <a:gd name="T9" fmla="*/ 52 h 130"/>
              <a:gd name="T10" fmla="*/ 83 w 131"/>
              <a:gd name="T11" fmla="*/ 49 h 130"/>
              <a:gd name="T12" fmla="*/ 67 w 131"/>
              <a:gd name="T13" fmla="*/ 0 h 130"/>
              <a:gd name="T14" fmla="*/ 48 w 131"/>
              <a:gd name="T15" fmla="*/ 49 h 130"/>
              <a:gd name="T16" fmla="*/ 0 w 131"/>
              <a:gd name="T17" fmla="*/ 49 h 130"/>
              <a:gd name="T18" fmla="*/ 38 w 131"/>
              <a:gd name="T19" fmla="*/ 80 h 130"/>
              <a:gd name="T20" fmla="*/ 26 w 131"/>
              <a:gd name="T2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30">
                <a:moveTo>
                  <a:pt x="26" y="130"/>
                </a:moveTo>
                <a:lnTo>
                  <a:pt x="64" y="99"/>
                </a:lnTo>
                <a:lnTo>
                  <a:pt x="105" y="130"/>
                </a:lnTo>
                <a:lnTo>
                  <a:pt x="93" y="80"/>
                </a:lnTo>
                <a:lnTo>
                  <a:pt x="131" y="52"/>
                </a:lnTo>
                <a:lnTo>
                  <a:pt x="83" y="49"/>
                </a:lnTo>
                <a:lnTo>
                  <a:pt x="67" y="0"/>
                </a:lnTo>
                <a:lnTo>
                  <a:pt x="48" y="49"/>
                </a:lnTo>
                <a:lnTo>
                  <a:pt x="0" y="49"/>
                </a:lnTo>
                <a:lnTo>
                  <a:pt x="38" y="80"/>
                </a:lnTo>
                <a:lnTo>
                  <a:pt x="26" y="130"/>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6" name="文本框 25"/>
          <p:cNvSpPr txBox="1"/>
          <p:nvPr/>
        </p:nvSpPr>
        <p:spPr>
          <a:xfrm>
            <a:off x="1000175" y="4473837"/>
            <a:ext cx="5175292" cy="623056"/>
          </a:xfrm>
          <a:prstGeom prst="rect">
            <a:avLst/>
          </a:prstGeom>
          <a:noFill/>
        </p:spPr>
        <p:txBody>
          <a:bodyPr wrap="square" rtlCol="0">
            <a:spAutoFit/>
          </a:bodyPr>
          <a:lstStyle/>
          <a:p>
            <a:pPr algn="ct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of </a:t>
            </a:r>
            <a:r>
              <a:rPr lang="en-US" altLang="zh-CN" sz="1400" dirty="0" err="1">
                <a:solidFill>
                  <a:srgbClr val="3A3637"/>
                </a:solidFill>
                <a:latin typeface="锐字锐线俏皮简1.0" panose="02010604000000000000" pitchFamily="2" charset="-122"/>
                <a:ea typeface="锐字锐线俏皮简1.0" panose="02010604000000000000" pitchFamily="2" charset="-122"/>
              </a:rPr>
              <a:t>lorem</a:t>
            </a:r>
            <a:r>
              <a:rPr lang="en-US" altLang="zh-CN" sz="1400" dirty="0">
                <a:solidFill>
                  <a:srgbClr val="3A3637"/>
                </a:solidFill>
                <a:latin typeface="锐字锐线俏皮简1.0" panose="02010604000000000000" pitchFamily="2" charset="-122"/>
                <a:ea typeface="锐字锐线俏皮简1.0" panose="02010604000000000000" pitchFamily="2" charset="-122"/>
              </a:rPr>
              <a:t> </a:t>
            </a:r>
            <a:r>
              <a:rPr lang="en-US" altLang="zh-CN" sz="1400" dirty="0" err="1">
                <a:solidFill>
                  <a:srgbClr val="3A3637"/>
                </a:solidFill>
                <a:latin typeface="锐字锐线俏皮简1.0" panose="02010604000000000000" pitchFamily="2" charset="-122"/>
                <a:ea typeface="锐字锐线俏皮简1.0" panose="02010604000000000000" pitchFamily="2" charset="-122"/>
              </a:rPr>
              <a:t>ipsum</a:t>
            </a:r>
            <a:r>
              <a:rPr lang="en-US" altLang="zh-CN" sz="1400" dirty="0">
                <a:solidFill>
                  <a:srgbClr val="3A3637"/>
                </a:solidFill>
                <a:latin typeface="锐字锐线俏皮简1.0" panose="02010604000000000000" pitchFamily="2" charset="-122"/>
                <a:ea typeface="锐字锐线俏皮简1.0" panose="02010604000000000000" pitchFamily="2" charset="-122"/>
              </a:rPr>
              <a:t> available but the majority </a:t>
            </a:r>
            <a:r>
              <a:rPr lang="en-US" altLang="zh-CN" sz="1400" dirty="0" smtClean="0">
                <a:solidFill>
                  <a:srgbClr val="3A3637"/>
                </a:solidFill>
                <a:latin typeface="锐字锐线俏皮简1.0" panose="02010604000000000000" pitchFamily="2" charset="-122"/>
                <a:ea typeface="锐字锐线俏皮简1.0" panose="02010604000000000000" pitchFamily="2" charset="-122"/>
              </a:rPr>
              <a:t>slightly </a:t>
            </a:r>
            <a:r>
              <a:rPr lang="en-US" altLang="zh-CN" sz="1400" dirty="0">
                <a:solidFill>
                  <a:srgbClr val="3A3637"/>
                </a:solidFill>
                <a:latin typeface="锐字锐线俏皮简1.0" panose="02010604000000000000" pitchFamily="2" charset="-122"/>
                <a:ea typeface="锐字锐线俏皮简1.0" panose="02010604000000000000" pitchFamily="2" charset="-122"/>
              </a:rPr>
              <a:t>believable</a:t>
            </a:r>
          </a:p>
        </p:txBody>
      </p:sp>
      <p:sp>
        <p:nvSpPr>
          <p:cNvPr id="7" name="菱形 6"/>
          <p:cNvSpPr/>
          <p:nvPr/>
        </p:nvSpPr>
        <p:spPr>
          <a:xfrm>
            <a:off x="7094824" y="663246"/>
            <a:ext cx="4597745" cy="4256689"/>
          </a:xfrm>
          <a:prstGeom prst="diamond">
            <a:avLst/>
          </a:prstGeom>
          <a:blipFill>
            <a:blip r:embed="rId5">
              <a:alphaModFix amt="96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nvSpPr>
        <p:spPr>
          <a:xfrm>
            <a:off x="5444997" y="-356364"/>
            <a:ext cx="3244999" cy="3043437"/>
          </a:xfrm>
          <a:prstGeom prst="diamond">
            <a:avLst/>
          </a:prstGeom>
          <a:solidFill>
            <a:schemeClr val="bg1"/>
          </a:solidFill>
          <a:ln>
            <a:noFill/>
          </a:ln>
          <a:effectLst>
            <a:outerShdw blurRad="50800" dist="254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 name="菱形 29"/>
          <p:cNvSpPr/>
          <p:nvPr/>
        </p:nvSpPr>
        <p:spPr>
          <a:xfrm>
            <a:off x="9499740" y="-947979"/>
            <a:ext cx="3244999" cy="3043437"/>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菱形 30"/>
          <p:cNvSpPr/>
          <p:nvPr/>
        </p:nvSpPr>
        <p:spPr>
          <a:xfrm>
            <a:off x="7771196" y="-2518097"/>
            <a:ext cx="3244999" cy="3043437"/>
          </a:xfrm>
          <a:prstGeom prst="diamond">
            <a:avLst/>
          </a:prstGeom>
          <a:solidFill>
            <a:schemeClr val="accent2"/>
          </a:solidFill>
          <a:ln>
            <a:noFill/>
          </a:ln>
          <a:effectLst>
            <a:outerShdw blurRad="50800" dist="254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8" name="直角三角形 7"/>
          <p:cNvSpPr/>
          <p:nvPr/>
        </p:nvSpPr>
        <p:spPr>
          <a:xfrm flipH="1">
            <a:off x="7871003" y="2422906"/>
            <a:ext cx="4714948" cy="4435094"/>
          </a:xfrm>
          <a:prstGeom prst="rtTriangle">
            <a:avLst/>
          </a:prstGeom>
          <a:blipFill>
            <a:blip r:embed="rId6">
              <a:alphaModFix amt="96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Time Will Tel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606658" y="-1557579"/>
            <a:ext cx="609600" cy="609600"/>
          </a:xfrm>
          <a:prstGeom prst="rect">
            <a:avLst/>
          </a:prstGeom>
        </p:spPr>
      </p:pic>
    </p:spTree>
    <p:extLst>
      <p:ext uri="{BB962C8B-B14F-4D97-AF65-F5344CB8AC3E}">
        <p14:creationId xmlns:p14="http://schemas.microsoft.com/office/powerpoint/2010/main" val="233504881"/>
      </p:ext>
    </p:extLst>
  </p:cSld>
  <p:clrMapOvr>
    <a:masterClrMapping/>
  </p:clrMapOvr>
  <p:transition spd="slow" advTm="1052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2"/>
                                        </p:tgtEl>
                                      </p:cBhvr>
                                    </p:cmd>
                                  </p:childTnLst>
                                </p:cTn>
                              </p:par>
                              <p:par>
                                <p:cTn id="7" presetID="23" presetClass="entr" presetSubtype="32" fill="hold" grpId="0" nodeType="withEffect">
                                  <p:stCondLst>
                                    <p:cond delay="0"/>
                                  </p:stCondLst>
                                  <p:childTnLst>
                                    <p:set>
                                      <p:cBhvr>
                                        <p:cTn id="8" dur="1" fill="hold">
                                          <p:stCondLst>
                                            <p:cond delay="0"/>
                                          </p:stCondLst>
                                        </p:cTn>
                                        <p:tgtEl>
                                          <p:spTgt spid="29">
                                            <p:bg/>
                                          </p:spTgt>
                                        </p:tgtEl>
                                        <p:attrNameLst>
                                          <p:attrName>style.visibility</p:attrName>
                                        </p:attrNameLst>
                                      </p:cBhvr>
                                      <p:to>
                                        <p:strVal val="visible"/>
                                      </p:to>
                                    </p:set>
                                    <p:anim calcmode="lin" valueType="num">
                                      <p:cBhvr>
                                        <p:cTn id="9" dur="500" fill="hold"/>
                                        <p:tgtEl>
                                          <p:spTgt spid="29">
                                            <p:bg/>
                                          </p:spTgt>
                                        </p:tgtEl>
                                        <p:attrNameLst>
                                          <p:attrName>ppt_w</p:attrName>
                                        </p:attrNameLst>
                                      </p:cBhvr>
                                      <p:tavLst>
                                        <p:tav tm="0">
                                          <p:val>
                                            <p:strVal val="4*#ppt_w"/>
                                          </p:val>
                                        </p:tav>
                                        <p:tav tm="100000">
                                          <p:val>
                                            <p:strVal val="#ppt_w"/>
                                          </p:val>
                                        </p:tav>
                                      </p:tavLst>
                                    </p:anim>
                                    <p:anim calcmode="lin" valueType="num">
                                      <p:cBhvr>
                                        <p:cTn id="10" dur="500" fill="hold"/>
                                        <p:tgtEl>
                                          <p:spTgt spid="29">
                                            <p:bg/>
                                          </p:spTgt>
                                        </p:tgtEl>
                                        <p:attrNameLst>
                                          <p:attrName>ppt_h</p:attrName>
                                        </p:attrNameLst>
                                      </p:cBhvr>
                                      <p:tavLst>
                                        <p:tav tm="0">
                                          <p:val>
                                            <p:strVal val="4*#ppt_h"/>
                                          </p:val>
                                        </p:tav>
                                        <p:tav tm="100000">
                                          <p:val>
                                            <p:strVal val="#ppt_h"/>
                                          </p:val>
                                        </p:tav>
                                      </p:tavLst>
                                    </p:anim>
                                  </p:childTnLst>
                                </p:cTn>
                              </p:par>
                              <p:par>
                                <p:cTn id="11" presetID="23" presetClass="entr" presetSubtype="32" fill="hold" grpId="0" nodeType="withEffect" nodePh="1">
                                  <p:stCondLst>
                                    <p:cond delay="0"/>
                                  </p:stCondLst>
                                  <p:endCondLst>
                                    <p:cond evt="begin" delay="0">
                                      <p:tn val="11"/>
                                    </p:cond>
                                  </p:endCondLst>
                                  <p:childTnLst>
                                    <p:set>
                                      <p:cBhvr>
                                        <p:cTn id="12" dur="1" fill="hold">
                                          <p:stCondLst>
                                            <p:cond delay="0"/>
                                          </p:stCondLst>
                                        </p:cTn>
                                        <p:tgtEl>
                                          <p:spTgt spid="29">
                                            <p:txEl>
                                              <p:pRg st="0" end="0"/>
                                            </p:txEl>
                                          </p:spTgt>
                                        </p:tgtEl>
                                        <p:attrNameLst>
                                          <p:attrName>style.visibility</p:attrName>
                                        </p:attrNameLst>
                                      </p:cBhvr>
                                      <p:to>
                                        <p:strVal val="visible"/>
                                      </p:to>
                                    </p:set>
                                    <p:anim calcmode="lin" valueType="num">
                                      <p:cBhvr>
                                        <p:cTn id="13" dur="500" fill="hold"/>
                                        <p:tgtEl>
                                          <p:spTgt spid="29">
                                            <p:txEl>
                                              <p:pRg st="0" end="0"/>
                                            </p:txEl>
                                          </p:spTgt>
                                        </p:tgtEl>
                                        <p:attrNameLst>
                                          <p:attrName>ppt_w</p:attrName>
                                        </p:attrNameLst>
                                      </p:cBhvr>
                                      <p:tavLst>
                                        <p:tav tm="0">
                                          <p:val>
                                            <p:strVal val="4*#ppt_w"/>
                                          </p:val>
                                        </p:tav>
                                        <p:tav tm="100000">
                                          <p:val>
                                            <p:strVal val="#ppt_w"/>
                                          </p:val>
                                        </p:tav>
                                      </p:tavLst>
                                    </p:anim>
                                    <p:anim calcmode="lin" valueType="num">
                                      <p:cBhvr>
                                        <p:cTn id="14" dur="500" fill="hold"/>
                                        <p:tgtEl>
                                          <p:spTgt spid="29">
                                            <p:txEl>
                                              <p:pRg st="0" end="0"/>
                                            </p:txEl>
                                          </p:spTgt>
                                        </p:tgtEl>
                                        <p:attrNameLst>
                                          <p:attrName>ppt_h</p:attrName>
                                        </p:attrNameLst>
                                      </p:cBhvr>
                                      <p:tavLst>
                                        <p:tav tm="0">
                                          <p:val>
                                            <p:strVal val="4*#ppt_h"/>
                                          </p:val>
                                        </p:tav>
                                        <p:tav tm="100000">
                                          <p:val>
                                            <p:strVal val="#ppt_h"/>
                                          </p:val>
                                        </p:tav>
                                      </p:tavLst>
                                    </p:anim>
                                  </p:childTnLst>
                                </p:cTn>
                              </p:par>
                            </p:childTnLst>
                          </p:cTn>
                        </p:par>
                        <p:par>
                          <p:cTn id="15" fill="hold">
                            <p:stCondLst>
                              <p:cond delay="500"/>
                            </p:stCondLst>
                            <p:childTnLst>
                              <p:par>
                                <p:cTn id="16" presetID="23" presetClass="entr" presetSubtype="32" fill="hold" grpId="0" nodeType="afterEffect">
                                  <p:stCondLst>
                                    <p:cond delay="0"/>
                                  </p:stCondLst>
                                  <p:childTnLst>
                                    <p:set>
                                      <p:cBhvr>
                                        <p:cTn id="17" dur="1" fill="hold">
                                          <p:stCondLst>
                                            <p:cond delay="0"/>
                                          </p:stCondLst>
                                        </p:cTn>
                                        <p:tgtEl>
                                          <p:spTgt spid="30">
                                            <p:bg/>
                                          </p:spTgt>
                                        </p:tgtEl>
                                        <p:attrNameLst>
                                          <p:attrName>style.visibility</p:attrName>
                                        </p:attrNameLst>
                                      </p:cBhvr>
                                      <p:to>
                                        <p:strVal val="visible"/>
                                      </p:to>
                                    </p:set>
                                    <p:anim calcmode="lin" valueType="num">
                                      <p:cBhvr>
                                        <p:cTn id="18" dur="500" fill="hold"/>
                                        <p:tgtEl>
                                          <p:spTgt spid="30">
                                            <p:bg/>
                                          </p:spTgt>
                                        </p:tgtEl>
                                        <p:attrNameLst>
                                          <p:attrName>ppt_w</p:attrName>
                                        </p:attrNameLst>
                                      </p:cBhvr>
                                      <p:tavLst>
                                        <p:tav tm="0">
                                          <p:val>
                                            <p:strVal val="4*#ppt_w"/>
                                          </p:val>
                                        </p:tav>
                                        <p:tav tm="100000">
                                          <p:val>
                                            <p:strVal val="#ppt_w"/>
                                          </p:val>
                                        </p:tav>
                                      </p:tavLst>
                                    </p:anim>
                                    <p:anim calcmode="lin" valueType="num">
                                      <p:cBhvr>
                                        <p:cTn id="19" dur="500" fill="hold"/>
                                        <p:tgtEl>
                                          <p:spTgt spid="30">
                                            <p:bg/>
                                          </p:spTgt>
                                        </p:tgtEl>
                                        <p:attrNameLst>
                                          <p:attrName>ppt_h</p:attrName>
                                        </p:attrNameLst>
                                      </p:cBhvr>
                                      <p:tavLst>
                                        <p:tav tm="0">
                                          <p:val>
                                            <p:strVal val="4*#ppt_h"/>
                                          </p:val>
                                        </p:tav>
                                        <p:tav tm="100000">
                                          <p:val>
                                            <p:strVal val="#ppt_h"/>
                                          </p:val>
                                        </p:tav>
                                      </p:tavLst>
                                    </p:anim>
                                  </p:childTnLst>
                                </p:cTn>
                              </p:par>
                              <p:par>
                                <p:cTn id="20" presetID="23" presetClass="entr" presetSubtype="32" fill="hold" grpId="0" nodeType="withEffect" nodePh="1">
                                  <p:stCondLst>
                                    <p:cond delay="0"/>
                                  </p:stCondLst>
                                  <p:endCondLst>
                                    <p:cond evt="begin" delay="0">
                                      <p:tn val="20"/>
                                    </p:cond>
                                  </p:endCondLst>
                                  <p:childTnLst>
                                    <p:set>
                                      <p:cBhvr>
                                        <p:cTn id="21" dur="1" fill="hold">
                                          <p:stCondLst>
                                            <p:cond delay="0"/>
                                          </p:stCondLst>
                                        </p:cTn>
                                        <p:tgtEl>
                                          <p:spTgt spid="30">
                                            <p:txEl>
                                              <p:pRg st="0" end="0"/>
                                            </p:txEl>
                                          </p:spTgt>
                                        </p:tgtEl>
                                        <p:attrNameLst>
                                          <p:attrName>style.visibility</p:attrName>
                                        </p:attrNameLst>
                                      </p:cBhvr>
                                      <p:to>
                                        <p:strVal val="visible"/>
                                      </p:to>
                                    </p:set>
                                    <p:anim calcmode="lin" valueType="num">
                                      <p:cBhvr>
                                        <p:cTn id="22" dur="500" fill="hold"/>
                                        <p:tgtEl>
                                          <p:spTgt spid="30">
                                            <p:txEl>
                                              <p:pRg st="0" end="0"/>
                                            </p:txEl>
                                          </p:spTgt>
                                        </p:tgtEl>
                                        <p:attrNameLst>
                                          <p:attrName>ppt_w</p:attrName>
                                        </p:attrNameLst>
                                      </p:cBhvr>
                                      <p:tavLst>
                                        <p:tav tm="0">
                                          <p:val>
                                            <p:strVal val="4*#ppt_w"/>
                                          </p:val>
                                        </p:tav>
                                        <p:tav tm="100000">
                                          <p:val>
                                            <p:strVal val="#ppt_w"/>
                                          </p:val>
                                        </p:tav>
                                      </p:tavLst>
                                    </p:anim>
                                    <p:anim calcmode="lin" valueType="num">
                                      <p:cBhvr>
                                        <p:cTn id="23" dur="500" fill="hold"/>
                                        <p:tgtEl>
                                          <p:spTgt spid="30">
                                            <p:txEl>
                                              <p:pRg st="0" end="0"/>
                                            </p:txEl>
                                          </p:spTgt>
                                        </p:tgtEl>
                                        <p:attrNameLst>
                                          <p:attrName>ppt_h</p:attrName>
                                        </p:attrNameLst>
                                      </p:cBhvr>
                                      <p:tavLst>
                                        <p:tav tm="0">
                                          <p:val>
                                            <p:strVal val="4*#ppt_h"/>
                                          </p:val>
                                        </p:tav>
                                        <p:tav tm="100000">
                                          <p:val>
                                            <p:strVal val="#ppt_h"/>
                                          </p:val>
                                        </p:tav>
                                      </p:tavLst>
                                    </p:anim>
                                  </p:childTnLst>
                                </p:cTn>
                              </p:par>
                            </p:childTnLst>
                          </p:cTn>
                        </p:par>
                        <p:par>
                          <p:cTn id="24" fill="hold">
                            <p:stCondLst>
                              <p:cond delay="1000"/>
                            </p:stCondLst>
                            <p:childTnLst>
                              <p:par>
                                <p:cTn id="25" presetID="23" presetClass="entr" presetSubtype="32" fill="hold" grpId="0" nodeType="afterEffect">
                                  <p:stCondLst>
                                    <p:cond delay="0"/>
                                  </p:stCondLst>
                                  <p:childTnLst>
                                    <p:set>
                                      <p:cBhvr>
                                        <p:cTn id="26" dur="1" fill="hold">
                                          <p:stCondLst>
                                            <p:cond delay="0"/>
                                          </p:stCondLst>
                                        </p:cTn>
                                        <p:tgtEl>
                                          <p:spTgt spid="31">
                                            <p:bg/>
                                          </p:spTgt>
                                        </p:tgtEl>
                                        <p:attrNameLst>
                                          <p:attrName>style.visibility</p:attrName>
                                        </p:attrNameLst>
                                      </p:cBhvr>
                                      <p:to>
                                        <p:strVal val="visible"/>
                                      </p:to>
                                    </p:set>
                                    <p:anim calcmode="lin" valueType="num">
                                      <p:cBhvr>
                                        <p:cTn id="27" dur="500" fill="hold"/>
                                        <p:tgtEl>
                                          <p:spTgt spid="31">
                                            <p:bg/>
                                          </p:spTgt>
                                        </p:tgtEl>
                                        <p:attrNameLst>
                                          <p:attrName>ppt_w</p:attrName>
                                        </p:attrNameLst>
                                      </p:cBhvr>
                                      <p:tavLst>
                                        <p:tav tm="0">
                                          <p:val>
                                            <p:strVal val="4*#ppt_w"/>
                                          </p:val>
                                        </p:tav>
                                        <p:tav tm="100000">
                                          <p:val>
                                            <p:strVal val="#ppt_w"/>
                                          </p:val>
                                        </p:tav>
                                      </p:tavLst>
                                    </p:anim>
                                    <p:anim calcmode="lin" valueType="num">
                                      <p:cBhvr>
                                        <p:cTn id="28" dur="500" fill="hold"/>
                                        <p:tgtEl>
                                          <p:spTgt spid="31">
                                            <p:bg/>
                                          </p:spTgt>
                                        </p:tgtEl>
                                        <p:attrNameLst>
                                          <p:attrName>ppt_h</p:attrName>
                                        </p:attrNameLst>
                                      </p:cBhvr>
                                      <p:tavLst>
                                        <p:tav tm="0">
                                          <p:val>
                                            <p:strVal val="4*#ppt_h"/>
                                          </p:val>
                                        </p:tav>
                                        <p:tav tm="100000">
                                          <p:val>
                                            <p:strVal val="#ppt_h"/>
                                          </p:val>
                                        </p:tav>
                                      </p:tavLst>
                                    </p:anim>
                                  </p:childTnLst>
                                </p:cTn>
                              </p:par>
                              <p:par>
                                <p:cTn id="29" presetID="23" presetClass="entr" presetSubtype="32" fill="hold" grpId="0" nodeType="withEffect" nodePh="1">
                                  <p:stCondLst>
                                    <p:cond delay="0"/>
                                  </p:stCondLst>
                                  <p:endCondLst>
                                    <p:cond evt="begin" delay="0">
                                      <p:tn val="29"/>
                                    </p:cond>
                                  </p:endCondLst>
                                  <p:childTnLst>
                                    <p:set>
                                      <p:cBhvr>
                                        <p:cTn id="30" dur="1" fill="hold">
                                          <p:stCondLst>
                                            <p:cond delay="0"/>
                                          </p:stCondLst>
                                        </p:cTn>
                                        <p:tgtEl>
                                          <p:spTgt spid="31">
                                            <p:txEl>
                                              <p:pRg st="0" end="0"/>
                                            </p:txEl>
                                          </p:spTgt>
                                        </p:tgtEl>
                                        <p:attrNameLst>
                                          <p:attrName>style.visibility</p:attrName>
                                        </p:attrNameLst>
                                      </p:cBhvr>
                                      <p:to>
                                        <p:strVal val="visible"/>
                                      </p:to>
                                    </p:set>
                                    <p:anim calcmode="lin" valueType="num">
                                      <p:cBhvr>
                                        <p:cTn id="31" dur="500" fill="hold"/>
                                        <p:tgtEl>
                                          <p:spTgt spid="31">
                                            <p:txEl>
                                              <p:pRg st="0" end="0"/>
                                            </p:txEl>
                                          </p:spTgt>
                                        </p:tgtEl>
                                        <p:attrNameLst>
                                          <p:attrName>ppt_w</p:attrName>
                                        </p:attrNameLst>
                                      </p:cBhvr>
                                      <p:tavLst>
                                        <p:tav tm="0">
                                          <p:val>
                                            <p:strVal val="4*#ppt_w"/>
                                          </p:val>
                                        </p:tav>
                                        <p:tav tm="100000">
                                          <p:val>
                                            <p:strVal val="#ppt_w"/>
                                          </p:val>
                                        </p:tav>
                                      </p:tavLst>
                                    </p:anim>
                                    <p:anim calcmode="lin" valueType="num">
                                      <p:cBhvr>
                                        <p:cTn id="32" dur="500" fill="hold"/>
                                        <p:tgtEl>
                                          <p:spTgt spid="31">
                                            <p:txEl>
                                              <p:pRg st="0" end="0"/>
                                            </p:txEl>
                                          </p:spTgt>
                                        </p:tgtEl>
                                        <p:attrNameLst>
                                          <p:attrName>ppt_h</p:attrName>
                                        </p:attrNameLst>
                                      </p:cBhvr>
                                      <p:tavLst>
                                        <p:tav tm="0">
                                          <p:val>
                                            <p:strVal val="4*#ppt_h"/>
                                          </p:val>
                                        </p:tav>
                                        <p:tav tm="100000">
                                          <p:val>
                                            <p:strVal val="#ppt_h"/>
                                          </p:val>
                                        </p:tav>
                                      </p:tavLst>
                                    </p:anim>
                                  </p:childTnLst>
                                </p:cTn>
                              </p:par>
                            </p:childTnLst>
                          </p:cTn>
                        </p:par>
                        <p:par>
                          <p:cTn id="33" fill="hold">
                            <p:stCondLst>
                              <p:cond delay="1500"/>
                            </p:stCondLst>
                            <p:childTnLst>
                              <p:par>
                                <p:cTn id="34" presetID="23" presetClass="entr" presetSubtype="32" fill="hold" grpId="0" nodeType="afterEffect">
                                  <p:stCondLst>
                                    <p:cond delay="0"/>
                                  </p:stCondLst>
                                  <p:childTnLst>
                                    <p:set>
                                      <p:cBhvr>
                                        <p:cTn id="35" dur="1" fill="hold">
                                          <p:stCondLst>
                                            <p:cond delay="0"/>
                                          </p:stCondLst>
                                        </p:cTn>
                                        <p:tgtEl>
                                          <p:spTgt spid="27">
                                            <p:bg/>
                                          </p:spTgt>
                                        </p:tgtEl>
                                        <p:attrNameLst>
                                          <p:attrName>style.visibility</p:attrName>
                                        </p:attrNameLst>
                                      </p:cBhvr>
                                      <p:to>
                                        <p:strVal val="visible"/>
                                      </p:to>
                                    </p:set>
                                    <p:anim calcmode="lin" valueType="num">
                                      <p:cBhvr>
                                        <p:cTn id="36" dur="500" fill="hold"/>
                                        <p:tgtEl>
                                          <p:spTgt spid="27">
                                            <p:bg/>
                                          </p:spTgt>
                                        </p:tgtEl>
                                        <p:attrNameLst>
                                          <p:attrName>ppt_w</p:attrName>
                                        </p:attrNameLst>
                                      </p:cBhvr>
                                      <p:tavLst>
                                        <p:tav tm="0">
                                          <p:val>
                                            <p:strVal val="4*#ppt_w"/>
                                          </p:val>
                                        </p:tav>
                                        <p:tav tm="100000">
                                          <p:val>
                                            <p:strVal val="#ppt_w"/>
                                          </p:val>
                                        </p:tav>
                                      </p:tavLst>
                                    </p:anim>
                                    <p:anim calcmode="lin" valueType="num">
                                      <p:cBhvr>
                                        <p:cTn id="37" dur="500" fill="hold"/>
                                        <p:tgtEl>
                                          <p:spTgt spid="27">
                                            <p:bg/>
                                          </p:spTgt>
                                        </p:tgtEl>
                                        <p:attrNameLst>
                                          <p:attrName>ppt_h</p:attrName>
                                        </p:attrNameLst>
                                      </p:cBhvr>
                                      <p:tavLst>
                                        <p:tav tm="0">
                                          <p:val>
                                            <p:strVal val="4*#ppt_h"/>
                                          </p:val>
                                        </p:tav>
                                        <p:tav tm="100000">
                                          <p:val>
                                            <p:strVal val="#ppt_h"/>
                                          </p:val>
                                        </p:tav>
                                      </p:tavLst>
                                    </p:anim>
                                  </p:childTnLst>
                                </p:cTn>
                              </p:par>
                              <p:par>
                                <p:cTn id="38" presetID="23" presetClass="entr" presetSubtype="32" fill="hold" grpId="0" nodeType="withEffect" nodePh="1">
                                  <p:stCondLst>
                                    <p:cond delay="0"/>
                                  </p:stCondLst>
                                  <p:endCondLst>
                                    <p:cond evt="begin" delay="0">
                                      <p:tn val="38"/>
                                    </p:cond>
                                  </p:endCondLst>
                                  <p:childTnLst>
                                    <p:set>
                                      <p:cBhvr>
                                        <p:cTn id="39" dur="1" fill="hold">
                                          <p:stCondLst>
                                            <p:cond delay="0"/>
                                          </p:stCondLst>
                                        </p:cTn>
                                        <p:tgtEl>
                                          <p:spTgt spid="27">
                                            <p:txEl>
                                              <p:pRg st="0" end="0"/>
                                            </p:txEl>
                                          </p:spTgt>
                                        </p:tgtEl>
                                        <p:attrNameLst>
                                          <p:attrName>style.visibility</p:attrName>
                                        </p:attrNameLst>
                                      </p:cBhvr>
                                      <p:to>
                                        <p:strVal val="visible"/>
                                      </p:to>
                                    </p:set>
                                    <p:anim calcmode="lin" valueType="num">
                                      <p:cBhvr>
                                        <p:cTn id="40" dur="500" fill="hold"/>
                                        <p:tgtEl>
                                          <p:spTgt spid="27">
                                            <p:txEl>
                                              <p:pRg st="0" end="0"/>
                                            </p:txEl>
                                          </p:spTgt>
                                        </p:tgtEl>
                                        <p:attrNameLst>
                                          <p:attrName>ppt_w</p:attrName>
                                        </p:attrNameLst>
                                      </p:cBhvr>
                                      <p:tavLst>
                                        <p:tav tm="0">
                                          <p:val>
                                            <p:strVal val="4*#ppt_w"/>
                                          </p:val>
                                        </p:tav>
                                        <p:tav tm="100000">
                                          <p:val>
                                            <p:strVal val="#ppt_w"/>
                                          </p:val>
                                        </p:tav>
                                      </p:tavLst>
                                    </p:anim>
                                    <p:anim calcmode="lin" valueType="num">
                                      <p:cBhvr>
                                        <p:cTn id="41" dur="500" fill="hold"/>
                                        <p:tgtEl>
                                          <p:spTgt spid="27">
                                            <p:txEl>
                                              <p:pRg st="0" end="0"/>
                                            </p:txEl>
                                          </p:spTgt>
                                        </p:tgtEl>
                                        <p:attrNameLst>
                                          <p:attrName>ppt_h</p:attrName>
                                        </p:attrNameLst>
                                      </p:cBhvr>
                                      <p:tavLst>
                                        <p:tav tm="0">
                                          <p:val>
                                            <p:strVal val="4*#ppt_h"/>
                                          </p:val>
                                        </p:tav>
                                        <p:tav tm="100000">
                                          <p:val>
                                            <p:strVal val="#ppt_h"/>
                                          </p:val>
                                        </p:tav>
                                      </p:tavLst>
                                    </p:anim>
                                  </p:childTnLst>
                                </p:cTn>
                              </p:par>
                            </p:childTnLst>
                          </p:cTn>
                        </p:par>
                        <p:par>
                          <p:cTn id="42" fill="hold">
                            <p:stCondLst>
                              <p:cond delay="2000"/>
                            </p:stCondLst>
                            <p:childTnLst>
                              <p:par>
                                <p:cTn id="43" presetID="23" presetClass="entr" presetSubtype="32" fill="hold" grpId="0" nodeType="afterEffect">
                                  <p:stCondLst>
                                    <p:cond delay="0"/>
                                  </p:stCondLst>
                                  <p:childTnLst>
                                    <p:set>
                                      <p:cBhvr>
                                        <p:cTn id="44" dur="1" fill="hold">
                                          <p:stCondLst>
                                            <p:cond delay="0"/>
                                          </p:stCondLst>
                                        </p:cTn>
                                        <p:tgtEl>
                                          <p:spTgt spid="7">
                                            <p:bg/>
                                          </p:spTgt>
                                        </p:tgtEl>
                                        <p:attrNameLst>
                                          <p:attrName>style.visibility</p:attrName>
                                        </p:attrNameLst>
                                      </p:cBhvr>
                                      <p:to>
                                        <p:strVal val="visible"/>
                                      </p:to>
                                    </p:set>
                                    <p:anim calcmode="lin" valueType="num">
                                      <p:cBhvr>
                                        <p:cTn id="45" dur="500" fill="hold"/>
                                        <p:tgtEl>
                                          <p:spTgt spid="7">
                                            <p:bg/>
                                          </p:spTgt>
                                        </p:tgtEl>
                                        <p:attrNameLst>
                                          <p:attrName>ppt_w</p:attrName>
                                        </p:attrNameLst>
                                      </p:cBhvr>
                                      <p:tavLst>
                                        <p:tav tm="0">
                                          <p:val>
                                            <p:strVal val="4*#ppt_w"/>
                                          </p:val>
                                        </p:tav>
                                        <p:tav tm="100000">
                                          <p:val>
                                            <p:strVal val="#ppt_w"/>
                                          </p:val>
                                        </p:tav>
                                      </p:tavLst>
                                    </p:anim>
                                    <p:anim calcmode="lin" valueType="num">
                                      <p:cBhvr>
                                        <p:cTn id="46" dur="500" fill="hold"/>
                                        <p:tgtEl>
                                          <p:spTgt spid="7">
                                            <p:bg/>
                                          </p:spTgt>
                                        </p:tgtEl>
                                        <p:attrNameLst>
                                          <p:attrName>ppt_h</p:attrName>
                                        </p:attrNameLst>
                                      </p:cBhvr>
                                      <p:tavLst>
                                        <p:tav tm="0">
                                          <p:val>
                                            <p:strVal val="4*#ppt_h"/>
                                          </p:val>
                                        </p:tav>
                                        <p:tav tm="100000">
                                          <p:val>
                                            <p:strVal val="#ppt_h"/>
                                          </p:val>
                                        </p:tav>
                                      </p:tavLst>
                                    </p:anim>
                                  </p:childTnLst>
                                </p:cTn>
                              </p:par>
                              <p:par>
                                <p:cTn id="47" presetID="23" presetClass="entr" presetSubtype="32" fill="hold" grpId="0" nodeType="withEffect" nodePh="1">
                                  <p:stCondLst>
                                    <p:cond delay="0"/>
                                  </p:stCondLst>
                                  <p:endCondLst>
                                    <p:cond evt="begin" delay="0">
                                      <p:tn val="47"/>
                                    </p:cond>
                                  </p:endCondLst>
                                  <p:childTnLst>
                                    <p:set>
                                      <p:cBhvr>
                                        <p:cTn id="48" dur="1" fill="hold">
                                          <p:stCondLst>
                                            <p:cond delay="0"/>
                                          </p:stCondLst>
                                        </p:cTn>
                                        <p:tgtEl>
                                          <p:spTgt spid="7">
                                            <p:txEl>
                                              <p:pRg st="0" end="0"/>
                                            </p:txEl>
                                          </p:spTgt>
                                        </p:tgtEl>
                                        <p:attrNameLst>
                                          <p:attrName>style.visibility</p:attrName>
                                        </p:attrNameLst>
                                      </p:cBhvr>
                                      <p:to>
                                        <p:strVal val="visible"/>
                                      </p:to>
                                    </p:set>
                                    <p:anim calcmode="lin" valueType="num">
                                      <p:cBhvr>
                                        <p:cTn id="49" dur="500" fill="hold"/>
                                        <p:tgtEl>
                                          <p:spTgt spid="7">
                                            <p:txEl>
                                              <p:pRg st="0" end="0"/>
                                            </p:txEl>
                                          </p:spTgt>
                                        </p:tgtEl>
                                        <p:attrNameLst>
                                          <p:attrName>ppt_w</p:attrName>
                                        </p:attrNameLst>
                                      </p:cBhvr>
                                      <p:tavLst>
                                        <p:tav tm="0">
                                          <p:val>
                                            <p:strVal val="4*#ppt_w"/>
                                          </p:val>
                                        </p:tav>
                                        <p:tav tm="100000">
                                          <p:val>
                                            <p:strVal val="#ppt_w"/>
                                          </p:val>
                                        </p:tav>
                                      </p:tavLst>
                                    </p:anim>
                                    <p:anim calcmode="lin" valueType="num">
                                      <p:cBhvr>
                                        <p:cTn id="50" dur="500" fill="hold"/>
                                        <p:tgtEl>
                                          <p:spTgt spid="7">
                                            <p:txEl>
                                              <p:pRg st="0" end="0"/>
                                            </p:txEl>
                                          </p:spTgt>
                                        </p:tgtEl>
                                        <p:attrNameLst>
                                          <p:attrName>ppt_h</p:attrName>
                                        </p:attrNameLst>
                                      </p:cBhvr>
                                      <p:tavLst>
                                        <p:tav tm="0">
                                          <p:val>
                                            <p:strVal val="4*#ppt_h"/>
                                          </p:val>
                                        </p:tav>
                                        <p:tav tm="100000">
                                          <p:val>
                                            <p:strVal val="#ppt_h"/>
                                          </p:val>
                                        </p:tav>
                                      </p:tavLst>
                                    </p:anim>
                                  </p:childTnLst>
                                </p:cTn>
                              </p:par>
                            </p:childTnLst>
                          </p:cTn>
                        </p:par>
                        <p:par>
                          <p:cTn id="51" fill="hold">
                            <p:stCondLst>
                              <p:cond delay="2500"/>
                            </p:stCondLst>
                            <p:childTnLst>
                              <p:par>
                                <p:cTn id="52" presetID="23" presetClass="entr" presetSubtype="32" fill="hold" grpId="0" nodeType="afterEffect">
                                  <p:stCondLst>
                                    <p:cond delay="0"/>
                                  </p:stCondLst>
                                  <p:childTnLst>
                                    <p:set>
                                      <p:cBhvr>
                                        <p:cTn id="53" dur="1" fill="hold">
                                          <p:stCondLst>
                                            <p:cond delay="0"/>
                                          </p:stCondLst>
                                        </p:cTn>
                                        <p:tgtEl>
                                          <p:spTgt spid="8">
                                            <p:bg/>
                                          </p:spTgt>
                                        </p:tgtEl>
                                        <p:attrNameLst>
                                          <p:attrName>style.visibility</p:attrName>
                                        </p:attrNameLst>
                                      </p:cBhvr>
                                      <p:to>
                                        <p:strVal val="visible"/>
                                      </p:to>
                                    </p:set>
                                    <p:anim calcmode="lin" valueType="num">
                                      <p:cBhvr>
                                        <p:cTn id="54" dur="500" fill="hold"/>
                                        <p:tgtEl>
                                          <p:spTgt spid="8">
                                            <p:bg/>
                                          </p:spTgt>
                                        </p:tgtEl>
                                        <p:attrNameLst>
                                          <p:attrName>ppt_w</p:attrName>
                                        </p:attrNameLst>
                                      </p:cBhvr>
                                      <p:tavLst>
                                        <p:tav tm="0">
                                          <p:val>
                                            <p:strVal val="4*#ppt_w"/>
                                          </p:val>
                                        </p:tav>
                                        <p:tav tm="100000">
                                          <p:val>
                                            <p:strVal val="#ppt_w"/>
                                          </p:val>
                                        </p:tav>
                                      </p:tavLst>
                                    </p:anim>
                                    <p:anim calcmode="lin" valueType="num">
                                      <p:cBhvr>
                                        <p:cTn id="55" dur="500" fill="hold"/>
                                        <p:tgtEl>
                                          <p:spTgt spid="8">
                                            <p:bg/>
                                          </p:spTgt>
                                        </p:tgtEl>
                                        <p:attrNameLst>
                                          <p:attrName>ppt_h</p:attrName>
                                        </p:attrNameLst>
                                      </p:cBhvr>
                                      <p:tavLst>
                                        <p:tav tm="0">
                                          <p:val>
                                            <p:strVal val="4*#ppt_h"/>
                                          </p:val>
                                        </p:tav>
                                        <p:tav tm="100000">
                                          <p:val>
                                            <p:strVal val="#ppt_h"/>
                                          </p:val>
                                        </p:tav>
                                      </p:tavLst>
                                    </p:anim>
                                  </p:childTnLst>
                                </p:cTn>
                              </p:par>
                              <p:par>
                                <p:cTn id="56" presetID="23" presetClass="entr" presetSubtype="32" fill="hold" grpId="0" nodeType="withEffect" nodePh="1">
                                  <p:stCondLst>
                                    <p:cond delay="0"/>
                                  </p:stCondLst>
                                  <p:endCondLst>
                                    <p:cond evt="begin" delay="0">
                                      <p:tn val="56"/>
                                    </p:cond>
                                  </p:endCondLst>
                                  <p:childTnLst>
                                    <p:set>
                                      <p:cBhvr>
                                        <p:cTn id="57" dur="1" fill="hold">
                                          <p:stCondLst>
                                            <p:cond delay="0"/>
                                          </p:stCondLst>
                                        </p:cTn>
                                        <p:tgtEl>
                                          <p:spTgt spid="8">
                                            <p:txEl>
                                              <p:pRg st="0" end="0"/>
                                            </p:txEl>
                                          </p:spTgt>
                                        </p:tgtEl>
                                        <p:attrNameLst>
                                          <p:attrName>style.visibility</p:attrName>
                                        </p:attrNameLst>
                                      </p:cBhvr>
                                      <p:to>
                                        <p:strVal val="visible"/>
                                      </p:to>
                                    </p:set>
                                    <p:anim calcmode="lin" valueType="num">
                                      <p:cBhvr>
                                        <p:cTn id="58" dur="500" fill="hold"/>
                                        <p:tgtEl>
                                          <p:spTgt spid="8">
                                            <p:txEl>
                                              <p:pRg st="0" end="0"/>
                                            </p:txEl>
                                          </p:spTgt>
                                        </p:tgtEl>
                                        <p:attrNameLst>
                                          <p:attrName>ppt_w</p:attrName>
                                        </p:attrNameLst>
                                      </p:cBhvr>
                                      <p:tavLst>
                                        <p:tav tm="0">
                                          <p:val>
                                            <p:strVal val="4*#ppt_w"/>
                                          </p:val>
                                        </p:tav>
                                        <p:tav tm="100000">
                                          <p:val>
                                            <p:strVal val="#ppt_w"/>
                                          </p:val>
                                        </p:tav>
                                      </p:tavLst>
                                    </p:anim>
                                    <p:anim calcmode="lin" valueType="num">
                                      <p:cBhvr>
                                        <p:cTn id="59" dur="500" fill="hold"/>
                                        <p:tgtEl>
                                          <p:spTgt spid="8">
                                            <p:txEl>
                                              <p:pRg st="0" end="0"/>
                                            </p:txEl>
                                          </p:spTgt>
                                        </p:tgtEl>
                                        <p:attrNameLst>
                                          <p:attrName>ppt_h</p:attrName>
                                        </p:attrNameLst>
                                      </p:cBhvr>
                                      <p:tavLst>
                                        <p:tav tm="0">
                                          <p:val>
                                            <p:strVal val="4*#ppt_h"/>
                                          </p:val>
                                        </p:tav>
                                        <p:tav tm="100000">
                                          <p:val>
                                            <p:strVal val="#ppt_h"/>
                                          </p:val>
                                        </p:tav>
                                      </p:tavLst>
                                    </p:anim>
                                  </p:childTnLst>
                                </p:cTn>
                              </p:par>
                            </p:childTnLst>
                          </p:cTn>
                        </p:par>
                        <p:par>
                          <p:cTn id="60" fill="hold">
                            <p:stCondLst>
                              <p:cond delay="3000"/>
                            </p:stCondLst>
                            <p:childTnLst>
                              <p:par>
                                <p:cTn id="61" presetID="6" presetClass="entr" presetSubtype="16"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circle(in)">
                                      <p:cBhvr>
                                        <p:cTn id="63" dur="2000"/>
                                        <p:tgtEl>
                                          <p:spTgt spid="78"/>
                                        </p:tgtEl>
                                      </p:cBhvr>
                                    </p:animEffect>
                                  </p:childTnLst>
                                </p:cTn>
                              </p:par>
                              <p:par>
                                <p:cTn id="64" presetID="6" presetClass="entr" presetSubtype="16" fill="hold" grpId="0" nodeType="withEffect">
                                  <p:stCondLst>
                                    <p:cond delay="0"/>
                                  </p:stCondLst>
                                  <p:childTnLst>
                                    <p:set>
                                      <p:cBhvr>
                                        <p:cTn id="65" dur="1" fill="hold">
                                          <p:stCondLst>
                                            <p:cond delay="0"/>
                                          </p:stCondLst>
                                        </p:cTn>
                                        <p:tgtEl>
                                          <p:spTgt spid="80"/>
                                        </p:tgtEl>
                                        <p:attrNameLst>
                                          <p:attrName>style.visibility</p:attrName>
                                        </p:attrNameLst>
                                      </p:cBhvr>
                                      <p:to>
                                        <p:strVal val="visible"/>
                                      </p:to>
                                    </p:set>
                                    <p:animEffect transition="in" filter="circle(in)">
                                      <p:cBhvr>
                                        <p:cTn id="66" dur="2000"/>
                                        <p:tgtEl>
                                          <p:spTgt spid="80"/>
                                        </p:tgtEl>
                                      </p:cBhvr>
                                    </p:animEffect>
                                  </p:childTnLst>
                                </p:cTn>
                              </p:par>
                              <p:par>
                                <p:cTn id="67" presetID="6" presetClass="entr" presetSubtype="16" fill="hold" grpId="0" nodeType="withEffect">
                                  <p:stCondLst>
                                    <p:cond delay="0"/>
                                  </p:stCondLst>
                                  <p:childTnLst>
                                    <p:set>
                                      <p:cBhvr>
                                        <p:cTn id="68" dur="1" fill="hold">
                                          <p:stCondLst>
                                            <p:cond delay="0"/>
                                          </p:stCondLst>
                                        </p:cTn>
                                        <p:tgtEl>
                                          <p:spTgt spid="81"/>
                                        </p:tgtEl>
                                        <p:attrNameLst>
                                          <p:attrName>style.visibility</p:attrName>
                                        </p:attrNameLst>
                                      </p:cBhvr>
                                      <p:to>
                                        <p:strVal val="visible"/>
                                      </p:to>
                                    </p:set>
                                    <p:animEffect transition="in" filter="circle(in)">
                                      <p:cBhvr>
                                        <p:cTn id="69" dur="2000"/>
                                        <p:tgtEl>
                                          <p:spTgt spid="81"/>
                                        </p:tgtEl>
                                      </p:cBhvr>
                                    </p:animEffect>
                                  </p:childTnLst>
                                </p:cTn>
                              </p:par>
                              <p:par>
                                <p:cTn id="70" presetID="6" presetClass="entr" presetSubtype="16" fill="hold" grpId="0" nodeType="withEffect">
                                  <p:stCondLst>
                                    <p:cond delay="0"/>
                                  </p:stCondLst>
                                  <p:childTnLst>
                                    <p:set>
                                      <p:cBhvr>
                                        <p:cTn id="71" dur="1" fill="hold">
                                          <p:stCondLst>
                                            <p:cond delay="0"/>
                                          </p:stCondLst>
                                        </p:cTn>
                                        <p:tgtEl>
                                          <p:spTgt spid="82"/>
                                        </p:tgtEl>
                                        <p:attrNameLst>
                                          <p:attrName>style.visibility</p:attrName>
                                        </p:attrNameLst>
                                      </p:cBhvr>
                                      <p:to>
                                        <p:strVal val="visible"/>
                                      </p:to>
                                    </p:set>
                                    <p:animEffect transition="in" filter="circle(in)">
                                      <p:cBhvr>
                                        <p:cTn id="72" dur="2000"/>
                                        <p:tgtEl>
                                          <p:spTgt spid="82"/>
                                        </p:tgtEl>
                                      </p:cBhvr>
                                    </p:animEffect>
                                  </p:childTnLst>
                                </p:cTn>
                              </p:par>
                              <p:par>
                                <p:cTn id="73" presetID="6" presetClass="entr" presetSubtype="16"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Effect transition="in" filter="circle(in)">
                                      <p:cBhvr>
                                        <p:cTn id="75" dur="2000"/>
                                        <p:tgtEl>
                                          <p:spTgt spid="83"/>
                                        </p:tgtEl>
                                      </p:cBhvr>
                                    </p:animEffect>
                                  </p:childTnLst>
                                </p:cTn>
                              </p:par>
                              <p:par>
                                <p:cTn id="76" presetID="6" presetClass="entr" presetSubtype="16" fill="hold" grpId="0" nodeType="withEffect">
                                  <p:stCondLst>
                                    <p:cond delay="0"/>
                                  </p:stCondLst>
                                  <p:childTnLst>
                                    <p:set>
                                      <p:cBhvr>
                                        <p:cTn id="77" dur="1" fill="hold">
                                          <p:stCondLst>
                                            <p:cond delay="0"/>
                                          </p:stCondLst>
                                        </p:cTn>
                                        <p:tgtEl>
                                          <p:spTgt spid="85"/>
                                        </p:tgtEl>
                                        <p:attrNameLst>
                                          <p:attrName>style.visibility</p:attrName>
                                        </p:attrNameLst>
                                      </p:cBhvr>
                                      <p:to>
                                        <p:strVal val="visible"/>
                                      </p:to>
                                    </p:set>
                                    <p:animEffect transition="in" filter="circle(in)">
                                      <p:cBhvr>
                                        <p:cTn id="78" dur="2000"/>
                                        <p:tgtEl>
                                          <p:spTgt spid="85"/>
                                        </p:tgtEl>
                                      </p:cBhvr>
                                    </p:animEffect>
                                  </p:childTnLst>
                                </p:cTn>
                              </p:par>
                              <p:par>
                                <p:cTn id="79" presetID="6" presetClass="entr" presetSubtype="16" fill="hold" grpId="0" nodeType="withEffect">
                                  <p:stCondLst>
                                    <p:cond delay="0"/>
                                  </p:stCondLst>
                                  <p:childTnLst>
                                    <p:set>
                                      <p:cBhvr>
                                        <p:cTn id="80" dur="1" fill="hold">
                                          <p:stCondLst>
                                            <p:cond delay="0"/>
                                          </p:stCondLst>
                                        </p:cTn>
                                        <p:tgtEl>
                                          <p:spTgt spid="87"/>
                                        </p:tgtEl>
                                        <p:attrNameLst>
                                          <p:attrName>style.visibility</p:attrName>
                                        </p:attrNameLst>
                                      </p:cBhvr>
                                      <p:to>
                                        <p:strVal val="visible"/>
                                      </p:to>
                                    </p:set>
                                    <p:animEffect transition="in" filter="circle(in)">
                                      <p:cBhvr>
                                        <p:cTn id="81" dur="2000"/>
                                        <p:tgtEl>
                                          <p:spTgt spid="87"/>
                                        </p:tgtEl>
                                      </p:cBhvr>
                                    </p:animEffect>
                                  </p:childTnLst>
                                </p:cTn>
                              </p:par>
                              <p:par>
                                <p:cTn id="82" presetID="6" presetClass="entr" presetSubtype="16" fill="hold" grpId="0" nodeType="withEffect">
                                  <p:stCondLst>
                                    <p:cond delay="0"/>
                                  </p:stCondLst>
                                  <p:childTnLst>
                                    <p:set>
                                      <p:cBhvr>
                                        <p:cTn id="83" dur="1" fill="hold">
                                          <p:stCondLst>
                                            <p:cond delay="0"/>
                                          </p:stCondLst>
                                        </p:cTn>
                                        <p:tgtEl>
                                          <p:spTgt spid="84"/>
                                        </p:tgtEl>
                                        <p:attrNameLst>
                                          <p:attrName>style.visibility</p:attrName>
                                        </p:attrNameLst>
                                      </p:cBhvr>
                                      <p:to>
                                        <p:strVal val="visible"/>
                                      </p:to>
                                    </p:set>
                                    <p:animEffect transition="in" filter="circle(in)">
                                      <p:cBhvr>
                                        <p:cTn id="84" dur="2000"/>
                                        <p:tgtEl>
                                          <p:spTgt spid="84"/>
                                        </p:tgtEl>
                                      </p:cBhvr>
                                    </p:animEffect>
                                  </p:childTnLst>
                                </p:cTn>
                              </p:par>
                              <p:par>
                                <p:cTn id="85" presetID="6" presetClass="entr" presetSubtype="16" fill="hold" grpId="0" nodeType="withEffect">
                                  <p:stCondLst>
                                    <p:cond delay="0"/>
                                  </p:stCondLst>
                                  <p:childTnLst>
                                    <p:set>
                                      <p:cBhvr>
                                        <p:cTn id="86" dur="1" fill="hold">
                                          <p:stCondLst>
                                            <p:cond delay="0"/>
                                          </p:stCondLst>
                                        </p:cTn>
                                        <p:tgtEl>
                                          <p:spTgt spid="77"/>
                                        </p:tgtEl>
                                        <p:attrNameLst>
                                          <p:attrName>style.visibility</p:attrName>
                                        </p:attrNameLst>
                                      </p:cBhvr>
                                      <p:to>
                                        <p:strVal val="visible"/>
                                      </p:to>
                                    </p:set>
                                    <p:animEffect transition="in" filter="circle(in)">
                                      <p:cBhvr>
                                        <p:cTn id="87" dur="2000"/>
                                        <p:tgtEl>
                                          <p:spTgt spid="77"/>
                                        </p:tgtEl>
                                      </p:cBhvr>
                                    </p:animEffect>
                                  </p:childTnLst>
                                </p:cTn>
                              </p:par>
                              <p:par>
                                <p:cTn id="88" presetID="6" presetClass="entr" presetSubtype="16" fill="hold" grpId="0" nodeType="withEffect">
                                  <p:stCondLst>
                                    <p:cond delay="0"/>
                                  </p:stCondLst>
                                  <p:childTnLst>
                                    <p:set>
                                      <p:cBhvr>
                                        <p:cTn id="89" dur="1" fill="hold">
                                          <p:stCondLst>
                                            <p:cond delay="0"/>
                                          </p:stCondLst>
                                        </p:cTn>
                                        <p:tgtEl>
                                          <p:spTgt spid="79"/>
                                        </p:tgtEl>
                                        <p:attrNameLst>
                                          <p:attrName>style.visibility</p:attrName>
                                        </p:attrNameLst>
                                      </p:cBhvr>
                                      <p:to>
                                        <p:strVal val="visible"/>
                                      </p:to>
                                    </p:set>
                                    <p:animEffect transition="in" filter="circle(in)">
                                      <p:cBhvr>
                                        <p:cTn id="90" dur="2000"/>
                                        <p:tgtEl>
                                          <p:spTgt spid="79"/>
                                        </p:tgtEl>
                                      </p:cBhvr>
                                    </p:animEffect>
                                  </p:childTnLst>
                                </p:cTn>
                              </p:par>
                              <p:par>
                                <p:cTn id="91" presetID="6" presetClass="entr" presetSubtype="16" fill="hold" grpId="0" nodeType="withEffect">
                                  <p:stCondLst>
                                    <p:cond delay="0"/>
                                  </p:stCondLst>
                                  <p:childTnLst>
                                    <p:set>
                                      <p:cBhvr>
                                        <p:cTn id="92" dur="1" fill="hold">
                                          <p:stCondLst>
                                            <p:cond delay="0"/>
                                          </p:stCondLst>
                                        </p:cTn>
                                        <p:tgtEl>
                                          <p:spTgt spid="95"/>
                                        </p:tgtEl>
                                        <p:attrNameLst>
                                          <p:attrName>style.visibility</p:attrName>
                                        </p:attrNameLst>
                                      </p:cBhvr>
                                      <p:to>
                                        <p:strVal val="visible"/>
                                      </p:to>
                                    </p:set>
                                    <p:animEffect transition="in" filter="circle(in)">
                                      <p:cBhvr>
                                        <p:cTn id="93" dur="2000"/>
                                        <p:tgtEl>
                                          <p:spTgt spid="95"/>
                                        </p:tgtEl>
                                      </p:cBhvr>
                                    </p:animEffect>
                                  </p:childTnLst>
                                </p:cTn>
                              </p:par>
                              <p:par>
                                <p:cTn id="94" presetID="6" presetClass="entr" presetSubtype="16" fill="hold" grpId="0" nodeType="withEffect">
                                  <p:stCondLst>
                                    <p:cond delay="0"/>
                                  </p:stCondLst>
                                  <p:childTnLst>
                                    <p:set>
                                      <p:cBhvr>
                                        <p:cTn id="95" dur="1" fill="hold">
                                          <p:stCondLst>
                                            <p:cond delay="0"/>
                                          </p:stCondLst>
                                        </p:cTn>
                                        <p:tgtEl>
                                          <p:spTgt spid="86"/>
                                        </p:tgtEl>
                                        <p:attrNameLst>
                                          <p:attrName>style.visibility</p:attrName>
                                        </p:attrNameLst>
                                      </p:cBhvr>
                                      <p:to>
                                        <p:strVal val="visible"/>
                                      </p:to>
                                    </p:set>
                                    <p:animEffect transition="in" filter="circle(in)">
                                      <p:cBhvr>
                                        <p:cTn id="96" dur="2000"/>
                                        <p:tgtEl>
                                          <p:spTgt spid="86"/>
                                        </p:tgtEl>
                                      </p:cBhvr>
                                    </p:animEffect>
                                  </p:childTnLst>
                                </p:cTn>
                              </p:par>
                              <p:par>
                                <p:cTn id="97" presetID="6" presetClass="entr" presetSubtype="16" fill="hold" grpId="0" nodeType="with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circle(in)">
                                      <p:cBhvr>
                                        <p:cTn id="99" dur="2000"/>
                                        <p:tgtEl>
                                          <p:spTgt spid="88"/>
                                        </p:tgtEl>
                                      </p:cBhvr>
                                    </p:animEffect>
                                  </p:childTnLst>
                                </p:cTn>
                              </p:par>
                              <p:par>
                                <p:cTn id="100" presetID="6" presetClass="entr" presetSubtype="16" fill="hold" grpId="0" nodeType="withEffect">
                                  <p:stCondLst>
                                    <p:cond delay="0"/>
                                  </p:stCondLst>
                                  <p:childTnLst>
                                    <p:set>
                                      <p:cBhvr>
                                        <p:cTn id="101" dur="1" fill="hold">
                                          <p:stCondLst>
                                            <p:cond delay="0"/>
                                          </p:stCondLst>
                                        </p:cTn>
                                        <p:tgtEl>
                                          <p:spTgt spid="100"/>
                                        </p:tgtEl>
                                        <p:attrNameLst>
                                          <p:attrName>style.visibility</p:attrName>
                                        </p:attrNameLst>
                                      </p:cBhvr>
                                      <p:to>
                                        <p:strVal val="visible"/>
                                      </p:to>
                                    </p:set>
                                    <p:animEffect transition="in" filter="circle(in)">
                                      <p:cBhvr>
                                        <p:cTn id="102" dur="2000"/>
                                        <p:tgtEl>
                                          <p:spTgt spid="100"/>
                                        </p:tgtEl>
                                      </p:cBhvr>
                                    </p:animEffect>
                                  </p:childTnLst>
                                </p:cTn>
                              </p:par>
                            </p:childTnLst>
                          </p:cTn>
                        </p:par>
                        <p:par>
                          <p:cTn id="103" fill="hold">
                            <p:stCondLst>
                              <p:cond delay="5000"/>
                            </p:stCondLst>
                            <p:childTnLst>
                              <p:par>
                                <p:cTn id="104" presetID="23" presetClass="entr" presetSubtype="32" fill="hold" grpId="0" nodeType="afterEffect">
                                  <p:stCondLst>
                                    <p:cond delay="0"/>
                                  </p:stCondLst>
                                  <p:childTnLst>
                                    <p:set>
                                      <p:cBhvr>
                                        <p:cTn id="105" dur="1" fill="hold">
                                          <p:stCondLst>
                                            <p:cond delay="0"/>
                                          </p:stCondLst>
                                        </p:cTn>
                                        <p:tgtEl>
                                          <p:spTgt spid="97">
                                            <p:txEl>
                                              <p:pRg st="0" end="0"/>
                                            </p:txEl>
                                          </p:spTgt>
                                        </p:tgtEl>
                                        <p:attrNameLst>
                                          <p:attrName>style.visibility</p:attrName>
                                        </p:attrNameLst>
                                      </p:cBhvr>
                                      <p:to>
                                        <p:strVal val="visible"/>
                                      </p:to>
                                    </p:set>
                                    <p:anim calcmode="lin" valueType="num">
                                      <p:cBhvr>
                                        <p:cTn id="106" dur="500" fill="hold"/>
                                        <p:tgtEl>
                                          <p:spTgt spid="97">
                                            <p:txEl>
                                              <p:pRg st="0" end="0"/>
                                            </p:txEl>
                                          </p:spTgt>
                                        </p:tgtEl>
                                        <p:attrNameLst>
                                          <p:attrName>ppt_w</p:attrName>
                                        </p:attrNameLst>
                                      </p:cBhvr>
                                      <p:tavLst>
                                        <p:tav tm="0">
                                          <p:val>
                                            <p:strVal val="4*#ppt_w"/>
                                          </p:val>
                                        </p:tav>
                                        <p:tav tm="100000">
                                          <p:val>
                                            <p:strVal val="#ppt_w"/>
                                          </p:val>
                                        </p:tav>
                                      </p:tavLst>
                                    </p:anim>
                                    <p:anim calcmode="lin" valueType="num">
                                      <p:cBhvr>
                                        <p:cTn id="107" dur="500" fill="hold"/>
                                        <p:tgtEl>
                                          <p:spTgt spid="97">
                                            <p:txEl>
                                              <p:pRg st="0" end="0"/>
                                            </p:txEl>
                                          </p:spTgt>
                                        </p:tgtEl>
                                        <p:attrNameLst>
                                          <p:attrName>ppt_h</p:attrName>
                                        </p:attrNameLst>
                                      </p:cBhvr>
                                      <p:tavLst>
                                        <p:tav tm="0">
                                          <p:val>
                                            <p:strVal val="4*#ppt_h"/>
                                          </p:val>
                                        </p:tav>
                                        <p:tav tm="100000">
                                          <p:val>
                                            <p:strVal val="#ppt_h"/>
                                          </p:val>
                                        </p:tav>
                                      </p:tavLst>
                                    </p:anim>
                                  </p:childTnLst>
                                </p:cTn>
                              </p:par>
                            </p:childTnLst>
                          </p:cTn>
                        </p:par>
                        <p:par>
                          <p:cTn id="108" fill="hold">
                            <p:stCondLst>
                              <p:cond delay="5500"/>
                            </p:stCondLst>
                            <p:childTnLst>
                              <p:par>
                                <p:cTn id="109" presetID="23" presetClass="entr" presetSubtype="32" fill="hold" grpId="0" nodeType="afterEffect">
                                  <p:stCondLst>
                                    <p:cond delay="0"/>
                                  </p:stCondLst>
                                  <p:childTnLst>
                                    <p:set>
                                      <p:cBhvr>
                                        <p:cTn id="110" dur="1" fill="hold">
                                          <p:stCondLst>
                                            <p:cond delay="0"/>
                                          </p:stCondLst>
                                        </p:cTn>
                                        <p:tgtEl>
                                          <p:spTgt spid="98">
                                            <p:bg/>
                                          </p:spTgt>
                                        </p:tgtEl>
                                        <p:attrNameLst>
                                          <p:attrName>style.visibility</p:attrName>
                                        </p:attrNameLst>
                                      </p:cBhvr>
                                      <p:to>
                                        <p:strVal val="visible"/>
                                      </p:to>
                                    </p:set>
                                    <p:anim calcmode="lin" valueType="num">
                                      <p:cBhvr>
                                        <p:cTn id="111" dur="500" fill="hold"/>
                                        <p:tgtEl>
                                          <p:spTgt spid="98">
                                            <p:bg/>
                                          </p:spTgt>
                                        </p:tgtEl>
                                        <p:attrNameLst>
                                          <p:attrName>ppt_w</p:attrName>
                                        </p:attrNameLst>
                                      </p:cBhvr>
                                      <p:tavLst>
                                        <p:tav tm="0">
                                          <p:val>
                                            <p:strVal val="4*#ppt_w"/>
                                          </p:val>
                                        </p:tav>
                                        <p:tav tm="100000">
                                          <p:val>
                                            <p:strVal val="#ppt_w"/>
                                          </p:val>
                                        </p:tav>
                                      </p:tavLst>
                                    </p:anim>
                                    <p:anim calcmode="lin" valueType="num">
                                      <p:cBhvr>
                                        <p:cTn id="112" dur="500" fill="hold"/>
                                        <p:tgtEl>
                                          <p:spTgt spid="98">
                                            <p:bg/>
                                          </p:spTgt>
                                        </p:tgtEl>
                                        <p:attrNameLst>
                                          <p:attrName>ppt_h</p:attrName>
                                        </p:attrNameLst>
                                      </p:cBhvr>
                                      <p:tavLst>
                                        <p:tav tm="0">
                                          <p:val>
                                            <p:strVal val="4*#ppt_h"/>
                                          </p:val>
                                        </p:tav>
                                        <p:tav tm="100000">
                                          <p:val>
                                            <p:strVal val="#ppt_h"/>
                                          </p:val>
                                        </p:tav>
                                      </p:tavLst>
                                    </p:anim>
                                  </p:childTnLst>
                                </p:cTn>
                              </p:par>
                              <p:par>
                                <p:cTn id="113" presetID="23" presetClass="entr" presetSubtype="32" fill="hold" grpId="0" nodeType="withEffect">
                                  <p:stCondLst>
                                    <p:cond delay="0"/>
                                  </p:stCondLst>
                                  <p:childTnLst>
                                    <p:set>
                                      <p:cBhvr>
                                        <p:cTn id="114" dur="1" fill="hold">
                                          <p:stCondLst>
                                            <p:cond delay="0"/>
                                          </p:stCondLst>
                                        </p:cTn>
                                        <p:tgtEl>
                                          <p:spTgt spid="98">
                                            <p:txEl>
                                              <p:pRg st="0" end="0"/>
                                            </p:txEl>
                                          </p:spTgt>
                                        </p:tgtEl>
                                        <p:attrNameLst>
                                          <p:attrName>style.visibility</p:attrName>
                                        </p:attrNameLst>
                                      </p:cBhvr>
                                      <p:to>
                                        <p:strVal val="visible"/>
                                      </p:to>
                                    </p:set>
                                    <p:anim calcmode="lin" valueType="num">
                                      <p:cBhvr>
                                        <p:cTn id="115" dur="500" fill="hold"/>
                                        <p:tgtEl>
                                          <p:spTgt spid="98">
                                            <p:txEl>
                                              <p:pRg st="0" end="0"/>
                                            </p:txEl>
                                          </p:spTgt>
                                        </p:tgtEl>
                                        <p:attrNameLst>
                                          <p:attrName>ppt_w</p:attrName>
                                        </p:attrNameLst>
                                      </p:cBhvr>
                                      <p:tavLst>
                                        <p:tav tm="0">
                                          <p:val>
                                            <p:strVal val="4*#ppt_w"/>
                                          </p:val>
                                        </p:tav>
                                        <p:tav tm="100000">
                                          <p:val>
                                            <p:strVal val="#ppt_w"/>
                                          </p:val>
                                        </p:tav>
                                      </p:tavLst>
                                    </p:anim>
                                    <p:anim calcmode="lin" valueType="num">
                                      <p:cBhvr>
                                        <p:cTn id="116" dur="500" fill="hold"/>
                                        <p:tgtEl>
                                          <p:spTgt spid="98">
                                            <p:txEl>
                                              <p:pRg st="0" end="0"/>
                                            </p:txEl>
                                          </p:spTgt>
                                        </p:tgtEl>
                                        <p:attrNameLst>
                                          <p:attrName>ppt_h</p:attrName>
                                        </p:attrNameLst>
                                      </p:cBhvr>
                                      <p:tavLst>
                                        <p:tav tm="0">
                                          <p:val>
                                            <p:strVal val="4*#ppt_h"/>
                                          </p:val>
                                        </p:tav>
                                        <p:tav tm="100000">
                                          <p:val>
                                            <p:strVal val="#ppt_h"/>
                                          </p:val>
                                        </p:tav>
                                      </p:tavLst>
                                    </p:anim>
                                  </p:childTnLst>
                                </p:cTn>
                              </p:par>
                              <p:par>
                                <p:cTn id="117" presetID="50" presetClass="entr" presetSubtype="0" decel="100000" fill="hold" grpId="0" nodeType="withEffect">
                                  <p:stCondLst>
                                    <p:cond delay="800"/>
                                  </p:stCondLst>
                                  <p:iterate type="lt">
                                    <p:tmPct val="10000"/>
                                  </p:iterate>
                                  <p:childTnLst>
                                    <p:set>
                                      <p:cBhvr>
                                        <p:cTn id="118" dur="1" fill="hold">
                                          <p:stCondLst>
                                            <p:cond delay="0"/>
                                          </p:stCondLst>
                                        </p:cTn>
                                        <p:tgtEl>
                                          <p:spTgt spid="26"/>
                                        </p:tgtEl>
                                        <p:attrNameLst>
                                          <p:attrName>style.visibility</p:attrName>
                                        </p:attrNameLst>
                                      </p:cBhvr>
                                      <p:to>
                                        <p:strVal val="visible"/>
                                      </p:to>
                                    </p:set>
                                    <p:anim calcmode="lin" valueType="num">
                                      <p:cBhvr>
                                        <p:cTn id="119" dur="1000" fill="hold"/>
                                        <p:tgtEl>
                                          <p:spTgt spid="26"/>
                                        </p:tgtEl>
                                        <p:attrNameLst>
                                          <p:attrName>ppt_w</p:attrName>
                                        </p:attrNameLst>
                                      </p:cBhvr>
                                      <p:tavLst>
                                        <p:tav tm="0">
                                          <p:val>
                                            <p:strVal val="#ppt_w+.3"/>
                                          </p:val>
                                        </p:tav>
                                        <p:tav tm="100000">
                                          <p:val>
                                            <p:strVal val="#ppt_w"/>
                                          </p:val>
                                        </p:tav>
                                      </p:tavLst>
                                    </p:anim>
                                    <p:anim calcmode="lin" valueType="num">
                                      <p:cBhvr>
                                        <p:cTn id="120" dur="1000" fill="hold"/>
                                        <p:tgtEl>
                                          <p:spTgt spid="26"/>
                                        </p:tgtEl>
                                        <p:attrNameLst>
                                          <p:attrName>ppt_h</p:attrName>
                                        </p:attrNameLst>
                                      </p:cBhvr>
                                      <p:tavLst>
                                        <p:tav tm="0">
                                          <p:val>
                                            <p:strVal val="#ppt_h"/>
                                          </p:val>
                                        </p:tav>
                                        <p:tav tm="100000">
                                          <p:val>
                                            <p:strVal val="#ppt_h"/>
                                          </p:val>
                                        </p:tav>
                                      </p:tavLst>
                                    </p:anim>
                                    <p:animEffect transition="in" filter="fade">
                                      <p:cBhvr>
                                        <p:cTn id="121"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22" repeatCount="indefinite" fill="remove" display="0">
                  <p:stCondLst>
                    <p:cond delay="indefinite"/>
                  </p:stCondLst>
                  <p:endCondLst>
                    <p:cond evt="onStopAudio" delay="0">
                      <p:tgtEl>
                        <p:sldTgt/>
                      </p:tgtEl>
                    </p:cond>
                  </p:endCondLst>
                </p:cTn>
                <p:tgtEl>
                  <p:spTgt spid="32"/>
                </p:tgtEl>
              </p:cMediaNode>
            </p:audio>
          </p:childTnLst>
        </p:cTn>
      </p:par>
    </p:tnLst>
    <p:bldLst>
      <p:bldP spid="27" grpId="0" build="allAtOnce" animBg="1"/>
      <p:bldP spid="84" grpId="0" animBg="1"/>
      <p:bldP spid="77" grpId="0" animBg="1"/>
      <p:bldP spid="79" grpId="0" animBg="1"/>
      <p:bldP spid="95" grpId="0" animBg="1"/>
      <p:bldP spid="78" grpId="0" animBg="1"/>
      <p:bldP spid="80" grpId="0" animBg="1"/>
      <p:bldP spid="81" grpId="0" animBg="1"/>
      <p:bldP spid="82" grpId="0" animBg="1"/>
      <p:bldP spid="83" grpId="0" animBg="1"/>
      <p:bldP spid="85" grpId="0" animBg="1"/>
      <p:bldP spid="87" grpId="0" animBg="1"/>
      <p:bldP spid="97" grpId="0" build="allAtOnce"/>
      <p:bldP spid="98" grpId="0" build="allAtOnce" animBg="1"/>
      <p:bldP spid="86" grpId="0" animBg="1"/>
      <p:bldP spid="88" grpId="0" animBg="1"/>
      <p:bldP spid="100" grpId="0" animBg="1"/>
      <p:bldP spid="26" grpId="0"/>
      <p:bldP spid="7" grpId="0" build="allAtOnce" animBg="1"/>
      <p:bldP spid="29" grpId="0" build="allAtOnce" animBg="1"/>
      <p:bldP spid="30" grpId="0" build="allAtOnce" animBg="1"/>
      <p:bldP spid="31" grpId="0" build="allAtOnce" animBg="1"/>
      <p:bldP spid="8" grpId="0" uiExpand="1" build="allAtOnce" animBg="1"/>
    </p:bldLst>
  </p:timing>
  <p:extLst mod="1">
    <p:ext uri="{E180D4A7-C9FB-4DFB-919C-405C955672EB}">
      <p14:showEvtLst xmlns:p14="http://schemas.microsoft.com/office/powerpoint/2010/main">
        <p14:playEvt time="0" objId="2"/>
        <p14:stopEvt time="807" objId="2"/>
        <p14:playEvt time="1292"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780563" y="1341029"/>
            <a:ext cx="3507735" cy="1172629"/>
          </a:xfrm>
          <a:prstGeom prst="rect">
            <a:avLst/>
          </a:prstGeom>
          <a:noFill/>
        </p:spPr>
        <p:txBody>
          <a:bodyPr wrap="square" rtlCol="0">
            <a:spAutoFit/>
          </a:bodyPr>
          <a:lstStyle/>
          <a:p>
            <a:pPr algn="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109" name="矩形 108"/>
          <p:cNvSpPr/>
          <p:nvPr/>
        </p:nvSpPr>
        <p:spPr>
          <a:xfrm rot="2700000">
            <a:off x="5857206" y="5366885"/>
            <a:ext cx="1833070" cy="1473374"/>
          </a:xfrm>
          <a:prstGeom prst="rect">
            <a:avLst/>
          </a:prstGeom>
          <a:gradFill>
            <a:gsLst>
              <a:gs pos="0">
                <a:schemeClr val="tx1">
                  <a:alpha val="10000"/>
                </a:schemeClr>
              </a:gs>
              <a:gs pos="74000">
                <a:schemeClr val="tx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圆角矩形 109"/>
          <p:cNvSpPr/>
          <p:nvPr/>
        </p:nvSpPr>
        <p:spPr>
          <a:xfrm>
            <a:off x="5604071" y="4931014"/>
            <a:ext cx="1069383" cy="1069383"/>
          </a:xfrm>
          <a:prstGeom prst="roundRect">
            <a:avLst>
              <a:gd name="adj" fmla="val 10432"/>
            </a:avLst>
          </a:prstGeom>
          <a:solidFill>
            <a:srgbClr val="00B0F0"/>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rot="2700000">
            <a:off x="6014086" y="5041984"/>
            <a:ext cx="755945" cy="1361002"/>
          </a:xfrm>
          <a:custGeom>
            <a:avLst/>
            <a:gdLst>
              <a:gd name="connsiteX0" fmla="*/ 25257 w 771099"/>
              <a:gd name="connsiteY0" fmla="*/ 2463 h 1361002"/>
              <a:gd name="connsiteX1" fmla="*/ 154553 w 771099"/>
              <a:gd name="connsiteY1" fmla="*/ 0 h 1361002"/>
              <a:gd name="connsiteX2" fmla="*/ 643603 w 771099"/>
              <a:gd name="connsiteY2" fmla="*/ 489050 h 1361002"/>
              <a:gd name="connsiteX3" fmla="*/ 728766 w 771099"/>
              <a:gd name="connsiteY3" fmla="*/ 578371 h 1361002"/>
              <a:gd name="connsiteX4" fmla="*/ 728766 w 771099"/>
              <a:gd name="connsiteY4" fmla="*/ 782773 h 1361002"/>
              <a:gd name="connsiteX5" fmla="*/ 150538 w 771099"/>
              <a:gd name="connsiteY5" fmla="*/ 1361002 h 1361002"/>
              <a:gd name="connsiteX6" fmla="*/ 0 w 771099"/>
              <a:gd name="connsiteY6" fmla="*/ 1361002 h 1361002"/>
              <a:gd name="connsiteX7" fmla="*/ 25257 w 771099"/>
              <a:gd name="connsiteY7" fmla="*/ 2463 h 1361002"/>
              <a:gd name="connsiteX0" fmla="*/ 10103 w 755945"/>
              <a:gd name="connsiteY0" fmla="*/ 2463 h 1361002"/>
              <a:gd name="connsiteX1" fmla="*/ 139399 w 755945"/>
              <a:gd name="connsiteY1" fmla="*/ 0 h 1361002"/>
              <a:gd name="connsiteX2" fmla="*/ 628449 w 755945"/>
              <a:gd name="connsiteY2" fmla="*/ 489050 h 1361002"/>
              <a:gd name="connsiteX3" fmla="*/ 713612 w 755945"/>
              <a:gd name="connsiteY3" fmla="*/ 578371 h 1361002"/>
              <a:gd name="connsiteX4" fmla="*/ 713612 w 755945"/>
              <a:gd name="connsiteY4" fmla="*/ 782773 h 1361002"/>
              <a:gd name="connsiteX5" fmla="*/ 135384 w 755945"/>
              <a:gd name="connsiteY5" fmla="*/ 1361002 h 1361002"/>
              <a:gd name="connsiteX6" fmla="*/ 0 w 755945"/>
              <a:gd name="connsiteY6" fmla="*/ 1352582 h 1361002"/>
              <a:gd name="connsiteX7" fmla="*/ 10103 w 755945"/>
              <a:gd name="connsiteY7" fmla="*/ 2463 h 136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5945" h="1361002">
                <a:moveTo>
                  <a:pt x="10103" y="2463"/>
                </a:moveTo>
                <a:lnTo>
                  <a:pt x="139399" y="0"/>
                </a:lnTo>
                <a:lnTo>
                  <a:pt x="628449" y="489050"/>
                </a:lnTo>
                <a:lnTo>
                  <a:pt x="713612" y="578371"/>
                </a:lnTo>
                <a:cubicBezTo>
                  <a:pt x="770056" y="634815"/>
                  <a:pt x="770056" y="726329"/>
                  <a:pt x="713612" y="782773"/>
                </a:cubicBezTo>
                <a:lnTo>
                  <a:pt x="135384" y="1361002"/>
                </a:lnTo>
                <a:lnTo>
                  <a:pt x="0" y="1352582"/>
                </a:lnTo>
                <a:cubicBezTo>
                  <a:pt x="3368" y="902542"/>
                  <a:pt x="6735" y="452503"/>
                  <a:pt x="10103" y="2463"/>
                </a:cubicBezTo>
                <a:close/>
              </a:path>
            </a:pathLst>
          </a:custGeom>
          <a:gradFill>
            <a:gsLst>
              <a:gs pos="0">
                <a:schemeClr val="tx1">
                  <a:alpha val="15000"/>
                </a:schemeClr>
              </a:gs>
              <a:gs pos="74000">
                <a:schemeClr val="tx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a:off x="5636475" y="4963420"/>
            <a:ext cx="1004574" cy="1004570"/>
          </a:xfrm>
          <a:prstGeom prst="roundRect">
            <a:avLst>
              <a:gd name="adj" fmla="val 7857"/>
            </a:avLst>
          </a:prstGeom>
          <a:solidFill>
            <a:srgbClr val="0070C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5914490" y="5264743"/>
            <a:ext cx="447248" cy="384972"/>
            <a:chOff x="7045326" y="3267076"/>
            <a:chExt cx="376238" cy="323850"/>
          </a:xfrm>
          <a:solidFill>
            <a:schemeClr val="bg1"/>
          </a:solidFill>
        </p:grpSpPr>
        <p:sp>
          <p:nvSpPr>
            <p:cNvPr id="32" name="Freeform 5"/>
            <p:cNvSpPr>
              <a:spLocks noEditPoints="1"/>
            </p:cNvSpPr>
            <p:nvPr/>
          </p:nvSpPr>
          <p:spPr bwMode="auto">
            <a:xfrm>
              <a:off x="7204076" y="3471863"/>
              <a:ext cx="60325" cy="60325"/>
            </a:xfrm>
            <a:custGeom>
              <a:avLst/>
              <a:gdLst>
                <a:gd name="T0" fmla="*/ 8 w 16"/>
                <a:gd name="T1" fmla="*/ 0 h 16"/>
                <a:gd name="T2" fmla="*/ 8 w 16"/>
                <a:gd name="T3" fmla="*/ 0 h 16"/>
                <a:gd name="T4" fmla="*/ 8 w 16"/>
                <a:gd name="T5" fmla="*/ 0 h 16"/>
                <a:gd name="T6" fmla="*/ 8 w 16"/>
                <a:gd name="T7" fmla="*/ 0 h 16"/>
                <a:gd name="T8" fmla="*/ 8 w 16"/>
                <a:gd name="T9" fmla="*/ 0 h 16"/>
                <a:gd name="T10" fmla="*/ 8 w 16"/>
                <a:gd name="T11" fmla="*/ 0 h 16"/>
                <a:gd name="T12" fmla="*/ 0 w 16"/>
                <a:gd name="T13" fmla="*/ 8 h 16"/>
                <a:gd name="T14" fmla="*/ 8 w 16"/>
                <a:gd name="T15" fmla="*/ 16 h 16"/>
                <a:gd name="T16" fmla="*/ 8 w 16"/>
                <a:gd name="T17" fmla="*/ 16 h 16"/>
                <a:gd name="T18" fmla="*/ 8 w 16"/>
                <a:gd name="T19" fmla="*/ 15 h 16"/>
                <a:gd name="T20" fmla="*/ 8 w 16"/>
                <a:gd name="T21" fmla="*/ 15 h 16"/>
                <a:gd name="T22" fmla="*/ 8 w 16"/>
                <a:gd name="T23" fmla="*/ 15 h 16"/>
                <a:gd name="T24" fmla="*/ 16 w 16"/>
                <a:gd name="T25" fmla="*/ 8 h 16"/>
                <a:gd name="T26" fmla="*/ 8 w 16"/>
                <a:gd name="T27" fmla="*/ 0 h 16"/>
                <a:gd name="T28" fmla="*/ 8 w 16"/>
                <a:gd name="T29" fmla="*/ 13 h 16"/>
                <a:gd name="T30" fmla="*/ 8 w 16"/>
                <a:gd name="T31" fmla="*/ 13 h 16"/>
                <a:gd name="T32" fmla="*/ 8 w 16"/>
                <a:gd name="T33" fmla="*/ 14 h 16"/>
                <a:gd name="T34" fmla="*/ 8 w 16"/>
                <a:gd name="T35" fmla="*/ 14 h 16"/>
                <a:gd name="T36" fmla="*/ 8 w 16"/>
                <a:gd name="T37" fmla="*/ 14 h 16"/>
                <a:gd name="T38" fmla="*/ 2 w 16"/>
                <a:gd name="T39" fmla="*/ 8 h 16"/>
                <a:gd name="T40" fmla="*/ 8 w 16"/>
                <a:gd name="T41" fmla="*/ 2 h 16"/>
                <a:gd name="T42" fmla="*/ 8 w 16"/>
                <a:gd name="T43" fmla="*/ 2 h 16"/>
                <a:gd name="T44" fmla="*/ 8 w 16"/>
                <a:gd name="T45" fmla="*/ 2 h 16"/>
                <a:gd name="T46" fmla="*/ 8 w 16"/>
                <a:gd name="T47" fmla="*/ 2 h 16"/>
                <a:gd name="T48" fmla="*/ 8 w 16"/>
                <a:gd name="T49" fmla="*/ 2 h 16"/>
                <a:gd name="T50" fmla="*/ 14 w 16"/>
                <a:gd name="T51" fmla="*/ 8 h 16"/>
                <a:gd name="T52" fmla="*/ 8 w 16"/>
                <a:gd name="T53"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16">
                  <a:moveTo>
                    <a:pt x="8" y="0"/>
                  </a:moveTo>
                  <a:cubicBezTo>
                    <a:pt x="8" y="0"/>
                    <a:pt x="8" y="0"/>
                    <a:pt x="8" y="0"/>
                  </a:cubicBezTo>
                  <a:cubicBezTo>
                    <a:pt x="8" y="0"/>
                    <a:pt x="8" y="0"/>
                    <a:pt x="8" y="0"/>
                  </a:cubicBezTo>
                  <a:cubicBezTo>
                    <a:pt x="8" y="0"/>
                    <a:pt x="8" y="0"/>
                    <a:pt x="8" y="0"/>
                  </a:cubicBezTo>
                  <a:cubicBezTo>
                    <a:pt x="8" y="0"/>
                    <a:pt x="8" y="0"/>
                    <a:pt x="8" y="0"/>
                  </a:cubicBezTo>
                  <a:cubicBezTo>
                    <a:pt x="8" y="0"/>
                    <a:pt x="8" y="0"/>
                    <a:pt x="8" y="0"/>
                  </a:cubicBezTo>
                  <a:cubicBezTo>
                    <a:pt x="4" y="0"/>
                    <a:pt x="0" y="3"/>
                    <a:pt x="0" y="8"/>
                  </a:cubicBezTo>
                  <a:cubicBezTo>
                    <a:pt x="0" y="12"/>
                    <a:pt x="4" y="16"/>
                    <a:pt x="8" y="16"/>
                  </a:cubicBezTo>
                  <a:cubicBezTo>
                    <a:pt x="8" y="16"/>
                    <a:pt x="8" y="16"/>
                    <a:pt x="8" y="16"/>
                  </a:cubicBezTo>
                  <a:cubicBezTo>
                    <a:pt x="8" y="16"/>
                    <a:pt x="8" y="16"/>
                    <a:pt x="8" y="15"/>
                  </a:cubicBezTo>
                  <a:cubicBezTo>
                    <a:pt x="8" y="15"/>
                    <a:pt x="8" y="15"/>
                    <a:pt x="8" y="15"/>
                  </a:cubicBezTo>
                  <a:cubicBezTo>
                    <a:pt x="8" y="15"/>
                    <a:pt x="8" y="15"/>
                    <a:pt x="8" y="15"/>
                  </a:cubicBezTo>
                  <a:cubicBezTo>
                    <a:pt x="13" y="15"/>
                    <a:pt x="16" y="12"/>
                    <a:pt x="16" y="8"/>
                  </a:cubicBezTo>
                  <a:cubicBezTo>
                    <a:pt x="16" y="3"/>
                    <a:pt x="13" y="0"/>
                    <a:pt x="8" y="0"/>
                  </a:cubicBezTo>
                  <a:close/>
                  <a:moveTo>
                    <a:pt x="8" y="13"/>
                  </a:moveTo>
                  <a:cubicBezTo>
                    <a:pt x="8" y="13"/>
                    <a:pt x="8" y="13"/>
                    <a:pt x="8" y="13"/>
                  </a:cubicBezTo>
                  <a:cubicBezTo>
                    <a:pt x="8" y="13"/>
                    <a:pt x="8" y="14"/>
                    <a:pt x="8" y="14"/>
                  </a:cubicBezTo>
                  <a:cubicBezTo>
                    <a:pt x="8" y="14"/>
                    <a:pt x="8" y="14"/>
                    <a:pt x="8" y="14"/>
                  </a:cubicBezTo>
                  <a:cubicBezTo>
                    <a:pt x="8" y="14"/>
                    <a:pt x="8" y="14"/>
                    <a:pt x="8" y="14"/>
                  </a:cubicBezTo>
                  <a:cubicBezTo>
                    <a:pt x="5" y="14"/>
                    <a:pt x="2" y="11"/>
                    <a:pt x="2" y="8"/>
                  </a:cubicBezTo>
                  <a:cubicBezTo>
                    <a:pt x="2" y="4"/>
                    <a:pt x="5" y="2"/>
                    <a:pt x="8" y="2"/>
                  </a:cubicBezTo>
                  <a:cubicBezTo>
                    <a:pt x="8" y="2"/>
                    <a:pt x="8" y="2"/>
                    <a:pt x="8" y="2"/>
                  </a:cubicBezTo>
                  <a:cubicBezTo>
                    <a:pt x="8" y="2"/>
                    <a:pt x="8" y="2"/>
                    <a:pt x="8" y="2"/>
                  </a:cubicBezTo>
                  <a:cubicBezTo>
                    <a:pt x="8" y="2"/>
                    <a:pt x="8" y="2"/>
                    <a:pt x="8" y="2"/>
                  </a:cubicBezTo>
                  <a:cubicBezTo>
                    <a:pt x="8" y="2"/>
                    <a:pt x="8" y="2"/>
                    <a:pt x="8" y="2"/>
                  </a:cubicBezTo>
                  <a:cubicBezTo>
                    <a:pt x="11" y="2"/>
                    <a:pt x="14" y="4"/>
                    <a:pt x="14" y="8"/>
                  </a:cubicBezTo>
                  <a:cubicBezTo>
                    <a:pt x="14" y="11"/>
                    <a:pt x="11" y="13"/>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33" name="Freeform 6"/>
            <p:cNvSpPr>
              <a:spLocks noEditPoints="1"/>
            </p:cNvSpPr>
            <p:nvPr/>
          </p:nvSpPr>
          <p:spPr bwMode="auto">
            <a:xfrm>
              <a:off x="7045326" y="3267076"/>
              <a:ext cx="376238" cy="323850"/>
            </a:xfrm>
            <a:custGeom>
              <a:avLst/>
              <a:gdLst>
                <a:gd name="T0" fmla="*/ 97 w 100"/>
                <a:gd name="T1" fmla="*/ 53 h 84"/>
                <a:gd name="T2" fmla="*/ 97 w 100"/>
                <a:gd name="T3" fmla="*/ 12 h 84"/>
                <a:gd name="T4" fmla="*/ 87 w 100"/>
                <a:gd name="T5" fmla="*/ 0 h 84"/>
                <a:gd name="T6" fmla="*/ 70 w 100"/>
                <a:gd name="T7" fmla="*/ 37 h 84"/>
                <a:gd name="T8" fmla="*/ 50 w 100"/>
                <a:gd name="T9" fmla="*/ 0 h 84"/>
                <a:gd name="T10" fmla="*/ 30 w 100"/>
                <a:gd name="T11" fmla="*/ 37 h 84"/>
                <a:gd name="T12" fmla="*/ 13 w 100"/>
                <a:gd name="T13" fmla="*/ 0 h 84"/>
                <a:gd name="T14" fmla="*/ 3 w 100"/>
                <a:gd name="T15" fmla="*/ 12 h 84"/>
                <a:gd name="T16" fmla="*/ 3 w 100"/>
                <a:gd name="T17" fmla="*/ 53 h 84"/>
                <a:gd name="T18" fmla="*/ 3 w 100"/>
                <a:gd name="T19" fmla="*/ 68 h 84"/>
                <a:gd name="T20" fmla="*/ 15 w 100"/>
                <a:gd name="T21" fmla="*/ 84 h 84"/>
                <a:gd name="T22" fmla="*/ 97 w 100"/>
                <a:gd name="T23" fmla="*/ 72 h 84"/>
                <a:gd name="T24" fmla="*/ 100 w 100"/>
                <a:gd name="T25" fmla="*/ 61 h 84"/>
                <a:gd name="T26" fmla="*/ 95 w 100"/>
                <a:gd name="T27" fmla="*/ 67 h 84"/>
                <a:gd name="T28" fmla="*/ 95 w 100"/>
                <a:gd name="T29" fmla="*/ 55 h 84"/>
                <a:gd name="T30" fmla="*/ 5 w 100"/>
                <a:gd name="T31" fmla="*/ 12 h 84"/>
                <a:gd name="T32" fmla="*/ 22 w 100"/>
                <a:gd name="T33" fmla="*/ 12 h 84"/>
                <a:gd name="T34" fmla="*/ 39 w 100"/>
                <a:gd name="T35" fmla="*/ 11 h 84"/>
                <a:gd name="T36" fmla="*/ 61 w 100"/>
                <a:gd name="T37" fmla="*/ 11 h 84"/>
                <a:gd name="T38" fmla="*/ 78 w 100"/>
                <a:gd name="T39" fmla="*/ 12 h 84"/>
                <a:gd name="T40" fmla="*/ 95 w 100"/>
                <a:gd name="T41" fmla="*/ 12 h 84"/>
                <a:gd name="T42" fmla="*/ 5 w 100"/>
                <a:gd name="T43" fmla="*/ 50 h 84"/>
                <a:gd name="T44" fmla="*/ 2 w 100"/>
                <a:gd name="T45" fmla="*/ 61 h 84"/>
                <a:gd name="T46" fmla="*/ 8 w 100"/>
                <a:gd name="T47" fmla="*/ 61 h 84"/>
                <a:gd name="T48" fmla="*/ 2 w 100"/>
                <a:gd name="T49" fmla="*/ 61 h 84"/>
                <a:gd name="T50" fmla="*/ 15 w 100"/>
                <a:gd name="T51" fmla="*/ 82 h 84"/>
                <a:gd name="T52" fmla="*/ 95 w 100"/>
                <a:gd name="T53" fmla="*/ 74 h 84"/>
                <a:gd name="T54" fmla="*/ 95 w 100"/>
                <a:gd name="T55" fmla="*/ 72 h 84"/>
                <a:gd name="T56" fmla="*/ 5 w 100"/>
                <a:gd name="T57" fmla="*/ 69 h 84"/>
                <a:gd name="T58" fmla="*/ 5 w 100"/>
                <a:gd name="T59" fmla="*/ 53 h 84"/>
                <a:gd name="T60" fmla="*/ 95 w 100"/>
                <a:gd name="T61" fmla="*/ 52 h 84"/>
                <a:gd name="T62" fmla="*/ 90 w 100"/>
                <a:gd name="T63" fmla="*/ 61 h 84"/>
                <a:gd name="T64" fmla="*/ 95 w 100"/>
                <a:gd name="T65" fmla="*/ 7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84">
                  <a:moveTo>
                    <a:pt x="100" y="61"/>
                  </a:moveTo>
                  <a:cubicBezTo>
                    <a:pt x="100" y="57"/>
                    <a:pt x="99" y="54"/>
                    <a:pt x="97" y="53"/>
                  </a:cubicBezTo>
                  <a:cubicBezTo>
                    <a:pt x="97" y="52"/>
                    <a:pt x="97" y="52"/>
                    <a:pt x="97" y="52"/>
                  </a:cubicBezTo>
                  <a:cubicBezTo>
                    <a:pt x="97" y="12"/>
                    <a:pt x="97" y="12"/>
                    <a:pt x="97" y="12"/>
                  </a:cubicBezTo>
                  <a:cubicBezTo>
                    <a:pt x="97" y="11"/>
                    <a:pt x="97" y="11"/>
                    <a:pt x="97" y="11"/>
                  </a:cubicBezTo>
                  <a:cubicBezTo>
                    <a:pt x="96" y="5"/>
                    <a:pt x="92" y="0"/>
                    <a:pt x="87" y="0"/>
                  </a:cubicBezTo>
                  <a:cubicBezTo>
                    <a:pt x="82" y="0"/>
                    <a:pt x="77" y="5"/>
                    <a:pt x="76" y="11"/>
                  </a:cubicBezTo>
                  <a:cubicBezTo>
                    <a:pt x="70" y="37"/>
                    <a:pt x="70" y="37"/>
                    <a:pt x="70" y="37"/>
                  </a:cubicBezTo>
                  <a:cubicBezTo>
                    <a:pt x="63" y="11"/>
                    <a:pt x="63" y="11"/>
                    <a:pt x="63" y="11"/>
                  </a:cubicBezTo>
                  <a:cubicBezTo>
                    <a:pt x="62" y="4"/>
                    <a:pt x="56" y="0"/>
                    <a:pt x="50" y="0"/>
                  </a:cubicBezTo>
                  <a:cubicBezTo>
                    <a:pt x="44" y="0"/>
                    <a:pt x="38" y="4"/>
                    <a:pt x="37" y="11"/>
                  </a:cubicBezTo>
                  <a:cubicBezTo>
                    <a:pt x="30" y="37"/>
                    <a:pt x="30" y="37"/>
                    <a:pt x="30" y="37"/>
                  </a:cubicBezTo>
                  <a:cubicBezTo>
                    <a:pt x="24" y="11"/>
                    <a:pt x="24" y="11"/>
                    <a:pt x="24" y="11"/>
                  </a:cubicBezTo>
                  <a:cubicBezTo>
                    <a:pt x="23" y="5"/>
                    <a:pt x="18" y="0"/>
                    <a:pt x="13" y="0"/>
                  </a:cubicBezTo>
                  <a:cubicBezTo>
                    <a:pt x="8" y="0"/>
                    <a:pt x="4" y="5"/>
                    <a:pt x="3" y="11"/>
                  </a:cubicBezTo>
                  <a:cubicBezTo>
                    <a:pt x="3" y="11"/>
                    <a:pt x="3" y="11"/>
                    <a:pt x="3" y="12"/>
                  </a:cubicBezTo>
                  <a:cubicBezTo>
                    <a:pt x="3" y="52"/>
                    <a:pt x="3" y="52"/>
                    <a:pt x="3" y="52"/>
                  </a:cubicBezTo>
                  <a:cubicBezTo>
                    <a:pt x="3" y="53"/>
                    <a:pt x="3" y="53"/>
                    <a:pt x="3" y="53"/>
                  </a:cubicBezTo>
                  <a:cubicBezTo>
                    <a:pt x="1" y="54"/>
                    <a:pt x="0" y="57"/>
                    <a:pt x="0" y="61"/>
                  </a:cubicBezTo>
                  <a:cubicBezTo>
                    <a:pt x="0" y="64"/>
                    <a:pt x="1" y="67"/>
                    <a:pt x="3" y="68"/>
                  </a:cubicBezTo>
                  <a:cubicBezTo>
                    <a:pt x="3" y="72"/>
                    <a:pt x="3" y="72"/>
                    <a:pt x="3" y="72"/>
                  </a:cubicBezTo>
                  <a:cubicBezTo>
                    <a:pt x="3" y="78"/>
                    <a:pt x="8" y="84"/>
                    <a:pt x="15" y="84"/>
                  </a:cubicBezTo>
                  <a:cubicBezTo>
                    <a:pt x="85" y="84"/>
                    <a:pt x="85" y="84"/>
                    <a:pt x="85" y="84"/>
                  </a:cubicBezTo>
                  <a:cubicBezTo>
                    <a:pt x="92" y="84"/>
                    <a:pt x="97" y="78"/>
                    <a:pt x="97" y="72"/>
                  </a:cubicBezTo>
                  <a:cubicBezTo>
                    <a:pt x="97" y="68"/>
                    <a:pt x="97" y="68"/>
                    <a:pt x="97" y="68"/>
                  </a:cubicBezTo>
                  <a:cubicBezTo>
                    <a:pt x="99" y="67"/>
                    <a:pt x="100" y="64"/>
                    <a:pt x="100" y="61"/>
                  </a:cubicBezTo>
                  <a:close/>
                  <a:moveTo>
                    <a:pt x="98" y="61"/>
                  </a:moveTo>
                  <a:cubicBezTo>
                    <a:pt x="98" y="64"/>
                    <a:pt x="97" y="67"/>
                    <a:pt x="95" y="67"/>
                  </a:cubicBezTo>
                  <a:cubicBezTo>
                    <a:pt x="93" y="67"/>
                    <a:pt x="92" y="64"/>
                    <a:pt x="92" y="61"/>
                  </a:cubicBezTo>
                  <a:cubicBezTo>
                    <a:pt x="92" y="57"/>
                    <a:pt x="93" y="55"/>
                    <a:pt x="95" y="55"/>
                  </a:cubicBezTo>
                  <a:cubicBezTo>
                    <a:pt x="97" y="55"/>
                    <a:pt x="98" y="57"/>
                    <a:pt x="98" y="61"/>
                  </a:cubicBezTo>
                  <a:close/>
                  <a:moveTo>
                    <a:pt x="5" y="12"/>
                  </a:moveTo>
                  <a:cubicBezTo>
                    <a:pt x="6" y="6"/>
                    <a:pt x="9" y="2"/>
                    <a:pt x="13" y="2"/>
                  </a:cubicBezTo>
                  <a:cubicBezTo>
                    <a:pt x="17" y="2"/>
                    <a:pt x="21" y="6"/>
                    <a:pt x="22" y="12"/>
                  </a:cubicBezTo>
                  <a:cubicBezTo>
                    <a:pt x="30" y="44"/>
                    <a:pt x="30" y="44"/>
                    <a:pt x="30" y="44"/>
                  </a:cubicBezTo>
                  <a:cubicBezTo>
                    <a:pt x="39" y="11"/>
                    <a:pt x="39" y="11"/>
                    <a:pt x="39" y="11"/>
                  </a:cubicBezTo>
                  <a:cubicBezTo>
                    <a:pt x="40" y="6"/>
                    <a:pt x="45" y="2"/>
                    <a:pt x="50" y="2"/>
                  </a:cubicBezTo>
                  <a:cubicBezTo>
                    <a:pt x="55" y="2"/>
                    <a:pt x="60" y="6"/>
                    <a:pt x="61" y="11"/>
                  </a:cubicBezTo>
                  <a:cubicBezTo>
                    <a:pt x="70" y="44"/>
                    <a:pt x="70" y="44"/>
                    <a:pt x="70" y="44"/>
                  </a:cubicBezTo>
                  <a:cubicBezTo>
                    <a:pt x="78" y="12"/>
                    <a:pt x="78" y="12"/>
                    <a:pt x="78" y="12"/>
                  </a:cubicBezTo>
                  <a:cubicBezTo>
                    <a:pt x="79" y="6"/>
                    <a:pt x="83" y="2"/>
                    <a:pt x="87" y="2"/>
                  </a:cubicBezTo>
                  <a:cubicBezTo>
                    <a:pt x="91" y="2"/>
                    <a:pt x="94" y="6"/>
                    <a:pt x="95" y="12"/>
                  </a:cubicBezTo>
                  <a:cubicBezTo>
                    <a:pt x="95" y="12"/>
                    <a:pt x="95" y="36"/>
                    <a:pt x="95" y="50"/>
                  </a:cubicBezTo>
                  <a:cubicBezTo>
                    <a:pt x="5" y="50"/>
                    <a:pt x="5" y="50"/>
                    <a:pt x="5" y="50"/>
                  </a:cubicBezTo>
                  <a:cubicBezTo>
                    <a:pt x="5" y="36"/>
                    <a:pt x="5" y="12"/>
                    <a:pt x="5" y="12"/>
                  </a:cubicBezTo>
                  <a:close/>
                  <a:moveTo>
                    <a:pt x="2" y="61"/>
                  </a:moveTo>
                  <a:cubicBezTo>
                    <a:pt x="2" y="57"/>
                    <a:pt x="3" y="55"/>
                    <a:pt x="5" y="55"/>
                  </a:cubicBezTo>
                  <a:cubicBezTo>
                    <a:pt x="7" y="55"/>
                    <a:pt x="8" y="57"/>
                    <a:pt x="8" y="61"/>
                  </a:cubicBezTo>
                  <a:cubicBezTo>
                    <a:pt x="8" y="64"/>
                    <a:pt x="7" y="67"/>
                    <a:pt x="5" y="67"/>
                  </a:cubicBezTo>
                  <a:cubicBezTo>
                    <a:pt x="3" y="67"/>
                    <a:pt x="2" y="64"/>
                    <a:pt x="2" y="61"/>
                  </a:cubicBezTo>
                  <a:close/>
                  <a:moveTo>
                    <a:pt x="85" y="82"/>
                  </a:moveTo>
                  <a:cubicBezTo>
                    <a:pt x="15" y="82"/>
                    <a:pt x="15" y="82"/>
                    <a:pt x="15" y="82"/>
                  </a:cubicBezTo>
                  <a:cubicBezTo>
                    <a:pt x="10" y="82"/>
                    <a:pt x="6" y="78"/>
                    <a:pt x="5" y="74"/>
                  </a:cubicBezTo>
                  <a:cubicBezTo>
                    <a:pt x="95" y="74"/>
                    <a:pt x="95" y="74"/>
                    <a:pt x="95" y="74"/>
                  </a:cubicBezTo>
                  <a:cubicBezTo>
                    <a:pt x="94" y="78"/>
                    <a:pt x="90" y="82"/>
                    <a:pt x="85" y="82"/>
                  </a:cubicBezTo>
                  <a:close/>
                  <a:moveTo>
                    <a:pt x="95" y="72"/>
                  </a:moveTo>
                  <a:cubicBezTo>
                    <a:pt x="5" y="72"/>
                    <a:pt x="5" y="72"/>
                    <a:pt x="5" y="72"/>
                  </a:cubicBezTo>
                  <a:cubicBezTo>
                    <a:pt x="5" y="69"/>
                    <a:pt x="5" y="69"/>
                    <a:pt x="5" y="69"/>
                  </a:cubicBezTo>
                  <a:cubicBezTo>
                    <a:pt x="8" y="69"/>
                    <a:pt x="10" y="65"/>
                    <a:pt x="10" y="61"/>
                  </a:cubicBezTo>
                  <a:cubicBezTo>
                    <a:pt x="10" y="56"/>
                    <a:pt x="8" y="53"/>
                    <a:pt x="5" y="53"/>
                  </a:cubicBezTo>
                  <a:cubicBezTo>
                    <a:pt x="5" y="52"/>
                    <a:pt x="5" y="52"/>
                    <a:pt x="5" y="52"/>
                  </a:cubicBezTo>
                  <a:cubicBezTo>
                    <a:pt x="95" y="52"/>
                    <a:pt x="95" y="52"/>
                    <a:pt x="95" y="52"/>
                  </a:cubicBezTo>
                  <a:cubicBezTo>
                    <a:pt x="95" y="53"/>
                    <a:pt x="95" y="53"/>
                    <a:pt x="95" y="53"/>
                  </a:cubicBezTo>
                  <a:cubicBezTo>
                    <a:pt x="92" y="53"/>
                    <a:pt x="90" y="56"/>
                    <a:pt x="90" y="61"/>
                  </a:cubicBezTo>
                  <a:cubicBezTo>
                    <a:pt x="90" y="65"/>
                    <a:pt x="92" y="69"/>
                    <a:pt x="95" y="69"/>
                  </a:cubicBezTo>
                  <a:lnTo>
                    <a:pt x="95"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grpSp>
      <p:sp>
        <p:nvSpPr>
          <p:cNvPr id="7" name="文本框 6"/>
          <p:cNvSpPr txBox="1"/>
          <p:nvPr/>
        </p:nvSpPr>
        <p:spPr>
          <a:xfrm>
            <a:off x="7133665" y="1573401"/>
            <a:ext cx="1050289" cy="707886"/>
          </a:xfrm>
          <a:prstGeom prst="rect">
            <a:avLst/>
          </a:prstGeom>
          <a:noFill/>
        </p:spPr>
        <p:txBody>
          <a:bodyPr wrap="none" rtlCol="0">
            <a:spAutoFit/>
          </a:bodyPr>
          <a:lstStyle/>
          <a:p>
            <a:pPr algn="ctr"/>
            <a:r>
              <a:rPr lang="en-US" altLang="zh-CN" sz="4000" b="1" dirty="0" smtClean="0">
                <a:solidFill>
                  <a:srgbClr val="3A3637"/>
                </a:solidFill>
                <a:latin typeface="锐字锐线俏皮简1.0" panose="02010604000000000000" pitchFamily="2" charset="-122"/>
                <a:ea typeface="锐字锐线俏皮简1.0" panose="02010604000000000000" pitchFamily="2" charset="-122"/>
              </a:rPr>
              <a:t>3</a:t>
            </a:r>
            <a:r>
              <a:rPr lang="zh-CN" altLang="en-US" sz="4000" b="1" dirty="0" smtClean="0">
                <a:solidFill>
                  <a:srgbClr val="3A3637"/>
                </a:solidFill>
                <a:latin typeface="锐字锐线俏皮简1.0" panose="02010604000000000000" pitchFamily="2" charset="-122"/>
                <a:ea typeface="锐字锐线俏皮简1.0" panose="02010604000000000000" pitchFamily="2" charset="-122"/>
              </a:rPr>
              <a:t>月</a:t>
            </a:r>
          </a:p>
        </p:txBody>
      </p:sp>
      <p:sp>
        <p:nvSpPr>
          <p:cNvPr id="71" name="文本框 70"/>
          <p:cNvSpPr txBox="1"/>
          <p:nvPr/>
        </p:nvSpPr>
        <p:spPr>
          <a:xfrm>
            <a:off x="7136070" y="5148879"/>
            <a:ext cx="1045479" cy="707886"/>
          </a:xfrm>
          <a:prstGeom prst="rect">
            <a:avLst/>
          </a:prstGeom>
          <a:noFill/>
        </p:spPr>
        <p:txBody>
          <a:bodyPr wrap="none" rtlCol="0">
            <a:spAutoFit/>
          </a:bodyPr>
          <a:lstStyle/>
          <a:p>
            <a:pPr algn="ctr"/>
            <a:r>
              <a:rPr lang="en-US" altLang="zh-CN" sz="4000" b="1" dirty="0" smtClean="0">
                <a:solidFill>
                  <a:srgbClr val="3A3637"/>
                </a:solidFill>
                <a:latin typeface="锐字锐线俏皮简1.0" panose="02010604000000000000" pitchFamily="2" charset="-122"/>
                <a:ea typeface="锐字锐线俏皮简1.0" panose="02010604000000000000" pitchFamily="2" charset="-122"/>
              </a:rPr>
              <a:t>5</a:t>
            </a:r>
            <a:r>
              <a:rPr lang="zh-CN" altLang="en-US" sz="4000" b="1" dirty="0" smtClean="0">
                <a:solidFill>
                  <a:srgbClr val="3A3637"/>
                </a:solidFill>
                <a:latin typeface="锐字锐线俏皮简1.0" panose="02010604000000000000" pitchFamily="2" charset="-122"/>
                <a:ea typeface="锐字锐线俏皮简1.0" panose="02010604000000000000" pitchFamily="2" charset="-122"/>
              </a:rPr>
              <a:t>月</a:t>
            </a:r>
          </a:p>
        </p:txBody>
      </p:sp>
      <p:sp>
        <p:nvSpPr>
          <p:cNvPr id="72" name="文本框 71"/>
          <p:cNvSpPr txBox="1"/>
          <p:nvPr/>
        </p:nvSpPr>
        <p:spPr>
          <a:xfrm>
            <a:off x="1934142" y="4789861"/>
            <a:ext cx="3252645" cy="1172629"/>
          </a:xfrm>
          <a:prstGeom prst="rect">
            <a:avLst/>
          </a:prstGeom>
          <a:noFill/>
        </p:spPr>
        <p:txBody>
          <a:bodyPr wrap="square" rtlCol="0">
            <a:spAutoFit/>
          </a:bodyPr>
          <a:lstStyle/>
          <a:p>
            <a:pPr algn="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104" name="矩形 103"/>
          <p:cNvSpPr/>
          <p:nvPr/>
        </p:nvSpPr>
        <p:spPr>
          <a:xfrm rot="2700000">
            <a:off x="5857206" y="3598648"/>
            <a:ext cx="1833070" cy="1473374"/>
          </a:xfrm>
          <a:prstGeom prst="rect">
            <a:avLst/>
          </a:prstGeom>
          <a:gradFill>
            <a:gsLst>
              <a:gs pos="0">
                <a:schemeClr val="tx1">
                  <a:alpha val="10000"/>
                </a:schemeClr>
              </a:gs>
              <a:gs pos="74000">
                <a:schemeClr val="tx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a:off x="5604071" y="3162777"/>
            <a:ext cx="1069383" cy="1069383"/>
          </a:xfrm>
          <a:prstGeom prst="roundRect">
            <a:avLst>
              <a:gd name="adj" fmla="val 10432"/>
            </a:avLst>
          </a:prstGeom>
          <a:solidFill>
            <a:srgbClr val="00B0F0"/>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rot="2700000">
            <a:off x="6014086" y="3273747"/>
            <a:ext cx="755945" cy="1361002"/>
          </a:xfrm>
          <a:custGeom>
            <a:avLst/>
            <a:gdLst>
              <a:gd name="connsiteX0" fmla="*/ 25257 w 771099"/>
              <a:gd name="connsiteY0" fmla="*/ 2463 h 1361002"/>
              <a:gd name="connsiteX1" fmla="*/ 154553 w 771099"/>
              <a:gd name="connsiteY1" fmla="*/ 0 h 1361002"/>
              <a:gd name="connsiteX2" fmla="*/ 643603 w 771099"/>
              <a:gd name="connsiteY2" fmla="*/ 489050 h 1361002"/>
              <a:gd name="connsiteX3" fmla="*/ 728766 w 771099"/>
              <a:gd name="connsiteY3" fmla="*/ 578371 h 1361002"/>
              <a:gd name="connsiteX4" fmla="*/ 728766 w 771099"/>
              <a:gd name="connsiteY4" fmla="*/ 782773 h 1361002"/>
              <a:gd name="connsiteX5" fmla="*/ 150538 w 771099"/>
              <a:gd name="connsiteY5" fmla="*/ 1361002 h 1361002"/>
              <a:gd name="connsiteX6" fmla="*/ 0 w 771099"/>
              <a:gd name="connsiteY6" fmla="*/ 1361002 h 1361002"/>
              <a:gd name="connsiteX7" fmla="*/ 25257 w 771099"/>
              <a:gd name="connsiteY7" fmla="*/ 2463 h 1361002"/>
              <a:gd name="connsiteX0" fmla="*/ 10103 w 755945"/>
              <a:gd name="connsiteY0" fmla="*/ 2463 h 1361002"/>
              <a:gd name="connsiteX1" fmla="*/ 139399 w 755945"/>
              <a:gd name="connsiteY1" fmla="*/ 0 h 1361002"/>
              <a:gd name="connsiteX2" fmla="*/ 628449 w 755945"/>
              <a:gd name="connsiteY2" fmla="*/ 489050 h 1361002"/>
              <a:gd name="connsiteX3" fmla="*/ 713612 w 755945"/>
              <a:gd name="connsiteY3" fmla="*/ 578371 h 1361002"/>
              <a:gd name="connsiteX4" fmla="*/ 713612 w 755945"/>
              <a:gd name="connsiteY4" fmla="*/ 782773 h 1361002"/>
              <a:gd name="connsiteX5" fmla="*/ 135384 w 755945"/>
              <a:gd name="connsiteY5" fmla="*/ 1361002 h 1361002"/>
              <a:gd name="connsiteX6" fmla="*/ 0 w 755945"/>
              <a:gd name="connsiteY6" fmla="*/ 1352582 h 1361002"/>
              <a:gd name="connsiteX7" fmla="*/ 10103 w 755945"/>
              <a:gd name="connsiteY7" fmla="*/ 2463 h 136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5945" h="1361002">
                <a:moveTo>
                  <a:pt x="10103" y="2463"/>
                </a:moveTo>
                <a:lnTo>
                  <a:pt x="139399" y="0"/>
                </a:lnTo>
                <a:lnTo>
                  <a:pt x="628449" y="489050"/>
                </a:lnTo>
                <a:lnTo>
                  <a:pt x="713612" y="578371"/>
                </a:lnTo>
                <a:cubicBezTo>
                  <a:pt x="770056" y="634815"/>
                  <a:pt x="770056" y="726329"/>
                  <a:pt x="713612" y="782773"/>
                </a:cubicBezTo>
                <a:lnTo>
                  <a:pt x="135384" y="1361002"/>
                </a:lnTo>
                <a:lnTo>
                  <a:pt x="0" y="1352582"/>
                </a:lnTo>
                <a:cubicBezTo>
                  <a:pt x="3368" y="902542"/>
                  <a:pt x="6735" y="452503"/>
                  <a:pt x="10103" y="2463"/>
                </a:cubicBezTo>
                <a:close/>
              </a:path>
            </a:pathLst>
          </a:custGeom>
          <a:gradFill>
            <a:gsLst>
              <a:gs pos="0">
                <a:schemeClr val="tx1">
                  <a:alpha val="15000"/>
                </a:schemeClr>
              </a:gs>
              <a:gs pos="74000">
                <a:schemeClr val="tx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a:off x="5636475" y="3195183"/>
            <a:ext cx="1004574" cy="1004570"/>
          </a:xfrm>
          <a:prstGeom prst="roundRect">
            <a:avLst>
              <a:gd name="adj" fmla="val 7857"/>
            </a:avLst>
          </a:prstGeom>
          <a:solidFill>
            <a:srgbClr val="0070C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flipH="1">
            <a:off x="5897212" y="3462410"/>
            <a:ext cx="483099" cy="494418"/>
            <a:chOff x="6273801" y="3221038"/>
            <a:chExt cx="406400" cy="415925"/>
          </a:xfrm>
          <a:solidFill>
            <a:schemeClr val="bg1"/>
          </a:solidFill>
        </p:grpSpPr>
        <p:sp>
          <p:nvSpPr>
            <p:cNvPr id="59" name="Freeform 32"/>
            <p:cNvSpPr>
              <a:spLocks noEditPoints="1"/>
            </p:cNvSpPr>
            <p:nvPr/>
          </p:nvSpPr>
          <p:spPr bwMode="auto">
            <a:xfrm>
              <a:off x="6273801" y="3221038"/>
              <a:ext cx="406400" cy="415925"/>
            </a:xfrm>
            <a:custGeom>
              <a:avLst/>
              <a:gdLst>
                <a:gd name="T0" fmla="*/ 98 w 108"/>
                <a:gd name="T1" fmla="*/ 0 h 108"/>
                <a:gd name="T2" fmla="*/ 82 w 108"/>
                <a:gd name="T3" fmla="*/ 0 h 108"/>
                <a:gd name="T4" fmla="*/ 71 w 108"/>
                <a:gd name="T5" fmla="*/ 6 h 108"/>
                <a:gd name="T6" fmla="*/ 53 w 108"/>
                <a:gd name="T7" fmla="*/ 7 h 108"/>
                <a:gd name="T8" fmla="*/ 36 w 108"/>
                <a:gd name="T9" fmla="*/ 7 h 108"/>
                <a:gd name="T10" fmla="*/ 18 w 108"/>
                <a:gd name="T11" fmla="*/ 6 h 108"/>
                <a:gd name="T12" fmla="*/ 8 w 108"/>
                <a:gd name="T13" fmla="*/ 0 h 108"/>
                <a:gd name="T14" fmla="*/ 7 w 108"/>
                <a:gd name="T15" fmla="*/ 18 h 108"/>
                <a:gd name="T16" fmla="*/ 7 w 108"/>
                <a:gd name="T17" fmla="*/ 34 h 108"/>
                <a:gd name="T18" fmla="*/ 6 w 108"/>
                <a:gd name="T19" fmla="*/ 52 h 108"/>
                <a:gd name="T20" fmla="*/ 0 w 108"/>
                <a:gd name="T21" fmla="*/ 64 h 108"/>
                <a:gd name="T22" fmla="*/ 0 w 108"/>
                <a:gd name="T23" fmla="*/ 80 h 108"/>
                <a:gd name="T24" fmla="*/ 6 w 108"/>
                <a:gd name="T25" fmla="*/ 92 h 108"/>
                <a:gd name="T26" fmla="*/ 16 w 108"/>
                <a:gd name="T27" fmla="*/ 101 h 108"/>
                <a:gd name="T28" fmla="*/ 27 w 108"/>
                <a:gd name="T29" fmla="*/ 108 h 108"/>
                <a:gd name="T30" fmla="*/ 43 w 108"/>
                <a:gd name="T31" fmla="*/ 108 h 108"/>
                <a:gd name="T32" fmla="*/ 55 w 108"/>
                <a:gd name="T33" fmla="*/ 101 h 108"/>
                <a:gd name="T34" fmla="*/ 73 w 108"/>
                <a:gd name="T35" fmla="*/ 101 h 108"/>
                <a:gd name="T36" fmla="*/ 89 w 108"/>
                <a:gd name="T37" fmla="*/ 101 h 108"/>
                <a:gd name="T38" fmla="*/ 108 w 108"/>
                <a:gd name="T39" fmla="*/ 100 h 108"/>
                <a:gd name="T40" fmla="*/ 101 w 108"/>
                <a:gd name="T41" fmla="*/ 89 h 108"/>
                <a:gd name="T42" fmla="*/ 101 w 108"/>
                <a:gd name="T43" fmla="*/ 71 h 108"/>
                <a:gd name="T44" fmla="*/ 101 w 108"/>
                <a:gd name="T45" fmla="*/ 54 h 108"/>
                <a:gd name="T46" fmla="*/ 101 w 108"/>
                <a:gd name="T47" fmla="*/ 36 h 108"/>
                <a:gd name="T48" fmla="*/ 108 w 108"/>
                <a:gd name="T49" fmla="*/ 25 h 108"/>
                <a:gd name="T50" fmla="*/ 101 w 108"/>
                <a:gd name="T51" fmla="*/ 20 h 108"/>
                <a:gd name="T52" fmla="*/ 99 w 108"/>
                <a:gd name="T53" fmla="*/ 36 h 108"/>
                <a:gd name="T54" fmla="*/ 99 w 108"/>
                <a:gd name="T55" fmla="*/ 53 h 108"/>
                <a:gd name="T56" fmla="*/ 101 w 108"/>
                <a:gd name="T57" fmla="*/ 69 h 108"/>
                <a:gd name="T58" fmla="*/ 106 w 108"/>
                <a:gd name="T59" fmla="*/ 82 h 108"/>
                <a:gd name="T60" fmla="*/ 106 w 108"/>
                <a:gd name="T61" fmla="*/ 98 h 108"/>
                <a:gd name="T62" fmla="*/ 91 w 108"/>
                <a:gd name="T63" fmla="*/ 99 h 108"/>
                <a:gd name="T64" fmla="*/ 75 w 108"/>
                <a:gd name="T65" fmla="*/ 101 h 108"/>
                <a:gd name="T66" fmla="*/ 61 w 108"/>
                <a:gd name="T67" fmla="*/ 106 h 108"/>
                <a:gd name="T68" fmla="*/ 46 w 108"/>
                <a:gd name="T69" fmla="*/ 106 h 108"/>
                <a:gd name="T70" fmla="*/ 32 w 108"/>
                <a:gd name="T71" fmla="*/ 101 h 108"/>
                <a:gd name="T72" fmla="*/ 16 w 108"/>
                <a:gd name="T73" fmla="*/ 99 h 108"/>
                <a:gd name="T74" fmla="*/ 2 w 108"/>
                <a:gd name="T75" fmla="*/ 98 h 108"/>
                <a:gd name="T76" fmla="*/ 2 w 108"/>
                <a:gd name="T77" fmla="*/ 82 h 108"/>
                <a:gd name="T78" fmla="*/ 6 w 108"/>
                <a:gd name="T79" fmla="*/ 69 h 108"/>
                <a:gd name="T80" fmla="*/ 9 w 108"/>
                <a:gd name="T81" fmla="*/ 53 h 108"/>
                <a:gd name="T82" fmla="*/ 9 w 108"/>
                <a:gd name="T83" fmla="*/ 36 h 108"/>
                <a:gd name="T84" fmla="*/ 6 w 108"/>
                <a:gd name="T85" fmla="*/ 20 h 108"/>
                <a:gd name="T86" fmla="*/ 2 w 108"/>
                <a:gd name="T87" fmla="*/ 8 h 108"/>
                <a:gd name="T88" fmla="*/ 18 w 108"/>
                <a:gd name="T89" fmla="*/ 9 h 108"/>
                <a:gd name="T90" fmla="*/ 34 w 108"/>
                <a:gd name="T91" fmla="*/ 9 h 108"/>
                <a:gd name="T92" fmla="*/ 50 w 108"/>
                <a:gd name="T93" fmla="*/ 6 h 108"/>
                <a:gd name="T94" fmla="*/ 64 w 108"/>
                <a:gd name="T95" fmla="*/ 2 h 108"/>
                <a:gd name="T96" fmla="*/ 80 w 108"/>
                <a:gd name="T97" fmla="*/ 2 h 108"/>
                <a:gd name="T98" fmla="*/ 94 w 108"/>
                <a:gd name="T99" fmla="*/ 6 h 108"/>
                <a:gd name="T100" fmla="*/ 101 w 108"/>
                <a:gd name="T101" fmla="*/ 1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108">
                  <a:moveTo>
                    <a:pt x="101" y="16"/>
                  </a:moveTo>
                  <a:cubicBezTo>
                    <a:pt x="105" y="16"/>
                    <a:pt x="108" y="13"/>
                    <a:pt x="108" y="9"/>
                  </a:cubicBezTo>
                  <a:cubicBezTo>
                    <a:pt x="108" y="8"/>
                    <a:pt x="108" y="8"/>
                    <a:pt x="108" y="8"/>
                  </a:cubicBezTo>
                  <a:cubicBezTo>
                    <a:pt x="108" y="3"/>
                    <a:pt x="104" y="0"/>
                    <a:pt x="100" y="0"/>
                  </a:cubicBezTo>
                  <a:cubicBezTo>
                    <a:pt x="98" y="0"/>
                    <a:pt x="98" y="0"/>
                    <a:pt x="98" y="0"/>
                  </a:cubicBezTo>
                  <a:cubicBezTo>
                    <a:pt x="95" y="0"/>
                    <a:pt x="92" y="2"/>
                    <a:pt x="92" y="6"/>
                  </a:cubicBezTo>
                  <a:cubicBezTo>
                    <a:pt x="92" y="6"/>
                    <a:pt x="91" y="7"/>
                    <a:pt x="91" y="7"/>
                  </a:cubicBezTo>
                  <a:cubicBezTo>
                    <a:pt x="89" y="7"/>
                    <a:pt x="89" y="7"/>
                    <a:pt x="89" y="7"/>
                  </a:cubicBezTo>
                  <a:cubicBezTo>
                    <a:pt x="89" y="7"/>
                    <a:pt x="89" y="6"/>
                    <a:pt x="89" y="6"/>
                  </a:cubicBezTo>
                  <a:cubicBezTo>
                    <a:pt x="89" y="2"/>
                    <a:pt x="86" y="0"/>
                    <a:pt x="82" y="0"/>
                  </a:cubicBezTo>
                  <a:cubicBezTo>
                    <a:pt x="80" y="0"/>
                    <a:pt x="80" y="0"/>
                    <a:pt x="80" y="0"/>
                  </a:cubicBezTo>
                  <a:cubicBezTo>
                    <a:pt x="76" y="0"/>
                    <a:pt x="73" y="2"/>
                    <a:pt x="73" y="6"/>
                  </a:cubicBezTo>
                  <a:cubicBezTo>
                    <a:pt x="73" y="6"/>
                    <a:pt x="73" y="7"/>
                    <a:pt x="73" y="7"/>
                  </a:cubicBezTo>
                  <a:cubicBezTo>
                    <a:pt x="71" y="7"/>
                    <a:pt x="71" y="7"/>
                    <a:pt x="71" y="7"/>
                  </a:cubicBezTo>
                  <a:cubicBezTo>
                    <a:pt x="71" y="7"/>
                    <a:pt x="71" y="6"/>
                    <a:pt x="71" y="6"/>
                  </a:cubicBezTo>
                  <a:cubicBezTo>
                    <a:pt x="71" y="2"/>
                    <a:pt x="68" y="0"/>
                    <a:pt x="64" y="0"/>
                  </a:cubicBezTo>
                  <a:cubicBezTo>
                    <a:pt x="61" y="0"/>
                    <a:pt x="61" y="0"/>
                    <a:pt x="61" y="0"/>
                  </a:cubicBezTo>
                  <a:cubicBezTo>
                    <a:pt x="58" y="0"/>
                    <a:pt x="55" y="2"/>
                    <a:pt x="55" y="6"/>
                  </a:cubicBezTo>
                  <a:cubicBezTo>
                    <a:pt x="55" y="6"/>
                    <a:pt x="55" y="7"/>
                    <a:pt x="54" y="7"/>
                  </a:cubicBezTo>
                  <a:cubicBezTo>
                    <a:pt x="53" y="7"/>
                    <a:pt x="53" y="7"/>
                    <a:pt x="53" y="7"/>
                  </a:cubicBezTo>
                  <a:cubicBezTo>
                    <a:pt x="52" y="7"/>
                    <a:pt x="52" y="6"/>
                    <a:pt x="52" y="6"/>
                  </a:cubicBezTo>
                  <a:cubicBezTo>
                    <a:pt x="52" y="2"/>
                    <a:pt x="49" y="0"/>
                    <a:pt x="46" y="0"/>
                  </a:cubicBezTo>
                  <a:cubicBezTo>
                    <a:pt x="43" y="0"/>
                    <a:pt x="43" y="0"/>
                    <a:pt x="43" y="0"/>
                  </a:cubicBezTo>
                  <a:cubicBezTo>
                    <a:pt x="39" y="0"/>
                    <a:pt x="36" y="2"/>
                    <a:pt x="36" y="6"/>
                  </a:cubicBezTo>
                  <a:cubicBezTo>
                    <a:pt x="36" y="6"/>
                    <a:pt x="36" y="7"/>
                    <a:pt x="36" y="7"/>
                  </a:cubicBezTo>
                  <a:cubicBezTo>
                    <a:pt x="34" y="7"/>
                    <a:pt x="34" y="7"/>
                    <a:pt x="34" y="7"/>
                  </a:cubicBezTo>
                  <a:cubicBezTo>
                    <a:pt x="34" y="7"/>
                    <a:pt x="34" y="6"/>
                    <a:pt x="34" y="6"/>
                  </a:cubicBezTo>
                  <a:cubicBezTo>
                    <a:pt x="34" y="2"/>
                    <a:pt x="31" y="0"/>
                    <a:pt x="27" y="0"/>
                  </a:cubicBezTo>
                  <a:cubicBezTo>
                    <a:pt x="25" y="0"/>
                    <a:pt x="25" y="0"/>
                    <a:pt x="25" y="0"/>
                  </a:cubicBezTo>
                  <a:cubicBezTo>
                    <a:pt x="21" y="0"/>
                    <a:pt x="18" y="2"/>
                    <a:pt x="18" y="6"/>
                  </a:cubicBezTo>
                  <a:cubicBezTo>
                    <a:pt x="18" y="6"/>
                    <a:pt x="18" y="7"/>
                    <a:pt x="18" y="7"/>
                  </a:cubicBezTo>
                  <a:cubicBezTo>
                    <a:pt x="16" y="7"/>
                    <a:pt x="16" y="7"/>
                    <a:pt x="16" y="7"/>
                  </a:cubicBezTo>
                  <a:cubicBezTo>
                    <a:pt x="16" y="7"/>
                    <a:pt x="16" y="6"/>
                    <a:pt x="16" y="6"/>
                  </a:cubicBezTo>
                  <a:cubicBezTo>
                    <a:pt x="16" y="2"/>
                    <a:pt x="13" y="0"/>
                    <a:pt x="9" y="0"/>
                  </a:cubicBezTo>
                  <a:cubicBezTo>
                    <a:pt x="8" y="0"/>
                    <a:pt x="8" y="0"/>
                    <a:pt x="8" y="0"/>
                  </a:cubicBezTo>
                  <a:cubicBezTo>
                    <a:pt x="3" y="0"/>
                    <a:pt x="0" y="3"/>
                    <a:pt x="0" y="8"/>
                  </a:cubicBezTo>
                  <a:cubicBezTo>
                    <a:pt x="0" y="9"/>
                    <a:pt x="0" y="9"/>
                    <a:pt x="0" y="9"/>
                  </a:cubicBezTo>
                  <a:cubicBezTo>
                    <a:pt x="0" y="13"/>
                    <a:pt x="3" y="16"/>
                    <a:pt x="6" y="16"/>
                  </a:cubicBezTo>
                  <a:cubicBezTo>
                    <a:pt x="6" y="16"/>
                    <a:pt x="7" y="16"/>
                    <a:pt x="7" y="16"/>
                  </a:cubicBezTo>
                  <a:cubicBezTo>
                    <a:pt x="7" y="18"/>
                    <a:pt x="7" y="18"/>
                    <a:pt x="7" y="18"/>
                  </a:cubicBezTo>
                  <a:cubicBezTo>
                    <a:pt x="7" y="18"/>
                    <a:pt x="6" y="18"/>
                    <a:pt x="6" y="18"/>
                  </a:cubicBezTo>
                  <a:cubicBezTo>
                    <a:pt x="3" y="18"/>
                    <a:pt x="0" y="21"/>
                    <a:pt x="0" y="25"/>
                  </a:cubicBezTo>
                  <a:cubicBezTo>
                    <a:pt x="0" y="27"/>
                    <a:pt x="0" y="27"/>
                    <a:pt x="0" y="27"/>
                  </a:cubicBezTo>
                  <a:cubicBezTo>
                    <a:pt x="0" y="31"/>
                    <a:pt x="3" y="34"/>
                    <a:pt x="6" y="34"/>
                  </a:cubicBezTo>
                  <a:cubicBezTo>
                    <a:pt x="6" y="34"/>
                    <a:pt x="7" y="34"/>
                    <a:pt x="7" y="34"/>
                  </a:cubicBezTo>
                  <a:cubicBezTo>
                    <a:pt x="7" y="36"/>
                    <a:pt x="7" y="36"/>
                    <a:pt x="7" y="36"/>
                  </a:cubicBezTo>
                  <a:cubicBezTo>
                    <a:pt x="7" y="36"/>
                    <a:pt x="6" y="36"/>
                    <a:pt x="6" y="36"/>
                  </a:cubicBezTo>
                  <a:cubicBezTo>
                    <a:pt x="3" y="36"/>
                    <a:pt x="0" y="39"/>
                    <a:pt x="0" y="43"/>
                  </a:cubicBezTo>
                  <a:cubicBezTo>
                    <a:pt x="0" y="46"/>
                    <a:pt x="0" y="46"/>
                    <a:pt x="0" y="46"/>
                  </a:cubicBezTo>
                  <a:cubicBezTo>
                    <a:pt x="0" y="49"/>
                    <a:pt x="3" y="52"/>
                    <a:pt x="6" y="52"/>
                  </a:cubicBezTo>
                  <a:cubicBezTo>
                    <a:pt x="6" y="52"/>
                    <a:pt x="7" y="52"/>
                    <a:pt x="7" y="53"/>
                  </a:cubicBezTo>
                  <a:cubicBezTo>
                    <a:pt x="7" y="54"/>
                    <a:pt x="7" y="54"/>
                    <a:pt x="7" y="54"/>
                  </a:cubicBezTo>
                  <a:cubicBezTo>
                    <a:pt x="7" y="55"/>
                    <a:pt x="6" y="55"/>
                    <a:pt x="6" y="55"/>
                  </a:cubicBezTo>
                  <a:cubicBezTo>
                    <a:pt x="3" y="55"/>
                    <a:pt x="0" y="58"/>
                    <a:pt x="0" y="61"/>
                  </a:cubicBezTo>
                  <a:cubicBezTo>
                    <a:pt x="0" y="64"/>
                    <a:pt x="0" y="64"/>
                    <a:pt x="0" y="64"/>
                  </a:cubicBezTo>
                  <a:cubicBezTo>
                    <a:pt x="0" y="68"/>
                    <a:pt x="3" y="71"/>
                    <a:pt x="6" y="71"/>
                  </a:cubicBezTo>
                  <a:cubicBezTo>
                    <a:pt x="6" y="71"/>
                    <a:pt x="7" y="71"/>
                    <a:pt x="7" y="71"/>
                  </a:cubicBezTo>
                  <a:cubicBezTo>
                    <a:pt x="7" y="73"/>
                    <a:pt x="7" y="73"/>
                    <a:pt x="7" y="73"/>
                  </a:cubicBezTo>
                  <a:cubicBezTo>
                    <a:pt x="7" y="73"/>
                    <a:pt x="6" y="73"/>
                    <a:pt x="6" y="73"/>
                  </a:cubicBezTo>
                  <a:cubicBezTo>
                    <a:pt x="3" y="73"/>
                    <a:pt x="0" y="76"/>
                    <a:pt x="0" y="80"/>
                  </a:cubicBezTo>
                  <a:cubicBezTo>
                    <a:pt x="0" y="82"/>
                    <a:pt x="0" y="82"/>
                    <a:pt x="0" y="82"/>
                  </a:cubicBezTo>
                  <a:cubicBezTo>
                    <a:pt x="0" y="86"/>
                    <a:pt x="3" y="89"/>
                    <a:pt x="6" y="89"/>
                  </a:cubicBezTo>
                  <a:cubicBezTo>
                    <a:pt x="6" y="89"/>
                    <a:pt x="7" y="89"/>
                    <a:pt x="7" y="89"/>
                  </a:cubicBezTo>
                  <a:cubicBezTo>
                    <a:pt x="7" y="91"/>
                    <a:pt x="7" y="91"/>
                    <a:pt x="7" y="91"/>
                  </a:cubicBezTo>
                  <a:cubicBezTo>
                    <a:pt x="7" y="91"/>
                    <a:pt x="6" y="92"/>
                    <a:pt x="6" y="92"/>
                  </a:cubicBezTo>
                  <a:cubicBezTo>
                    <a:pt x="3" y="92"/>
                    <a:pt x="0" y="94"/>
                    <a:pt x="0" y="98"/>
                  </a:cubicBezTo>
                  <a:cubicBezTo>
                    <a:pt x="0" y="100"/>
                    <a:pt x="0" y="100"/>
                    <a:pt x="0" y="100"/>
                  </a:cubicBezTo>
                  <a:cubicBezTo>
                    <a:pt x="0" y="104"/>
                    <a:pt x="3" y="108"/>
                    <a:pt x="8" y="108"/>
                  </a:cubicBezTo>
                  <a:cubicBezTo>
                    <a:pt x="9" y="108"/>
                    <a:pt x="9" y="108"/>
                    <a:pt x="9" y="108"/>
                  </a:cubicBezTo>
                  <a:cubicBezTo>
                    <a:pt x="13" y="108"/>
                    <a:pt x="16" y="105"/>
                    <a:pt x="16" y="101"/>
                  </a:cubicBezTo>
                  <a:cubicBezTo>
                    <a:pt x="16" y="101"/>
                    <a:pt x="16" y="101"/>
                    <a:pt x="16" y="101"/>
                  </a:cubicBezTo>
                  <a:cubicBezTo>
                    <a:pt x="18" y="101"/>
                    <a:pt x="18" y="101"/>
                    <a:pt x="18" y="101"/>
                  </a:cubicBezTo>
                  <a:cubicBezTo>
                    <a:pt x="18" y="101"/>
                    <a:pt x="18" y="101"/>
                    <a:pt x="18" y="101"/>
                  </a:cubicBezTo>
                  <a:cubicBezTo>
                    <a:pt x="18" y="105"/>
                    <a:pt x="21" y="108"/>
                    <a:pt x="25" y="108"/>
                  </a:cubicBezTo>
                  <a:cubicBezTo>
                    <a:pt x="27" y="108"/>
                    <a:pt x="27" y="108"/>
                    <a:pt x="27" y="108"/>
                  </a:cubicBezTo>
                  <a:cubicBezTo>
                    <a:pt x="31" y="108"/>
                    <a:pt x="34" y="105"/>
                    <a:pt x="34" y="101"/>
                  </a:cubicBezTo>
                  <a:cubicBezTo>
                    <a:pt x="34" y="101"/>
                    <a:pt x="34" y="101"/>
                    <a:pt x="34" y="101"/>
                  </a:cubicBezTo>
                  <a:cubicBezTo>
                    <a:pt x="36" y="101"/>
                    <a:pt x="36" y="101"/>
                    <a:pt x="36" y="101"/>
                  </a:cubicBezTo>
                  <a:cubicBezTo>
                    <a:pt x="36" y="101"/>
                    <a:pt x="36" y="101"/>
                    <a:pt x="36" y="101"/>
                  </a:cubicBezTo>
                  <a:cubicBezTo>
                    <a:pt x="36" y="105"/>
                    <a:pt x="39" y="108"/>
                    <a:pt x="43" y="108"/>
                  </a:cubicBezTo>
                  <a:cubicBezTo>
                    <a:pt x="46" y="108"/>
                    <a:pt x="46" y="108"/>
                    <a:pt x="46" y="108"/>
                  </a:cubicBezTo>
                  <a:cubicBezTo>
                    <a:pt x="49" y="108"/>
                    <a:pt x="52" y="105"/>
                    <a:pt x="52" y="101"/>
                  </a:cubicBezTo>
                  <a:cubicBezTo>
                    <a:pt x="52" y="101"/>
                    <a:pt x="52" y="101"/>
                    <a:pt x="53" y="101"/>
                  </a:cubicBezTo>
                  <a:cubicBezTo>
                    <a:pt x="54" y="101"/>
                    <a:pt x="54" y="101"/>
                    <a:pt x="54" y="101"/>
                  </a:cubicBezTo>
                  <a:cubicBezTo>
                    <a:pt x="55" y="101"/>
                    <a:pt x="55" y="101"/>
                    <a:pt x="55" y="101"/>
                  </a:cubicBezTo>
                  <a:cubicBezTo>
                    <a:pt x="55" y="105"/>
                    <a:pt x="58" y="108"/>
                    <a:pt x="61" y="108"/>
                  </a:cubicBezTo>
                  <a:cubicBezTo>
                    <a:pt x="64" y="108"/>
                    <a:pt x="64" y="108"/>
                    <a:pt x="64" y="108"/>
                  </a:cubicBezTo>
                  <a:cubicBezTo>
                    <a:pt x="68" y="108"/>
                    <a:pt x="71" y="105"/>
                    <a:pt x="71" y="101"/>
                  </a:cubicBezTo>
                  <a:cubicBezTo>
                    <a:pt x="71" y="101"/>
                    <a:pt x="71" y="101"/>
                    <a:pt x="71" y="101"/>
                  </a:cubicBezTo>
                  <a:cubicBezTo>
                    <a:pt x="73" y="101"/>
                    <a:pt x="73" y="101"/>
                    <a:pt x="73" y="101"/>
                  </a:cubicBezTo>
                  <a:cubicBezTo>
                    <a:pt x="73" y="101"/>
                    <a:pt x="73" y="101"/>
                    <a:pt x="73" y="101"/>
                  </a:cubicBezTo>
                  <a:cubicBezTo>
                    <a:pt x="73" y="105"/>
                    <a:pt x="76" y="108"/>
                    <a:pt x="80" y="108"/>
                  </a:cubicBezTo>
                  <a:cubicBezTo>
                    <a:pt x="82" y="108"/>
                    <a:pt x="82" y="108"/>
                    <a:pt x="82" y="108"/>
                  </a:cubicBezTo>
                  <a:cubicBezTo>
                    <a:pt x="86" y="108"/>
                    <a:pt x="89" y="105"/>
                    <a:pt x="89" y="101"/>
                  </a:cubicBezTo>
                  <a:cubicBezTo>
                    <a:pt x="89" y="101"/>
                    <a:pt x="89" y="101"/>
                    <a:pt x="89" y="101"/>
                  </a:cubicBezTo>
                  <a:cubicBezTo>
                    <a:pt x="91" y="101"/>
                    <a:pt x="91" y="101"/>
                    <a:pt x="91" y="101"/>
                  </a:cubicBezTo>
                  <a:cubicBezTo>
                    <a:pt x="91" y="101"/>
                    <a:pt x="92" y="101"/>
                    <a:pt x="92" y="101"/>
                  </a:cubicBezTo>
                  <a:cubicBezTo>
                    <a:pt x="92" y="105"/>
                    <a:pt x="95" y="108"/>
                    <a:pt x="98" y="108"/>
                  </a:cubicBezTo>
                  <a:cubicBezTo>
                    <a:pt x="100" y="108"/>
                    <a:pt x="100" y="108"/>
                    <a:pt x="100" y="108"/>
                  </a:cubicBezTo>
                  <a:cubicBezTo>
                    <a:pt x="104" y="108"/>
                    <a:pt x="108" y="104"/>
                    <a:pt x="108" y="100"/>
                  </a:cubicBezTo>
                  <a:cubicBezTo>
                    <a:pt x="108" y="98"/>
                    <a:pt x="108" y="98"/>
                    <a:pt x="108" y="98"/>
                  </a:cubicBezTo>
                  <a:cubicBezTo>
                    <a:pt x="108" y="94"/>
                    <a:pt x="105" y="92"/>
                    <a:pt x="101" y="92"/>
                  </a:cubicBezTo>
                  <a:cubicBezTo>
                    <a:pt x="101" y="92"/>
                    <a:pt x="101" y="91"/>
                    <a:pt x="101" y="91"/>
                  </a:cubicBezTo>
                  <a:cubicBezTo>
                    <a:pt x="101" y="89"/>
                    <a:pt x="101" y="89"/>
                    <a:pt x="101" y="89"/>
                  </a:cubicBezTo>
                  <a:cubicBezTo>
                    <a:pt x="101" y="89"/>
                    <a:pt x="101" y="89"/>
                    <a:pt x="101" y="89"/>
                  </a:cubicBezTo>
                  <a:cubicBezTo>
                    <a:pt x="105" y="89"/>
                    <a:pt x="108" y="86"/>
                    <a:pt x="108" y="82"/>
                  </a:cubicBezTo>
                  <a:cubicBezTo>
                    <a:pt x="108" y="80"/>
                    <a:pt x="108" y="80"/>
                    <a:pt x="108" y="80"/>
                  </a:cubicBezTo>
                  <a:cubicBezTo>
                    <a:pt x="108" y="76"/>
                    <a:pt x="105" y="73"/>
                    <a:pt x="101" y="73"/>
                  </a:cubicBezTo>
                  <a:cubicBezTo>
                    <a:pt x="101" y="73"/>
                    <a:pt x="101" y="73"/>
                    <a:pt x="101" y="73"/>
                  </a:cubicBezTo>
                  <a:cubicBezTo>
                    <a:pt x="101" y="71"/>
                    <a:pt x="101" y="71"/>
                    <a:pt x="101" y="71"/>
                  </a:cubicBezTo>
                  <a:cubicBezTo>
                    <a:pt x="101" y="71"/>
                    <a:pt x="101" y="71"/>
                    <a:pt x="101" y="71"/>
                  </a:cubicBezTo>
                  <a:cubicBezTo>
                    <a:pt x="105" y="71"/>
                    <a:pt x="108" y="68"/>
                    <a:pt x="108" y="64"/>
                  </a:cubicBezTo>
                  <a:cubicBezTo>
                    <a:pt x="108" y="61"/>
                    <a:pt x="108" y="61"/>
                    <a:pt x="108" y="61"/>
                  </a:cubicBezTo>
                  <a:cubicBezTo>
                    <a:pt x="108" y="58"/>
                    <a:pt x="105" y="55"/>
                    <a:pt x="101" y="55"/>
                  </a:cubicBezTo>
                  <a:cubicBezTo>
                    <a:pt x="101" y="55"/>
                    <a:pt x="101" y="55"/>
                    <a:pt x="101" y="54"/>
                  </a:cubicBezTo>
                  <a:cubicBezTo>
                    <a:pt x="101" y="53"/>
                    <a:pt x="101" y="53"/>
                    <a:pt x="101" y="53"/>
                  </a:cubicBezTo>
                  <a:cubicBezTo>
                    <a:pt x="101" y="52"/>
                    <a:pt x="101" y="52"/>
                    <a:pt x="101" y="52"/>
                  </a:cubicBezTo>
                  <a:cubicBezTo>
                    <a:pt x="105" y="52"/>
                    <a:pt x="108" y="49"/>
                    <a:pt x="108" y="46"/>
                  </a:cubicBezTo>
                  <a:cubicBezTo>
                    <a:pt x="108" y="43"/>
                    <a:pt x="108" y="43"/>
                    <a:pt x="108" y="43"/>
                  </a:cubicBezTo>
                  <a:cubicBezTo>
                    <a:pt x="108" y="39"/>
                    <a:pt x="105" y="36"/>
                    <a:pt x="101" y="36"/>
                  </a:cubicBezTo>
                  <a:cubicBezTo>
                    <a:pt x="101" y="36"/>
                    <a:pt x="101" y="36"/>
                    <a:pt x="101" y="36"/>
                  </a:cubicBezTo>
                  <a:cubicBezTo>
                    <a:pt x="101" y="34"/>
                    <a:pt x="101" y="34"/>
                    <a:pt x="101" y="34"/>
                  </a:cubicBezTo>
                  <a:cubicBezTo>
                    <a:pt x="101" y="34"/>
                    <a:pt x="101" y="34"/>
                    <a:pt x="101" y="34"/>
                  </a:cubicBezTo>
                  <a:cubicBezTo>
                    <a:pt x="105" y="34"/>
                    <a:pt x="108" y="31"/>
                    <a:pt x="108" y="27"/>
                  </a:cubicBezTo>
                  <a:cubicBezTo>
                    <a:pt x="108" y="25"/>
                    <a:pt x="108" y="25"/>
                    <a:pt x="108" y="25"/>
                  </a:cubicBezTo>
                  <a:cubicBezTo>
                    <a:pt x="108" y="21"/>
                    <a:pt x="105" y="18"/>
                    <a:pt x="101" y="18"/>
                  </a:cubicBezTo>
                  <a:cubicBezTo>
                    <a:pt x="101" y="18"/>
                    <a:pt x="101" y="18"/>
                    <a:pt x="101" y="18"/>
                  </a:cubicBezTo>
                  <a:cubicBezTo>
                    <a:pt x="101" y="16"/>
                    <a:pt x="101" y="16"/>
                    <a:pt x="101" y="16"/>
                  </a:cubicBezTo>
                  <a:cubicBezTo>
                    <a:pt x="101" y="16"/>
                    <a:pt x="101" y="16"/>
                    <a:pt x="101" y="16"/>
                  </a:cubicBezTo>
                  <a:close/>
                  <a:moveTo>
                    <a:pt x="101" y="20"/>
                  </a:moveTo>
                  <a:cubicBezTo>
                    <a:pt x="103" y="20"/>
                    <a:pt x="106" y="22"/>
                    <a:pt x="106" y="25"/>
                  </a:cubicBezTo>
                  <a:cubicBezTo>
                    <a:pt x="106" y="27"/>
                    <a:pt x="106" y="27"/>
                    <a:pt x="106" y="27"/>
                  </a:cubicBezTo>
                  <a:cubicBezTo>
                    <a:pt x="106" y="30"/>
                    <a:pt x="103" y="32"/>
                    <a:pt x="101" y="32"/>
                  </a:cubicBezTo>
                  <a:cubicBezTo>
                    <a:pt x="100" y="32"/>
                    <a:pt x="99" y="33"/>
                    <a:pt x="99" y="34"/>
                  </a:cubicBezTo>
                  <a:cubicBezTo>
                    <a:pt x="99" y="36"/>
                    <a:pt x="99" y="36"/>
                    <a:pt x="99" y="36"/>
                  </a:cubicBezTo>
                  <a:cubicBezTo>
                    <a:pt x="99" y="37"/>
                    <a:pt x="100" y="38"/>
                    <a:pt x="101" y="38"/>
                  </a:cubicBezTo>
                  <a:cubicBezTo>
                    <a:pt x="103" y="38"/>
                    <a:pt x="106" y="40"/>
                    <a:pt x="106" y="43"/>
                  </a:cubicBezTo>
                  <a:cubicBezTo>
                    <a:pt x="106" y="46"/>
                    <a:pt x="106" y="46"/>
                    <a:pt x="106" y="46"/>
                  </a:cubicBezTo>
                  <a:cubicBezTo>
                    <a:pt x="106" y="48"/>
                    <a:pt x="103" y="50"/>
                    <a:pt x="101" y="50"/>
                  </a:cubicBezTo>
                  <a:cubicBezTo>
                    <a:pt x="100" y="50"/>
                    <a:pt x="99" y="51"/>
                    <a:pt x="99" y="53"/>
                  </a:cubicBezTo>
                  <a:cubicBezTo>
                    <a:pt x="99" y="54"/>
                    <a:pt x="99" y="54"/>
                    <a:pt x="99" y="54"/>
                  </a:cubicBezTo>
                  <a:cubicBezTo>
                    <a:pt x="99" y="56"/>
                    <a:pt x="100" y="57"/>
                    <a:pt x="101" y="57"/>
                  </a:cubicBezTo>
                  <a:cubicBezTo>
                    <a:pt x="103" y="57"/>
                    <a:pt x="106" y="59"/>
                    <a:pt x="106" y="61"/>
                  </a:cubicBezTo>
                  <a:cubicBezTo>
                    <a:pt x="106" y="64"/>
                    <a:pt x="106" y="64"/>
                    <a:pt x="106" y="64"/>
                  </a:cubicBezTo>
                  <a:cubicBezTo>
                    <a:pt x="106" y="67"/>
                    <a:pt x="103" y="69"/>
                    <a:pt x="101" y="69"/>
                  </a:cubicBezTo>
                  <a:cubicBezTo>
                    <a:pt x="100" y="69"/>
                    <a:pt x="99" y="70"/>
                    <a:pt x="99" y="71"/>
                  </a:cubicBezTo>
                  <a:cubicBezTo>
                    <a:pt x="99" y="73"/>
                    <a:pt x="99" y="73"/>
                    <a:pt x="99" y="73"/>
                  </a:cubicBezTo>
                  <a:cubicBezTo>
                    <a:pt x="99" y="74"/>
                    <a:pt x="100" y="75"/>
                    <a:pt x="101" y="75"/>
                  </a:cubicBezTo>
                  <a:cubicBezTo>
                    <a:pt x="103" y="75"/>
                    <a:pt x="106" y="77"/>
                    <a:pt x="106" y="80"/>
                  </a:cubicBezTo>
                  <a:cubicBezTo>
                    <a:pt x="106" y="82"/>
                    <a:pt x="106" y="82"/>
                    <a:pt x="106" y="82"/>
                  </a:cubicBezTo>
                  <a:cubicBezTo>
                    <a:pt x="106" y="85"/>
                    <a:pt x="103" y="87"/>
                    <a:pt x="101" y="87"/>
                  </a:cubicBezTo>
                  <a:cubicBezTo>
                    <a:pt x="100" y="87"/>
                    <a:pt x="99" y="88"/>
                    <a:pt x="99" y="89"/>
                  </a:cubicBezTo>
                  <a:cubicBezTo>
                    <a:pt x="99" y="91"/>
                    <a:pt x="99" y="91"/>
                    <a:pt x="99" y="91"/>
                  </a:cubicBezTo>
                  <a:cubicBezTo>
                    <a:pt x="99" y="92"/>
                    <a:pt x="100" y="94"/>
                    <a:pt x="101" y="94"/>
                  </a:cubicBezTo>
                  <a:cubicBezTo>
                    <a:pt x="103" y="94"/>
                    <a:pt x="106" y="96"/>
                    <a:pt x="106" y="98"/>
                  </a:cubicBezTo>
                  <a:cubicBezTo>
                    <a:pt x="106" y="100"/>
                    <a:pt x="106" y="100"/>
                    <a:pt x="106" y="100"/>
                  </a:cubicBezTo>
                  <a:cubicBezTo>
                    <a:pt x="106" y="103"/>
                    <a:pt x="103" y="106"/>
                    <a:pt x="100" y="106"/>
                  </a:cubicBezTo>
                  <a:cubicBezTo>
                    <a:pt x="98" y="106"/>
                    <a:pt x="98" y="106"/>
                    <a:pt x="98" y="106"/>
                  </a:cubicBezTo>
                  <a:cubicBezTo>
                    <a:pt x="96" y="106"/>
                    <a:pt x="94" y="103"/>
                    <a:pt x="94" y="101"/>
                  </a:cubicBezTo>
                  <a:cubicBezTo>
                    <a:pt x="94" y="100"/>
                    <a:pt x="92" y="99"/>
                    <a:pt x="91" y="99"/>
                  </a:cubicBezTo>
                  <a:cubicBezTo>
                    <a:pt x="89" y="99"/>
                    <a:pt x="89" y="99"/>
                    <a:pt x="89" y="99"/>
                  </a:cubicBezTo>
                  <a:cubicBezTo>
                    <a:pt x="88" y="99"/>
                    <a:pt x="87" y="100"/>
                    <a:pt x="87" y="101"/>
                  </a:cubicBezTo>
                  <a:cubicBezTo>
                    <a:pt x="87" y="103"/>
                    <a:pt x="85" y="106"/>
                    <a:pt x="82" y="106"/>
                  </a:cubicBezTo>
                  <a:cubicBezTo>
                    <a:pt x="80" y="106"/>
                    <a:pt x="80" y="106"/>
                    <a:pt x="80" y="106"/>
                  </a:cubicBezTo>
                  <a:cubicBezTo>
                    <a:pt x="77" y="106"/>
                    <a:pt x="75" y="103"/>
                    <a:pt x="75" y="101"/>
                  </a:cubicBezTo>
                  <a:cubicBezTo>
                    <a:pt x="75" y="100"/>
                    <a:pt x="74" y="99"/>
                    <a:pt x="73" y="99"/>
                  </a:cubicBezTo>
                  <a:cubicBezTo>
                    <a:pt x="71" y="99"/>
                    <a:pt x="71" y="99"/>
                    <a:pt x="71" y="99"/>
                  </a:cubicBezTo>
                  <a:cubicBezTo>
                    <a:pt x="70" y="99"/>
                    <a:pt x="69" y="100"/>
                    <a:pt x="69" y="101"/>
                  </a:cubicBezTo>
                  <a:cubicBezTo>
                    <a:pt x="69" y="103"/>
                    <a:pt x="67" y="106"/>
                    <a:pt x="64" y="106"/>
                  </a:cubicBezTo>
                  <a:cubicBezTo>
                    <a:pt x="61" y="106"/>
                    <a:pt x="61" y="106"/>
                    <a:pt x="61" y="106"/>
                  </a:cubicBezTo>
                  <a:cubicBezTo>
                    <a:pt x="59" y="106"/>
                    <a:pt x="57" y="103"/>
                    <a:pt x="57" y="101"/>
                  </a:cubicBezTo>
                  <a:cubicBezTo>
                    <a:pt x="57" y="100"/>
                    <a:pt x="56" y="99"/>
                    <a:pt x="54" y="99"/>
                  </a:cubicBezTo>
                  <a:cubicBezTo>
                    <a:pt x="53" y="99"/>
                    <a:pt x="53" y="99"/>
                    <a:pt x="53" y="99"/>
                  </a:cubicBezTo>
                  <a:cubicBezTo>
                    <a:pt x="51" y="99"/>
                    <a:pt x="50" y="100"/>
                    <a:pt x="50" y="101"/>
                  </a:cubicBezTo>
                  <a:cubicBezTo>
                    <a:pt x="50" y="103"/>
                    <a:pt x="48" y="106"/>
                    <a:pt x="46" y="106"/>
                  </a:cubicBezTo>
                  <a:cubicBezTo>
                    <a:pt x="43" y="106"/>
                    <a:pt x="43" y="106"/>
                    <a:pt x="43" y="106"/>
                  </a:cubicBezTo>
                  <a:cubicBezTo>
                    <a:pt x="40" y="106"/>
                    <a:pt x="38" y="103"/>
                    <a:pt x="38" y="101"/>
                  </a:cubicBezTo>
                  <a:cubicBezTo>
                    <a:pt x="38" y="100"/>
                    <a:pt x="37" y="99"/>
                    <a:pt x="36" y="99"/>
                  </a:cubicBezTo>
                  <a:cubicBezTo>
                    <a:pt x="34" y="99"/>
                    <a:pt x="34" y="99"/>
                    <a:pt x="34" y="99"/>
                  </a:cubicBezTo>
                  <a:cubicBezTo>
                    <a:pt x="33" y="99"/>
                    <a:pt x="32" y="100"/>
                    <a:pt x="32" y="101"/>
                  </a:cubicBezTo>
                  <a:cubicBezTo>
                    <a:pt x="32" y="103"/>
                    <a:pt x="30" y="106"/>
                    <a:pt x="27" y="106"/>
                  </a:cubicBezTo>
                  <a:cubicBezTo>
                    <a:pt x="25" y="106"/>
                    <a:pt x="25" y="106"/>
                    <a:pt x="25" y="106"/>
                  </a:cubicBezTo>
                  <a:cubicBezTo>
                    <a:pt x="22" y="106"/>
                    <a:pt x="20" y="103"/>
                    <a:pt x="20" y="101"/>
                  </a:cubicBezTo>
                  <a:cubicBezTo>
                    <a:pt x="20" y="100"/>
                    <a:pt x="19" y="99"/>
                    <a:pt x="18" y="99"/>
                  </a:cubicBezTo>
                  <a:cubicBezTo>
                    <a:pt x="16" y="99"/>
                    <a:pt x="16" y="99"/>
                    <a:pt x="16" y="99"/>
                  </a:cubicBezTo>
                  <a:cubicBezTo>
                    <a:pt x="15" y="99"/>
                    <a:pt x="14" y="100"/>
                    <a:pt x="14" y="101"/>
                  </a:cubicBezTo>
                  <a:cubicBezTo>
                    <a:pt x="14" y="103"/>
                    <a:pt x="11" y="106"/>
                    <a:pt x="9" y="106"/>
                  </a:cubicBezTo>
                  <a:cubicBezTo>
                    <a:pt x="8" y="106"/>
                    <a:pt x="8" y="106"/>
                    <a:pt x="8" y="106"/>
                  </a:cubicBezTo>
                  <a:cubicBezTo>
                    <a:pt x="4" y="106"/>
                    <a:pt x="2" y="103"/>
                    <a:pt x="2" y="100"/>
                  </a:cubicBezTo>
                  <a:cubicBezTo>
                    <a:pt x="2" y="98"/>
                    <a:pt x="2" y="98"/>
                    <a:pt x="2" y="98"/>
                  </a:cubicBezTo>
                  <a:cubicBezTo>
                    <a:pt x="2" y="96"/>
                    <a:pt x="4" y="94"/>
                    <a:pt x="6" y="94"/>
                  </a:cubicBezTo>
                  <a:cubicBezTo>
                    <a:pt x="7" y="94"/>
                    <a:pt x="9" y="92"/>
                    <a:pt x="9" y="91"/>
                  </a:cubicBezTo>
                  <a:cubicBezTo>
                    <a:pt x="9" y="89"/>
                    <a:pt x="9" y="89"/>
                    <a:pt x="9" y="89"/>
                  </a:cubicBezTo>
                  <a:cubicBezTo>
                    <a:pt x="9" y="88"/>
                    <a:pt x="7" y="87"/>
                    <a:pt x="6" y="87"/>
                  </a:cubicBezTo>
                  <a:cubicBezTo>
                    <a:pt x="4" y="87"/>
                    <a:pt x="2" y="85"/>
                    <a:pt x="2" y="82"/>
                  </a:cubicBezTo>
                  <a:cubicBezTo>
                    <a:pt x="2" y="80"/>
                    <a:pt x="2" y="80"/>
                    <a:pt x="2" y="80"/>
                  </a:cubicBezTo>
                  <a:cubicBezTo>
                    <a:pt x="2" y="77"/>
                    <a:pt x="4" y="75"/>
                    <a:pt x="6" y="75"/>
                  </a:cubicBezTo>
                  <a:cubicBezTo>
                    <a:pt x="7" y="75"/>
                    <a:pt x="9" y="74"/>
                    <a:pt x="9" y="73"/>
                  </a:cubicBezTo>
                  <a:cubicBezTo>
                    <a:pt x="9" y="71"/>
                    <a:pt x="9" y="71"/>
                    <a:pt x="9" y="71"/>
                  </a:cubicBezTo>
                  <a:cubicBezTo>
                    <a:pt x="9" y="70"/>
                    <a:pt x="7" y="69"/>
                    <a:pt x="6" y="69"/>
                  </a:cubicBezTo>
                  <a:cubicBezTo>
                    <a:pt x="4" y="69"/>
                    <a:pt x="2" y="67"/>
                    <a:pt x="2" y="64"/>
                  </a:cubicBezTo>
                  <a:cubicBezTo>
                    <a:pt x="2" y="61"/>
                    <a:pt x="2" y="61"/>
                    <a:pt x="2" y="61"/>
                  </a:cubicBezTo>
                  <a:cubicBezTo>
                    <a:pt x="2" y="59"/>
                    <a:pt x="4" y="57"/>
                    <a:pt x="6" y="57"/>
                  </a:cubicBezTo>
                  <a:cubicBezTo>
                    <a:pt x="7" y="57"/>
                    <a:pt x="9" y="56"/>
                    <a:pt x="9" y="54"/>
                  </a:cubicBezTo>
                  <a:cubicBezTo>
                    <a:pt x="9" y="53"/>
                    <a:pt x="9" y="53"/>
                    <a:pt x="9" y="53"/>
                  </a:cubicBezTo>
                  <a:cubicBezTo>
                    <a:pt x="9" y="51"/>
                    <a:pt x="7" y="50"/>
                    <a:pt x="6" y="50"/>
                  </a:cubicBezTo>
                  <a:cubicBezTo>
                    <a:pt x="4" y="50"/>
                    <a:pt x="2" y="48"/>
                    <a:pt x="2" y="46"/>
                  </a:cubicBezTo>
                  <a:cubicBezTo>
                    <a:pt x="2" y="43"/>
                    <a:pt x="2" y="43"/>
                    <a:pt x="2" y="43"/>
                  </a:cubicBezTo>
                  <a:cubicBezTo>
                    <a:pt x="2" y="40"/>
                    <a:pt x="4" y="38"/>
                    <a:pt x="6" y="38"/>
                  </a:cubicBezTo>
                  <a:cubicBezTo>
                    <a:pt x="7" y="38"/>
                    <a:pt x="9" y="37"/>
                    <a:pt x="9" y="36"/>
                  </a:cubicBezTo>
                  <a:cubicBezTo>
                    <a:pt x="9" y="34"/>
                    <a:pt x="9" y="34"/>
                    <a:pt x="9" y="34"/>
                  </a:cubicBezTo>
                  <a:cubicBezTo>
                    <a:pt x="9" y="33"/>
                    <a:pt x="7" y="32"/>
                    <a:pt x="6" y="32"/>
                  </a:cubicBezTo>
                  <a:cubicBezTo>
                    <a:pt x="4" y="32"/>
                    <a:pt x="2" y="30"/>
                    <a:pt x="2" y="27"/>
                  </a:cubicBezTo>
                  <a:cubicBezTo>
                    <a:pt x="2" y="25"/>
                    <a:pt x="2" y="25"/>
                    <a:pt x="2" y="25"/>
                  </a:cubicBezTo>
                  <a:cubicBezTo>
                    <a:pt x="2" y="22"/>
                    <a:pt x="4" y="20"/>
                    <a:pt x="6" y="20"/>
                  </a:cubicBezTo>
                  <a:cubicBezTo>
                    <a:pt x="7" y="20"/>
                    <a:pt x="9" y="19"/>
                    <a:pt x="9" y="18"/>
                  </a:cubicBezTo>
                  <a:cubicBezTo>
                    <a:pt x="9" y="16"/>
                    <a:pt x="9" y="16"/>
                    <a:pt x="9" y="16"/>
                  </a:cubicBezTo>
                  <a:cubicBezTo>
                    <a:pt x="9" y="15"/>
                    <a:pt x="7" y="14"/>
                    <a:pt x="6" y="14"/>
                  </a:cubicBezTo>
                  <a:cubicBezTo>
                    <a:pt x="4" y="14"/>
                    <a:pt x="2" y="11"/>
                    <a:pt x="2" y="9"/>
                  </a:cubicBezTo>
                  <a:cubicBezTo>
                    <a:pt x="2" y="8"/>
                    <a:pt x="2" y="8"/>
                    <a:pt x="2" y="8"/>
                  </a:cubicBezTo>
                  <a:cubicBezTo>
                    <a:pt x="2" y="4"/>
                    <a:pt x="4" y="2"/>
                    <a:pt x="8" y="2"/>
                  </a:cubicBezTo>
                  <a:cubicBezTo>
                    <a:pt x="9" y="2"/>
                    <a:pt x="9" y="2"/>
                    <a:pt x="9" y="2"/>
                  </a:cubicBezTo>
                  <a:cubicBezTo>
                    <a:pt x="11" y="2"/>
                    <a:pt x="14" y="4"/>
                    <a:pt x="14" y="6"/>
                  </a:cubicBezTo>
                  <a:cubicBezTo>
                    <a:pt x="14" y="7"/>
                    <a:pt x="15" y="9"/>
                    <a:pt x="16" y="9"/>
                  </a:cubicBezTo>
                  <a:cubicBezTo>
                    <a:pt x="18" y="9"/>
                    <a:pt x="18" y="9"/>
                    <a:pt x="18" y="9"/>
                  </a:cubicBezTo>
                  <a:cubicBezTo>
                    <a:pt x="19" y="9"/>
                    <a:pt x="20" y="7"/>
                    <a:pt x="20" y="6"/>
                  </a:cubicBezTo>
                  <a:cubicBezTo>
                    <a:pt x="20" y="4"/>
                    <a:pt x="22" y="2"/>
                    <a:pt x="25" y="2"/>
                  </a:cubicBezTo>
                  <a:cubicBezTo>
                    <a:pt x="27" y="2"/>
                    <a:pt x="27" y="2"/>
                    <a:pt x="27" y="2"/>
                  </a:cubicBezTo>
                  <a:cubicBezTo>
                    <a:pt x="30" y="2"/>
                    <a:pt x="32" y="4"/>
                    <a:pt x="32" y="6"/>
                  </a:cubicBezTo>
                  <a:cubicBezTo>
                    <a:pt x="32" y="7"/>
                    <a:pt x="33" y="9"/>
                    <a:pt x="34" y="9"/>
                  </a:cubicBezTo>
                  <a:cubicBezTo>
                    <a:pt x="36" y="9"/>
                    <a:pt x="36" y="9"/>
                    <a:pt x="36" y="9"/>
                  </a:cubicBezTo>
                  <a:cubicBezTo>
                    <a:pt x="37" y="9"/>
                    <a:pt x="38" y="7"/>
                    <a:pt x="38" y="6"/>
                  </a:cubicBezTo>
                  <a:cubicBezTo>
                    <a:pt x="38" y="4"/>
                    <a:pt x="40" y="2"/>
                    <a:pt x="43" y="2"/>
                  </a:cubicBezTo>
                  <a:cubicBezTo>
                    <a:pt x="46" y="2"/>
                    <a:pt x="46" y="2"/>
                    <a:pt x="46" y="2"/>
                  </a:cubicBezTo>
                  <a:cubicBezTo>
                    <a:pt x="48" y="2"/>
                    <a:pt x="50" y="4"/>
                    <a:pt x="50" y="6"/>
                  </a:cubicBezTo>
                  <a:cubicBezTo>
                    <a:pt x="50" y="7"/>
                    <a:pt x="51" y="9"/>
                    <a:pt x="53" y="9"/>
                  </a:cubicBezTo>
                  <a:cubicBezTo>
                    <a:pt x="54" y="9"/>
                    <a:pt x="54" y="9"/>
                    <a:pt x="54" y="9"/>
                  </a:cubicBezTo>
                  <a:cubicBezTo>
                    <a:pt x="56" y="9"/>
                    <a:pt x="57" y="7"/>
                    <a:pt x="57" y="6"/>
                  </a:cubicBezTo>
                  <a:cubicBezTo>
                    <a:pt x="57" y="4"/>
                    <a:pt x="59" y="2"/>
                    <a:pt x="61" y="2"/>
                  </a:cubicBezTo>
                  <a:cubicBezTo>
                    <a:pt x="64" y="2"/>
                    <a:pt x="64" y="2"/>
                    <a:pt x="64" y="2"/>
                  </a:cubicBezTo>
                  <a:cubicBezTo>
                    <a:pt x="67" y="2"/>
                    <a:pt x="69" y="4"/>
                    <a:pt x="69" y="6"/>
                  </a:cubicBezTo>
                  <a:cubicBezTo>
                    <a:pt x="69" y="7"/>
                    <a:pt x="70" y="9"/>
                    <a:pt x="71" y="9"/>
                  </a:cubicBezTo>
                  <a:cubicBezTo>
                    <a:pt x="73" y="9"/>
                    <a:pt x="73" y="9"/>
                    <a:pt x="73" y="9"/>
                  </a:cubicBezTo>
                  <a:cubicBezTo>
                    <a:pt x="74" y="9"/>
                    <a:pt x="75" y="7"/>
                    <a:pt x="75" y="6"/>
                  </a:cubicBezTo>
                  <a:cubicBezTo>
                    <a:pt x="75" y="4"/>
                    <a:pt x="77" y="2"/>
                    <a:pt x="80" y="2"/>
                  </a:cubicBezTo>
                  <a:cubicBezTo>
                    <a:pt x="82" y="2"/>
                    <a:pt x="82" y="2"/>
                    <a:pt x="82" y="2"/>
                  </a:cubicBezTo>
                  <a:cubicBezTo>
                    <a:pt x="85" y="2"/>
                    <a:pt x="87" y="4"/>
                    <a:pt x="87" y="6"/>
                  </a:cubicBezTo>
                  <a:cubicBezTo>
                    <a:pt x="87" y="7"/>
                    <a:pt x="88" y="9"/>
                    <a:pt x="89" y="9"/>
                  </a:cubicBezTo>
                  <a:cubicBezTo>
                    <a:pt x="91" y="9"/>
                    <a:pt x="91" y="9"/>
                    <a:pt x="91" y="9"/>
                  </a:cubicBezTo>
                  <a:cubicBezTo>
                    <a:pt x="92" y="9"/>
                    <a:pt x="94" y="7"/>
                    <a:pt x="94" y="6"/>
                  </a:cubicBezTo>
                  <a:cubicBezTo>
                    <a:pt x="94" y="4"/>
                    <a:pt x="96" y="2"/>
                    <a:pt x="98" y="2"/>
                  </a:cubicBezTo>
                  <a:cubicBezTo>
                    <a:pt x="100" y="2"/>
                    <a:pt x="100" y="2"/>
                    <a:pt x="100" y="2"/>
                  </a:cubicBezTo>
                  <a:cubicBezTo>
                    <a:pt x="103" y="2"/>
                    <a:pt x="106" y="4"/>
                    <a:pt x="106" y="8"/>
                  </a:cubicBezTo>
                  <a:cubicBezTo>
                    <a:pt x="106" y="9"/>
                    <a:pt x="106" y="9"/>
                    <a:pt x="106" y="9"/>
                  </a:cubicBezTo>
                  <a:cubicBezTo>
                    <a:pt x="106" y="11"/>
                    <a:pt x="103" y="14"/>
                    <a:pt x="101" y="14"/>
                  </a:cubicBezTo>
                  <a:cubicBezTo>
                    <a:pt x="100" y="14"/>
                    <a:pt x="99" y="15"/>
                    <a:pt x="99" y="16"/>
                  </a:cubicBezTo>
                  <a:cubicBezTo>
                    <a:pt x="99" y="18"/>
                    <a:pt x="99" y="18"/>
                    <a:pt x="99" y="18"/>
                  </a:cubicBezTo>
                  <a:cubicBezTo>
                    <a:pt x="99" y="19"/>
                    <a:pt x="100" y="20"/>
                    <a:pt x="10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60" name="Freeform 33"/>
            <p:cNvSpPr>
              <a:spLocks noEditPoints="1"/>
            </p:cNvSpPr>
            <p:nvPr/>
          </p:nvSpPr>
          <p:spPr bwMode="auto">
            <a:xfrm>
              <a:off x="6334126" y="3282951"/>
              <a:ext cx="285750" cy="292100"/>
            </a:xfrm>
            <a:custGeom>
              <a:avLst/>
              <a:gdLst>
                <a:gd name="T0" fmla="*/ 74 w 76"/>
                <a:gd name="T1" fmla="*/ 0 h 76"/>
                <a:gd name="T2" fmla="*/ 2 w 76"/>
                <a:gd name="T3" fmla="*/ 0 h 76"/>
                <a:gd name="T4" fmla="*/ 0 w 76"/>
                <a:gd name="T5" fmla="*/ 2 h 76"/>
                <a:gd name="T6" fmla="*/ 0 w 76"/>
                <a:gd name="T7" fmla="*/ 74 h 76"/>
                <a:gd name="T8" fmla="*/ 2 w 76"/>
                <a:gd name="T9" fmla="*/ 76 h 76"/>
                <a:gd name="T10" fmla="*/ 74 w 76"/>
                <a:gd name="T11" fmla="*/ 76 h 76"/>
                <a:gd name="T12" fmla="*/ 76 w 76"/>
                <a:gd name="T13" fmla="*/ 74 h 76"/>
                <a:gd name="T14" fmla="*/ 76 w 76"/>
                <a:gd name="T15" fmla="*/ 2 h 76"/>
                <a:gd name="T16" fmla="*/ 74 w 76"/>
                <a:gd name="T17" fmla="*/ 0 h 76"/>
                <a:gd name="T18" fmla="*/ 74 w 76"/>
                <a:gd name="T19" fmla="*/ 74 h 76"/>
                <a:gd name="T20" fmla="*/ 2 w 76"/>
                <a:gd name="T21" fmla="*/ 74 h 76"/>
                <a:gd name="T22" fmla="*/ 2 w 76"/>
                <a:gd name="T23" fmla="*/ 2 h 76"/>
                <a:gd name="T24" fmla="*/ 74 w 76"/>
                <a:gd name="T25" fmla="*/ 2 h 76"/>
                <a:gd name="T26" fmla="*/ 74 w 76"/>
                <a:gd name="T27"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76">
                  <a:moveTo>
                    <a:pt x="74" y="0"/>
                  </a:moveTo>
                  <a:cubicBezTo>
                    <a:pt x="2" y="0"/>
                    <a:pt x="2" y="0"/>
                    <a:pt x="2" y="0"/>
                  </a:cubicBezTo>
                  <a:cubicBezTo>
                    <a:pt x="0" y="0"/>
                    <a:pt x="0" y="0"/>
                    <a:pt x="0" y="2"/>
                  </a:cubicBezTo>
                  <a:cubicBezTo>
                    <a:pt x="0" y="74"/>
                    <a:pt x="0" y="74"/>
                    <a:pt x="0" y="74"/>
                  </a:cubicBezTo>
                  <a:cubicBezTo>
                    <a:pt x="0" y="75"/>
                    <a:pt x="0" y="76"/>
                    <a:pt x="2" y="76"/>
                  </a:cubicBezTo>
                  <a:cubicBezTo>
                    <a:pt x="74" y="76"/>
                    <a:pt x="74" y="76"/>
                    <a:pt x="74" y="76"/>
                  </a:cubicBezTo>
                  <a:cubicBezTo>
                    <a:pt x="75" y="76"/>
                    <a:pt x="76" y="75"/>
                    <a:pt x="76" y="74"/>
                  </a:cubicBezTo>
                  <a:cubicBezTo>
                    <a:pt x="76" y="2"/>
                    <a:pt x="76" y="2"/>
                    <a:pt x="76" y="2"/>
                  </a:cubicBezTo>
                  <a:cubicBezTo>
                    <a:pt x="76" y="0"/>
                    <a:pt x="75" y="0"/>
                    <a:pt x="74" y="0"/>
                  </a:cubicBezTo>
                  <a:close/>
                  <a:moveTo>
                    <a:pt x="74" y="74"/>
                  </a:moveTo>
                  <a:cubicBezTo>
                    <a:pt x="2" y="74"/>
                    <a:pt x="2" y="74"/>
                    <a:pt x="2" y="74"/>
                  </a:cubicBezTo>
                  <a:cubicBezTo>
                    <a:pt x="2" y="2"/>
                    <a:pt x="2" y="2"/>
                    <a:pt x="2" y="2"/>
                  </a:cubicBezTo>
                  <a:cubicBezTo>
                    <a:pt x="74" y="2"/>
                    <a:pt x="74" y="2"/>
                    <a:pt x="74" y="2"/>
                  </a:cubicBezTo>
                  <a:lnTo>
                    <a:pt x="74"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61" name="Freeform 34"/>
            <p:cNvSpPr>
              <a:spLocks noEditPoints="1"/>
            </p:cNvSpPr>
            <p:nvPr/>
          </p:nvSpPr>
          <p:spPr bwMode="auto">
            <a:xfrm>
              <a:off x="6400801" y="3363913"/>
              <a:ext cx="155575" cy="138113"/>
            </a:xfrm>
            <a:custGeom>
              <a:avLst/>
              <a:gdLst>
                <a:gd name="T0" fmla="*/ 0 w 41"/>
                <a:gd name="T1" fmla="*/ 30 h 36"/>
                <a:gd name="T2" fmla="*/ 6 w 41"/>
                <a:gd name="T3" fmla="*/ 36 h 36"/>
                <a:gd name="T4" fmla="*/ 34 w 41"/>
                <a:gd name="T5" fmla="*/ 36 h 36"/>
                <a:gd name="T6" fmla="*/ 41 w 41"/>
                <a:gd name="T7" fmla="*/ 30 h 36"/>
                <a:gd name="T8" fmla="*/ 41 w 41"/>
                <a:gd name="T9" fmla="*/ 6 h 36"/>
                <a:gd name="T10" fmla="*/ 41 w 41"/>
                <a:gd name="T11" fmla="*/ 5 h 36"/>
                <a:gd name="T12" fmla="*/ 35 w 41"/>
                <a:gd name="T13" fmla="*/ 0 h 36"/>
                <a:gd name="T14" fmla="*/ 30 w 41"/>
                <a:gd name="T15" fmla="*/ 5 h 36"/>
                <a:gd name="T16" fmla="*/ 28 w 41"/>
                <a:gd name="T17" fmla="*/ 11 h 36"/>
                <a:gd name="T18" fmla="*/ 26 w 41"/>
                <a:gd name="T19" fmla="*/ 5 h 36"/>
                <a:gd name="T20" fmla="*/ 20 w 41"/>
                <a:gd name="T21" fmla="*/ 0 h 36"/>
                <a:gd name="T22" fmla="*/ 14 w 41"/>
                <a:gd name="T23" fmla="*/ 5 h 36"/>
                <a:gd name="T24" fmla="*/ 12 w 41"/>
                <a:gd name="T25" fmla="*/ 11 h 36"/>
                <a:gd name="T26" fmla="*/ 10 w 41"/>
                <a:gd name="T27" fmla="*/ 5 h 36"/>
                <a:gd name="T28" fmla="*/ 5 w 41"/>
                <a:gd name="T29" fmla="*/ 0 h 36"/>
                <a:gd name="T30" fmla="*/ 0 w 41"/>
                <a:gd name="T31" fmla="*/ 5 h 36"/>
                <a:gd name="T32" fmla="*/ 0 w 41"/>
                <a:gd name="T33" fmla="*/ 6 h 36"/>
                <a:gd name="T34" fmla="*/ 0 w 41"/>
                <a:gd name="T35" fmla="*/ 28 h 36"/>
                <a:gd name="T36" fmla="*/ 0 w 41"/>
                <a:gd name="T37" fmla="*/ 28 h 36"/>
                <a:gd name="T38" fmla="*/ 0 w 41"/>
                <a:gd name="T39" fmla="*/ 30 h 36"/>
                <a:gd name="T40" fmla="*/ 39 w 41"/>
                <a:gd name="T41" fmla="*/ 24 h 36"/>
                <a:gd name="T42" fmla="*/ 39 w 41"/>
                <a:gd name="T43" fmla="*/ 28 h 36"/>
                <a:gd name="T44" fmla="*/ 2 w 41"/>
                <a:gd name="T45" fmla="*/ 28 h 36"/>
                <a:gd name="T46" fmla="*/ 2 w 41"/>
                <a:gd name="T47" fmla="*/ 24 h 36"/>
                <a:gd name="T48" fmla="*/ 2 w 41"/>
                <a:gd name="T49" fmla="*/ 24 h 36"/>
                <a:gd name="T50" fmla="*/ 39 w 41"/>
                <a:gd name="T51" fmla="*/ 24 h 36"/>
                <a:gd name="T52" fmla="*/ 34 w 41"/>
                <a:gd name="T53" fmla="*/ 34 h 36"/>
                <a:gd name="T54" fmla="*/ 6 w 41"/>
                <a:gd name="T55" fmla="*/ 34 h 36"/>
                <a:gd name="T56" fmla="*/ 2 w 41"/>
                <a:gd name="T57" fmla="*/ 30 h 36"/>
                <a:gd name="T58" fmla="*/ 39 w 41"/>
                <a:gd name="T59" fmla="*/ 30 h 36"/>
                <a:gd name="T60" fmla="*/ 34 w 41"/>
                <a:gd name="T61" fmla="*/ 34 h 36"/>
                <a:gd name="T62" fmla="*/ 2 w 41"/>
                <a:gd name="T63" fmla="*/ 6 h 36"/>
                <a:gd name="T64" fmla="*/ 5 w 41"/>
                <a:gd name="T65" fmla="*/ 2 h 36"/>
                <a:gd name="T66" fmla="*/ 8 w 41"/>
                <a:gd name="T67" fmla="*/ 6 h 36"/>
                <a:gd name="T68" fmla="*/ 12 w 41"/>
                <a:gd name="T69" fmla="*/ 19 h 36"/>
                <a:gd name="T70" fmla="*/ 16 w 41"/>
                <a:gd name="T71" fmla="*/ 5 h 36"/>
                <a:gd name="T72" fmla="*/ 20 w 41"/>
                <a:gd name="T73" fmla="*/ 2 h 36"/>
                <a:gd name="T74" fmla="*/ 25 w 41"/>
                <a:gd name="T75" fmla="*/ 5 h 36"/>
                <a:gd name="T76" fmla="*/ 28 w 41"/>
                <a:gd name="T77" fmla="*/ 19 h 36"/>
                <a:gd name="T78" fmla="*/ 32 w 41"/>
                <a:gd name="T79" fmla="*/ 6 h 36"/>
                <a:gd name="T80" fmla="*/ 35 w 41"/>
                <a:gd name="T81" fmla="*/ 2 h 36"/>
                <a:gd name="T82" fmla="*/ 39 w 41"/>
                <a:gd name="T83" fmla="*/ 6 h 36"/>
                <a:gd name="T84" fmla="*/ 39 w 41"/>
                <a:gd name="T85" fmla="*/ 21 h 36"/>
                <a:gd name="T86" fmla="*/ 39 w 41"/>
                <a:gd name="T87" fmla="*/ 22 h 36"/>
                <a:gd name="T88" fmla="*/ 2 w 41"/>
                <a:gd name="T89" fmla="*/ 22 h 36"/>
                <a:gd name="T90" fmla="*/ 2 w 41"/>
                <a:gd name="T91" fmla="*/ 21 h 36"/>
                <a:gd name="T92" fmla="*/ 2 w 41"/>
                <a:gd name="T9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 h="36">
                  <a:moveTo>
                    <a:pt x="0" y="30"/>
                  </a:moveTo>
                  <a:cubicBezTo>
                    <a:pt x="0" y="33"/>
                    <a:pt x="2" y="36"/>
                    <a:pt x="6" y="36"/>
                  </a:cubicBezTo>
                  <a:cubicBezTo>
                    <a:pt x="34" y="36"/>
                    <a:pt x="34" y="36"/>
                    <a:pt x="34" y="36"/>
                  </a:cubicBezTo>
                  <a:cubicBezTo>
                    <a:pt x="38" y="36"/>
                    <a:pt x="41" y="33"/>
                    <a:pt x="41" y="30"/>
                  </a:cubicBezTo>
                  <a:cubicBezTo>
                    <a:pt x="41" y="6"/>
                    <a:pt x="41" y="6"/>
                    <a:pt x="41" y="6"/>
                  </a:cubicBezTo>
                  <a:cubicBezTo>
                    <a:pt x="41" y="5"/>
                    <a:pt x="41" y="5"/>
                    <a:pt x="41" y="5"/>
                  </a:cubicBezTo>
                  <a:cubicBezTo>
                    <a:pt x="40" y="2"/>
                    <a:pt x="38" y="0"/>
                    <a:pt x="35" y="0"/>
                  </a:cubicBezTo>
                  <a:cubicBezTo>
                    <a:pt x="33" y="0"/>
                    <a:pt x="30" y="2"/>
                    <a:pt x="30" y="5"/>
                  </a:cubicBezTo>
                  <a:cubicBezTo>
                    <a:pt x="28" y="11"/>
                    <a:pt x="28" y="11"/>
                    <a:pt x="28" y="11"/>
                  </a:cubicBezTo>
                  <a:cubicBezTo>
                    <a:pt x="26" y="5"/>
                    <a:pt x="26" y="5"/>
                    <a:pt x="26" y="5"/>
                  </a:cubicBezTo>
                  <a:cubicBezTo>
                    <a:pt x="26" y="2"/>
                    <a:pt x="23" y="0"/>
                    <a:pt x="20" y="0"/>
                  </a:cubicBezTo>
                  <a:cubicBezTo>
                    <a:pt x="17" y="0"/>
                    <a:pt x="14" y="2"/>
                    <a:pt x="14" y="5"/>
                  </a:cubicBezTo>
                  <a:cubicBezTo>
                    <a:pt x="12" y="11"/>
                    <a:pt x="12" y="11"/>
                    <a:pt x="12" y="11"/>
                  </a:cubicBezTo>
                  <a:cubicBezTo>
                    <a:pt x="10" y="5"/>
                    <a:pt x="10" y="5"/>
                    <a:pt x="10" y="5"/>
                  </a:cubicBezTo>
                  <a:cubicBezTo>
                    <a:pt x="10" y="2"/>
                    <a:pt x="8" y="0"/>
                    <a:pt x="5" y="0"/>
                  </a:cubicBezTo>
                  <a:cubicBezTo>
                    <a:pt x="2" y="0"/>
                    <a:pt x="0" y="2"/>
                    <a:pt x="0" y="5"/>
                  </a:cubicBezTo>
                  <a:cubicBezTo>
                    <a:pt x="0" y="5"/>
                    <a:pt x="0" y="5"/>
                    <a:pt x="0" y="6"/>
                  </a:cubicBezTo>
                  <a:cubicBezTo>
                    <a:pt x="0" y="28"/>
                    <a:pt x="0" y="28"/>
                    <a:pt x="0" y="28"/>
                  </a:cubicBezTo>
                  <a:cubicBezTo>
                    <a:pt x="0" y="28"/>
                    <a:pt x="0" y="28"/>
                    <a:pt x="0" y="28"/>
                  </a:cubicBezTo>
                  <a:lnTo>
                    <a:pt x="0" y="30"/>
                  </a:lnTo>
                  <a:close/>
                  <a:moveTo>
                    <a:pt x="39" y="24"/>
                  </a:moveTo>
                  <a:cubicBezTo>
                    <a:pt x="39" y="28"/>
                    <a:pt x="39" y="28"/>
                    <a:pt x="39" y="28"/>
                  </a:cubicBezTo>
                  <a:cubicBezTo>
                    <a:pt x="2" y="28"/>
                    <a:pt x="2" y="28"/>
                    <a:pt x="2" y="28"/>
                  </a:cubicBezTo>
                  <a:cubicBezTo>
                    <a:pt x="2" y="24"/>
                    <a:pt x="2" y="24"/>
                    <a:pt x="2" y="24"/>
                  </a:cubicBezTo>
                  <a:cubicBezTo>
                    <a:pt x="2" y="24"/>
                    <a:pt x="2" y="24"/>
                    <a:pt x="2" y="24"/>
                  </a:cubicBezTo>
                  <a:cubicBezTo>
                    <a:pt x="39" y="24"/>
                    <a:pt x="39" y="24"/>
                    <a:pt x="39" y="24"/>
                  </a:cubicBezTo>
                  <a:close/>
                  <a:moveTo>
                    <a:pt x="34" y="34"/>
                  </a:moveTo>
                  <a:cubicBezTo>
                    <a:pt x="6" y="34"/>
                    <a:pt x="6" y="34"/>
                    <a:pt x="6" y="34"/>
                  </a:cubicBezTo>
                  <a:cubicBezTo>
                    <a:pt x="3" y="34"/>
                    <a:pt x="2" y="32"/>
                    <a:pt x="2" y="30"/>
                  </a:cubicBezTo>
                  <a:cubicBezTo>
                    <a:pt x="39" y="30"/>
                    <a:pt x="39" y="30"/>
                    <a:pt x="39" y="30"/>
                  </a:cubicBezTo>
                  <a:cubicBezTo>
                    <a:pt x="39" y="32"/>
                    <a:pt x="37" y="34"/>
                    <a:pt x="34" y="34"/>
                  </a:cubicBezTo>
                  <a:close/>
                  <a:moveTo>
                    <a:pt x="2" y="6"/>
                  </a:moveTo>
                  <a:cubicBezTo>
                    <a:pt x="2" y="3"/>
                    <a:pt x="3" y="2"/>
                    <a:pt x="5" y="2"/>
                  </a:cubicBezTo>
                  <a:cubicBezTo>
                    <a:pt x="7" y="2"/>
                    <a:pt x="8" y="3"/>
                    <a:pt x="8" y="6"/>
                  </a:cubicBezTo>
                  <a:cubicBezTo>
                    <a:pt x="12" y="19"/>
                    <a:pt x="12" y="19"/>
                    <a:pt x="12" y="19"/>
                  </a:cubicBezTo>
                  <a:cubicBezTo>
                    <a:pt x="16" y="5"/>
                    <a:pt x="16" y="5"/>
                    <a:pt x="16" y="5"/>
                  </a:cubicBezTo>
                  <a:cubicBezTo>
                    <a:pt x="16" y="3"/>
                    <a:pt x="18" y="2"/>
                    <a:pt x="20" y="2"/>
                  </a:cubicBezTo>
                  <a:cubicBezTo>
                    <a:pt x="22" y="2"/>
                    <a:pt x="24" y="3"/>
                    <a:pt x="25" y="5"/>
                  </a:cubicBezTo>
                  <a:cubicBezTo>
                    <a:pt x="28" y="19"/>
                    <a:pt x="28" y="19"/>
                    <a:pt x="28" y="19"/>
                  </a:cubicBezTo>
                  <a:cubicBezTo>
                    <a:pt x="32" y="6"/>
                    <a:pt x="32" y="6"/>
                    <a:pt x="32" y="6"/>
                  </a:cubicBezTo>
                  <a:cubicBezTo>
                    <a:pt x="32" y="3"/>
                    <a:pt x="33" y="2"/>
                    <a:pt x="35" y="2"/>
                  </a:cubicBezTo>
                  <a:cubicBezTo>
                    <a:pt x="37" y="2"/>
                    <a:pt x="38" y="3"/>
                    <a:pt x="39" y="6"/>
                  </a:cubicBezTo>
                  <a:cubicBezTo>
                    <a:pt x="39" y="6"/>
                    <a:pt x="39" y="15"/>
                    <a:pt x="39" y="21"/>
                  </a:cubicBezTo>
                  <a:cubicBezTo>
                    <a:pt x="39" y="22"/>
                    <a:pt x="39" y="22"/>
                    <a:pt x="39" y="22"/>
                  </a:cubicBezTo>
                  <a:cubicBezTo>
                    <a:pt x="2" y="22"/>
                    <a:pt x="2" y="22"/>
                    <a:pt x="2" y="22"/>
                  </a:cubicBezTo>
                  <a:cubicBezTo>
                    <a:pt x="2" y="21"/>
                    <a:pt x="2" y="21"/>
                    <a:pt x="2" y="21"/>
                  </a:cubicBezTo>
                  <a:cubicBezTo>
                    <a:pt x="2" y="15"/>
                    <a:pt x="2"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grpSp>
      <p:sp>
        <p:nvSpPr>
          <p:cNvPr id="75" name="文本框 74"/>
          <p:cNvSpPr txBox="1"/>
          <p:nvPr/>
        </p:nvSpPr>
        <p:spPr>
          <a:xfrm flipH="1">
            <a:off x="4130684" y="3355676"/>
            <a:ext cx="1045479" cy="707886"/>
          </a:xfrm>
          <a:prstGeom prst="rect">
            <a:avLst/>
          </a:prstGeom>
          <a:noFill/>
        </p:spPr>
        <p:txBody>
          <a:bodyPr wrap="none" rtlCol="0">
            <a:spAutoFit/>
          </a:bodyPr>
          <a:lstStyle/>
          <a:p>
            <a:pPr algn="ctr"/>
            <a:r>
              <a:rPr lang="en-US" altLang="zh-CN" sz="4000" b="1" dirty="0" smtClean="0">
                <a:solidFill>
                  <a:srgbClr val="3A3637"/>
                </a:solidFill>
                <a:latin typeface="锐字锐线俏皮简1.0" panose="02010604000000000000" pitchFamily="2" charset="-122"/>
                <a:ea typeface="锐字锐线俏皮简1.0" panose="02010604000000000000" pitchFamily="2" charset="-122"/>
              </a:rPr>
              <a:t>4</a:t>
            </a:r>
            <a:r>
              <a:rPr lang="zh-CN" altLang="en-US" sz="4000" b="1" dirty="0" smtClean="0">
                <a:solidFill>
                  <a:srgbClr val="3A3637"/>
                </a:solidFill>
                <a:latin typeface="锐字锐线俏皮简1.0" panose="02010604000000000000" pitchFamily="2" charset="-122"/>
                <a:ea typeface="锐字锐线俏皮简1.0" panose="02010604000000000000" pitchFamily="2" charset="-122"/>
              </a:rPr>
              <a:t>月</a:t>
            </a:r>
          </a:p>
        </p:txBody>
      </p:sp>
      <p:sp>
        <p:nvSpPr>
          <p:cNvPr id="76" name="文本框 75"/>
          <p:cNvSpPr txBox="1"/>
          <p:nvPr/>
        </p:nvSpPr>
        <p:spPr>
          <a:xfrm flipH="1">
            <a:off x="6893577" y="3303354"/>
            <a:ext cx="3498652" cy="1172629"/>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19" name="矩形 18"/>
          <p:cNvSpPr/>
          <p:nvPr/>
        </p:nvSpPr>
        <p:spPr>
          <a:xfrm rot="2700000">
            <a:off x="5857205" y="1830412"/>
            <a:ext cx="1833070" cy="1473374"/>
          </a:xfrm>
          <a:prstGeom prst="rect">
            <a:avLst/>
          </a:prstGeom>
          <a:gradFill>
            <a:gsLst>
              <a:gs pos="0">
                <a:schemeClr val="tx1">
                  <a:alpha val="10000"/>
                </a:schemeClr>
              </a:gs>
              <a:gs pos="74000">
                <a:schemeClr val="tx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5604071" y="1394540"/>
            <a:ext cx="1069383" cy="1069383"/>
          </a:xfrm>
          <a:prstGeom prst="roundRect">
            <a:avLst>
              <a:gd name="adj" fmla="val 10432"/>
            </a:avLst>
          </a:prstGeom>
          <a:solidFill>
            <a:srgbClr val="00B0F0"/>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rot="2700000">
            <a:off x="6014086" y="1505510"/>
            <a:ext cx="755945" cy="1361002"/>
          </a:xfrm>
          <a:custGeom>
            <a:avLst/>
            <a:gdLst>
              <a:gd name="connsiteX0" fmla="*/ 25257 w 771099"/>
              <a:gd name="connsiteY0" fmla="*/ 2463 h 1361002"/>
              <a:gd name="connsiteX1" fmla="*/ 154553 w 771099"/>
              <a:gd name="connsiteY1" fmla="*/ 0 h 1361002"/>
              <a:gd name="connsiteX2" fmla="*/ 643603 w 771099"/>
              <a:gd name="connsiteY2" fmla="*/ 489050 h 1361002"/>
              <a:gd name="connsiteX3" fmla="*/ 728766 w 771099"/>
              <a:gd name="connsiteY3" fmla="*/ 578371 h 1361002"/>
              <a:gd name="connsiteX4" fmla="*/ 728766 w 771099"/>
              <a:gd name="connsiteY4" fmla="*/ 782773 h 1361002"/>
              <a:gd name="connsiteX5" fmla="*/ 150538 w 771099"/>
              <a:gd name="connsiteY5" fmla="*/ 1361002 h 1361002"/>
              <a:gd name="connsiteX6" fmla="*/ 0 w 771099"/>
              <a:gd name="connsiteY6" fmla="*/ 1361002 h 1361002"/>
              <a:gd name="connsiteX7" fmla="*/ 25257 w 771099"/>
              <a:gd name="connsiteY7" fmla="*/ 2463 h 1361002"/>
              <a:gd name="connsiteX0" fmla="*/ 10103 w 755945"/>
              <a:gd name="connsiteY0" fmla="*/ 2463 h 1361002"/>
              <a:gd name="connsiteX1" fmla="*/ 139399 w 755945"/>
              <a:gd name="connsiteY1" fmla="*/ 0 h 1361002"/>
              <a:gd name="connsiteX2" fmla="*/ 628449 w 755945"/>
              <a:gd name="connsiteY2" fmla="*/ 489050 h 1361002"/>
              <a:gd name="connsiteX3" fmla="*/ 713612 w 755945"/>
              <a:gd name="connsiteY3" fmla="*/ 578371 h 1361002"/>
              <a:gd name="connsiteX4" fmla="*/ 713612 w 755945"/>
              <a:gd name="connsiteY4" fmla="*/ 782773 h 1361002"/>
              <a:gd name="connsiteX5" fmla="*/ 135384 w 755945"/>
              <a:gd name="connsiteY5" fmla="*/ 1361002 h 1361002"/>
              <a:gd name="connsiteX6" fmla="*/ 0 w 755945"/>
              <a:gd name="connsiteY6" fmla="*/ 1352582 h 1361002"/>
              <a:gd name="connsiteX7" fmla="*/ 10103 w 755945"/>
              <a:gd name="connsiteY7" fmla="*/ 2463 h 136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5945" h="1361002">
                <a:moveTo>
                  <a:pt x="10103" y="2463"/>
                </a:moveTo>
                <a:lnTo>
                  <a:pt x="139399" y="0"/>
                </a:lnTo>
                <a:lnTo>
                  <a:pt x="628449" y="489050"/>
                </a:lnTo>
                <a:lnTo>
                  <a:pt x="713612" y="578371"/>
                </a:lnTo>
                <a:cubicBezTo>
                  <a:pt x="770056" y="634815"/>
                  <a:pt x="770056" y="726329"/>
                  <a:pt x="713612" y="782773"/>
                </a:cubicBezTo>
                <a:lnTo>
                  <a:pt x="135384" y="1361002"/>
                </a:lnTo>
                <a:lnTo>
                  <a:pt x="0" y="1352582"/>
                </a:lnTo>
                <a:cubicBezTo>
                  <a:pt x="3368" y="902542"/>
                  <a:pt x="6735" y="452503"/>
                  <a:pt x="10103" y="2463"/>
                </a:cubicBezTo>
                <a:close/>
              </a:path>
            </a:pathLst>
          </a:custGeom>
          <a:gradFill>
            <a:gsLst>
              <a:gs pos="0">
                <a:schemeClr val="tx1">
                  <a:alpha val="15000"/>
                </a:schemeClr>
              </a:gs>
              <a:gs pos="74000">
                <a:schemeClr val="tx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a:off x="5636475" y="1426946"/>
            <a:ext cx="1004574" cy="1004570"/>
          </a:xfrm>
          <a:prstGeom prst="roundRect">
            <a:avLst>
              <a:gd name="adj" fmla="val 7857"/>
            </a:avLst>
          </a:prstGeom>
          <a:solidFill>
            <a:srgbClr val="0070C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5906646" y="1704664"/>
            <a:ext cx="464233" cy="449134"/>
            <a:chOff x="4770438" y="3240088"/>
            <a:chExt cx="390525" cy="377825"/>
          </a:xfrm>
          <a:solidFill>
            <a:schemeClr val="bg1"/>
          </a:solidFill>
        </p:grpSpPr>
        <p:sp>
          <p:nvSpPr>
            <p:cNvPr id="34" name="Freeform 7"/>
            <p:cNvSpPr>
              <a:spLocks noEditPoints="1"/>
            </p:cNvSpPr>
            <p:nvPr/>
          </p:nvSpPr>
          <p:spPr bwMode="auto">
            <a:xfrm>
              <a:off x="4770438" y="3240088"/>
              <a:ext cx="390525" cy="377825"/>
            </a:xfrm>
            <a:custGeom>
              <a:avLst/>
              <a:gdLst>
                <a:gd name="T0" fmla="*/ 104 w 104"/>
                <a:gd name="T1" fmla="*/ 22 h 98"/>
                <a:gd name="T2" fmla="*/ 104 w 104"/>
                <a:gd name="T3" fmla="*/ 12 h 98"/>
                <a:gd name="T4" fmla="*/ 92 w 104"/>
                <a:gd name="T5" fmla="*/ 0 h 98"/>
                <a:gd name="T6" fmla="*/ 12 w 104"/>
                <a:gd name="T7" fmla="*/ 0 h 98"/>
                <a:gd name="T8" fmla="*/ 0 w 104"/>
                <a:gd name="T9" fmla="*/ 12 h 98"/>
                <a:gd name="T10" fmla="*/ 0 w 104"/>
                <a:gd name="T11" fmla="*/ 22 h 98"/>
                <a:gd name="T12" fmla="*/ 7 w 104"/>
                <a:gd name="T13" fmla="*/ 33 h 98"/>
                <a:gd name="T14" fmla="*/ 0 w 104"/>
                <a:gd name="T15" fmla="*/ 44 h 98"/>
                <a:gd name="T16" fmla="*/ 0 w 104"/>
                <a:gd name="T17" fmla="*/ 54 h 98"/>
                <a:gd name="T18" fmla="*/ 7 w 104"/>
                <a:gd name="T19" fmla="*/ 65 h 98"/>
                <a:gd name="T20" fmla="*/ 0 w 104"/>
                <a:gd name="T21" fmla="*/ 76 h 98"/>
                <a:gd name="T22" fmla="*/ 0 w 104"/>
                <a:gd name="T23" fmla="*/ 86 h 98"/>
                <a:gd name="T24" fmla="*/ 12 w 104"/>
                <a:gd name="T25" fmla="*/ 98 h 98"/>
                <a:gd name="T26" fmla="*/ 92 w 104"/>
                <a:gd name="T27" fmla="*/ 98 h 98"/>
                <a:gd name="T28" fmla="*/ 104 w 104"/>
                <a:gd name="T29" fmla="*/ 86 h 98"/>
                <a:gd name="T30" fmla="*/ 104 w 104"/>
                <a:gd name="T31" fmla="*/ 76 h 98"/>
                <a:gd name="T32" fmla="*/ 97 w 104"/>
                <a:gd name="T33" fmla="*/ 65 h 98"/>
                <a:gd name="T34" fmla="*/ 104 w 104"/>
                <a:gd name="T35" fmla="*/ 54 h 98"/>
                <a:gd name="T36" fmla="*/ 104 w 104"/>
                <a:gd name="T37" fmla="*/ 44 h 98"/>
                <a:gd name="T38" fmla="*/ 97 w 104"/>
                <a:gd name="T39" fmla="*/ 33 h 98"/>
                <a:gd name="T40" fmla="*/ 104 w 104"/>
                <a:gd name="T41" fmla="*/ 22 h 98"/>
                <a:gd name="T42" fmla="*/ 102 w 104"/>
                <a:gd name="T43" fmla="*/ 76 h 98"/>
                <a:gd name="T44" fmla="*/ 102 w 104"/>
                <a:gd name="T45" fmla="*/ 86 h 98"/>
                <a:gd name="T46" fmla="*/ 92 w 104"/>
                <a:gd name="T47" fmla="*/ 96 h 98"/>
                <a:gd name="T48" fmla="*/ 12 w 104"/>
                <a:gd name="T49" fmla="*/ 96 h 98"/>
                <a:gd name="T50" fmla="*/ 2 w 104"/>
                <a:gd name="T51" fmla="*/ 86 h 98"/>
                <a:gd name="T52" fmla="*/ 2 w 104"/>
                <a:gd name="T53" fmla="*/ 76 h 98"/>
                <a:gd name="T54" fmla="*/ 12 w 104"/>
                <a:gd name="T55" fmla="*/ 66 h 98"/>
                <a:gd name="T56" fmla="*/ 92 w 104"/>
                <a:gd name="T57" fmla="*/ 66 h 98"/>
                <a:gd name="T58" fmla="*/ 102 w 104"/>
                <a:gd name="T59" fmla="*/ 76 h 98"/>
                <a:gd name="T60" fmla="*/ 102 w 104"/>
                <a:gd name="T61" fmla="*/ 44 h 98"/>
                <a:gd name="T62" fmla="*/ 102 w 104"/>
                <a:gd name="T63" fmla="*/ 54 h 98"/>
                <a:gd name="T64" fmla="*/ 92 w 104"/>
                <a:gd name="T65" fmla="*/ 64 h 98"/>
                <a:gd name="T66" fmla="*/ 12 w 104"/>
                <a:gd name="T67" fmla="*/ 64 h 98"/>
                <a:gd name="T68" fmla="*/ 2 w 104"/>
                <a:gd name="T69" fmla="*/ 54 h 98"/>
                <a:gd name="T70" fmla="*/ 2 w 104"/>
                <a:gd name="T71" fmla="*/ 44 h 98"/>
                <a:gd name="T72" fmla="*/ 12 w 104"/>
                <a:gd name="T73" fmla="*/ 34 h 98"/>
                <a:gd name="T74" fmla="*/ 92 w 104"/>
                <a:gd name="T75" fmla="*/ 34 h 98"/>
                <a:gd name="T76" fmla="*/ 102 w 104"/>
                <a:gd name="T77" fmla="*/ 44 h 98"/>
                <a:gd name="T78" fmla="*/ 92 w 104"/>
                <a:gd name="T79" fmla="*/ 32 h 98"/>
                <a:gd name="T80" fmla="*/ 12 w 104"/>
                <a:gd name="T81" fmla="*/ 32 h 98"/>
                <a:gd name="T82" fmla="*/ 2 w 104"/>
                <a:gd name="T83" fmla="*/ 22 h 98"/>
                <a:gd name="T84" fmla="*/ 2 w 104"/>
                <a:gd name="T85" fmla="*/ 12 h 98"/>
                <a:gd name="T86" fmla="*/ 12 w 104"/>
                <a:gd name="T87" fmla="*/ 2 h 98"/>
                <a:gd name="T88" fmla="*/ 92 w 104"/>
                <a:gd name="T89" fmla="*/ 2 h 98"/>
                <a:gd name="T90" fmla="*/ 102 w 104"/>
                <a:gd name="T91" fmla="*/ 12 h 98"/>
                <a:gd name="T92" fmla="*/ 102 w 104"/>
                <a:gd name="T93" fmla="*/ 22 h 98"/>
                <a:gd name="T94" fmla="*/ 92 w 104"/>
                <a:gd name="T95" fmla="*/ 3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98">
                  <a:moveTo>
                    <a:pt x="104" y="22"/>
                  </a:moveTo>
                  <a:cubicBezTo>
                    <a:pt x="104" y="12"/>
                    <a:pt x="104" y="12"/>
                    <a:pt x="104" y="12"/>
                  </a:cubicBezTo>
                  <a:cubicBezTo>
                    <a:pt x="104" y="5"/>
                    <a:pt x="99" y="0"/>
                    <a:pt x="92" y="0"/>
                  </a:cubicBezTo>
                  <a:cubicBezTo>
                    <a:pt x="12" y="0"/>
                    <a:pt x="12" y="0"/>
                    <a:pt x="12" y="0"/>
                  </a:cubicBezTo>
                  <a:cubicBezTo>
                    <a:pt x="5" y="0"/>
                    <a:pt x="0" y="5"/>
                    <a:pt x="0" y="12"/>
                  </a:cubicBezTo>
                  <a:cubicBezTo>
                    <a:pt x="0" y="22"/>
                    <a:pt x="0" y="22"/>
                    <a:pt x="0" y="22"/>
                  </a:cubicBezTo>
                  <a:cubicBezTo>
                    <a:pt x="0" y="26"/>
                    <a:pt x="3" y="31"/>
                    <a:pt x="7" y="33"/>
                  </a:cubicBezTo>
                  <a:cubicBezTo>
                    <a:pt x="3" y="34"/>
                    <a:pt x="0" y="39"/>
                    <a:pt x="0" y="44"/>
                  </a:cubicBezTo>
                  <a:cubicBezTo>
                    <a:pt x="0" y="54"/>
                    <a:pt x="0" y="54"/>
                    <a:pt x="0" y="54"/>
                  </a:cubicBezTo>
                  <a:cubicBezTo>
                    <a:pt x="0" y="58"/>
                    <a:pt x="3" y="63"/>
                    <a:pt x="7" y="65"/>
                  </a:cubicBezTo>
                  <a:cubicBezTo>
                    <a:pt x="3" y="66"/>
                    <a:pt x="0" y="71"/>
                    <a:pt x="0" y="76"/>
                  </a:cubicBezTo>
                  <a:cubicBezTo>
                    <a:pt x="0" y="86"/>
                    <a:pt x="0" y="86"/>
                    <a:pt x="0" y="86"/>
                  </a:cubicBezTo>
                  <a:cubicBezTo>
                    <a:pt x="0" y="92"/>
                    <a:pt x="5" y="98"/>
                    <a:pt x="12" y="98"/>
                  </a:cubicBezTo>
                  <a:cubicBezTo>
                    <a:pt x="92" y="98"/>
                    <a:pt x="92" y="98"/>
                    <a:pt x="92" y="98"/>
                  </a:cubicBezTo>
                  <a:cubicBezTo>
                    <a:pt x="99" y="98"/>
                    <a:pt x="104" y="92"/>
                    <a:pt x="104" y="86"/>
                  </a:cubicBezTo>
                  <a:cubicBezTo>
                    <a:pt x="104" y="76"/>
                    <a:pt x="104" y="76"/>
                    <a:pt x="104" y="76"/>
                  </a:cubicBezTo>
                  <a:cubicBezTo>
                    <a:pt x="104" y="71"/>
                    <a:pt x="101" y="66"/>
                    <a:pt x="97" y="65"/>
                  </a:cubicBezTo>
                  <a:cubicBezTo>
                    <a:pt x="101" y="63"/>
                    <a:pt x="104" y="58"/>
                    <a:pt x="104" y="54"/>
                  </a:cubicBezTo>
                  <a:cubicBezTo>
                    <a:pt x="104" y="44"/>
                    <a:pt x="104" y="44"/>
                    <a:pt x="104" y="44"/>
                  </a:cubicBezTo>
                  <a:cubicBezTo>
                    <a:pt x="104" y="39"/>
                    <a:pt x="101" y="34"/>
                    <a:pt x="97" y="33"/>
                  </a:cubicBezTo>
                  <a:cubicBezTo>
                    <a:pt x="101" y="31"/>
                    <a:pt x="104" y="26"/>
                    <a:pt x="104" y="22"/>
                  </a:cubicBezTo>
                  <a:close/>
                  <a:moveTo>
                    <a:pt x="102" y="76"/>
                  </a:moveTo>
                  <a:cubicBezTo>
                    <a:pt x="102" y="86"/>
                    <a:pt x="102" y="86"/>
                    <a:pt x="102" y="86"/>
                  </a:cubicBezTo>
                  <a:cubicBezTo>
                    <a:pt x="102" y="91"/>
                    <a:pt x="98" y="96"/>
                    <a:pt x="92" y="96"/>
                  </a:cubicBezTo>
                  <a:cubicBezTo>
                    <a:pt x="12" y="96"/>
                    <a:pt x="12" y="96"/>
                    <a:pt x="12" y="96"/>
                  </a:cubicBezTo>
                  <a:cubicBezTo>
                    <a:pt x="6" y="96"/>
                    <a:pt x="2" y="91"/>
                    <a:pt x="2" y="86"/>
                  </a:cubicBezTo>
                  <a:cubicBezTo>
                    <a:pt x="2" y="76"/>
                    <a:pt x="2" y="76"/>
                    <a:pt x="2" y="76"/>
                  </a:cubicBezTo>
                  <a:cubicBezTo>
                    <a:pt x="2" y="70"/>
                    <a:pt x="6" y="66"/>
                    <a:pt x="12" y="66"/>
                  </a:cubicBezTo>
                  <a:cubicBezTo>
                    <a:pt x="92" y="66"/>
                    <a:pt x="92" y="66"/>
                    <a:pt x="92" y="66"/>
                  </a:cubicBezTo>
                  <a:cubicBezTo>
                    <a:pt x="98" y="66"/>
                    <a:pt x="102" y="70"/>
                    <a:pt x="102" y="76"/>
                  </a:cubicBezTo>
                  <a:close/>
                  <a:moveTo>
                    <a:pt x="102" y="44"/>
                  </a:moveTo>
                  <a:cubicBezTo>
                    <a:pt x="102" y="54"/>
                    <a:pt x="102" y="54"/>
                    <a:pt x="102" y="54"/>
                  </a:cubicBezTo>
                  <a:cubicBezTo>
                    <a:pt x="102" y="59"/>
                    <a:pt x="98" y="64"/>
                    <a:pt x="92" y="64"/>
                  </a:cubicBezTo>
                  <a:cubicBezTo>
                    <a:pt x="12" y="64"/>
                    <a:pt x="12" y="64"/>
                    <a:pt x="12" y="64"/>
                  </a:cubicBezTo>
                  <a:cubicBezTo>
                    <a:pt x="6" y="64"/>
                    <a:pt x="2" y="59"/>
                    <a:pt x="2" y="54"/>
                  </a:cubicBezTo>
                  <a:cubicBezTo>
                    <a:pt x="2" y="44"/>
                    <a:pt x="2" y="44"/>
                    <a:pt x="2" y="44"/>
                  </a:cubicBezTo>
                  <a:cubicBezTo>
                    <a:pt x="2" y="38"/>
                    <a:pt x="6" y="34"/>
                    <a:pt x="12" y="34"/>
                  </a:cubicBezTo>
                  <a:cubicBezTo>
                    <a:pt x="92" y="34"/>
                    <a:pt x="92" y="34"/>
                    <a:pt x="92" y="34"/>
                  </a:cubicBezTo>
                  <a:cubicBezTo>
                    <a:pt x="98" y="34"/>
                    <a:pt x="102" y="38"/>
                    <a:pt x="102" y="44"/>
                  </a:cubicBezTo>
                  <a:close/>
                  <a:moveTo>
                    <a:pt x="92" y="32"/>
                  </a:moveTo>
                  <a:cubicBezTo>
                    <a:pt x="12" y="32"/>
                    <a:pt x="12" y="32"/>
                    <a:pt x="12" y="32"/>
                  </a:cubicBezTo>
                  <a:cubicBezTo>
                    <a:pt x="6" y="32"/>
                    <a:pt x="2" y="27"/>
                    <a:pt x="2" y="22"/>
                  </a:cubicBezTo>
                  <a:cubicBezTo>
                    <a:pt x="2" y="12"/>
                    <a:pt x="2" y="12"/>
                    <a:pt x="2" y="12"/>
                  </a:cubicBezTo>
                  <a:cubicBezTo>
                    <a:pt x="2" y="6"/>
                    <a:pt x="6" y="2"/>
                    <a:pt x="12" y="2"/>
                  </a:cubicBezTo>
                  <a:cubicBezTo>
                    <a:pt x="92" y="2"/>
                    <a:pt x="92" y="2"/>
                    <a:pt x="92" y="2"/>
                  </a:cubicBezTo>
                  <a:cubicBezTo>
                    <a:pt x="98" y="2"/>
                    <a:pt x="102" y="6"/>
                    <a:pt x="102" y="12"/>
                  </a:cubicBezTo>
                  <a:cubicBezTo>
                    <a:pt x="102" y="22"/>
                    <a:pt x="102" y="22"/>
                    <a:pt x="102" y="22"/>
                  </a:cubicBezTo>
                  <a:cubicBezTo>
                    <a:pt x="102" y="27"/>
                    <a:pt x="98" y="32"/>
                    <a:pt x="9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35" name="Freeform 8"/>
            <p:cNvSpPr>
              <a:spLocks noEditPoints="1"/>
            </p:cNvSpPr>
            <p:nvPr/>
          </p:nvSpPr>
          <p:spPr bwMode="auto">
            <a:xfrm>
              <a:off x="4957763" y="3270251"/>
              <a:ext cx="30163" cy="31750"/>
            </a:xfrm>
            <a:custGeom>
              <a:avLst/>
              <a:gdLst>
                <a:gd name="T0" fmla="*/ 6 w 8"/>
                <a:gd name="T1" fmla="*/ 0 h 8"/>
                <a:gd name="T2" fmla="*/ 2 w 8"/>
                <a:gd name="T3" fmla="*/ 0 h 8"/>
                <a:gd name="T4" fmla="*/ 0 w 8"/>
                <a:gd name="T5" fmla="*/ 2 h 8"/>
                <a:gd name="T6" fmla="*/ 0 w 8"/>
                <a:gd name="T7" fmla="*/ 6 h 8"/>
                <a:gd name="T8" fmla="*/ 2 w 8"/>
                <a:gd name="T9" fmla="*/ 8 h 8"/>
                <a:gd name="T10" fmla="*/ 6 w 8"/>
                <a:gd name="T11" fmla="*/ 8 h 8"/>
                <a:gd name="T12" fmla="*/ 8 w 8"/>
                <a:gd name="T13" fmla="*/ 6 h 8"/>
                <a:gd name="T14" fmla="*/ 8 w 8"/>
                <a:gd name="T15" fmla="*/ 2 h 8"/>
                <a:gd name="T16" fmla="*/ 6 w 8"/>
                <a:gd name="T17" fmla="*/ 0 h 8"/>
                <a:gd name="T18" fmla="*/ 6 w 8"/>
                <a:gd name="T19" fmla="*/ 6 h 8"/>
                <a:gd name="T20" fmla="*/ 2 w 8"/>
                <a:gd name="T21" fmla="*/ 6 h 8"/>
                <a:gd name="T22" fmla="*/ 2 w 8"/>
                <a:gd name="T23" fmla="*/ 2 h 8"/>
                <a:gd name="T24" fmla="*/ 6 w 8"/>
                <a:gd name="T25" fmla="*/ 2 h 8"/>
                <a:gd name="T26" fmla="*/ 6 w 8"/>
                <a:gd name="T2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6" y="0"/>
                  </a:moveTo>
                  <a:cubicBezTo>
                    <a:pt x="2" y="0"/>
                    <a:pt x="2" y="0"/>
                    <a:pt x="2" y="0"/>
                  </a:cubicBezTo>
                  <a:cubicBezTo>
                    <a:pt x="1" y="0"/>
                    <a:pt x="0" y="0"/>
                    <a:pt x="0" y="2"/>
                  </a:cubicBezTo>
                  <a:cubicBezTo>
                    <a:pt x="0" y="6"/>
                    <a:pt x="0" y="6"/>
                    <a:pt x="0" y="6"/>
                  </a:cubicBezTo>
                  <a:cubicBezTo>
                    <a:pt x="0" y="7"/>
                    <a:pt x="1" y="8"/>
                    <a:pt x="2" y="8"/>
                  </a:cubicBezTo>
                  <a:cubicBezTo>
                    <a:pt x="6" y="8"/>
                    <a:pt x="6" y="8"/>
                    <a:pt x="6" y="8"/>
                  </a:cubicBezTo>
                  <a:cubicBezTo>
                    <a:pt x="7" y="8"/>
                    <a:pt x="8" y="7"/>
                    <a:pt x="8" y="6"/>
                  </a:cubicBezTo>
                  <a:cubicBezTo>
                    <a:pt x="8" y="2"/>
                    <a:pt x="8" y="2"/>
                    <a:pt x="8" y="2"/>
                  </a:cubicBezTo>
                  <a:cubicBezTo>
                    <a:pt x="8" y="0"/>
                    <a:pt x="7" y="0"/>
                    <a:pt x="6" y="0"/>
                  </a:cubicBezTo>
                  <a:close/>
                  <a:moveTo>
                    <a:pt x="6" y="6"/>
                  </a:moveTo>
                  <a:cubicBezTo>
                    <a:pt x="2" y="6"/>
                    <a:pt x="2" y="6"/>
                    <a:pt x="2" y="6"/>
                  </a:cubicBezTo>
                  <a:cubicBezTo>
                    <a:pt x="2" y="2"/>
                    <a:pt x="2" y="2"/>
                    <a:pt x="2" y="2"/>
                  </a:cubicBezTo>
                  <a:cubicBezTo>
                    <a:pt x="6" y="2"/>
                    <a:pt x="6" y="2"/>
                    <a:pt x="6" y="2"/>
                  </a:cubicBez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36" name="Freeform 9"/>
            <p:cNvSpPr>
              <a:spLocks noEditPoints="1"/>
            </p:cNvSpPr>
            <p:nvPr/>
          </p:nvSpPr>
          <p:spPr bwMode="auto">
            <a:xfrm>
              <a:off x="4957763" y="3309938"/>
              <a:ext cx="30163" cy="30163"/>
            </a:xfrm>
            <a:custGeom>
              <a:avLst/>
              <a:gdLst>
                <a:gd name="T0" fmla="*/ 6 w 8"/>
                <a:gd name="T1" fmla="*/ 0 h 8"/>
                <a:gd name="T2" fmla="*/ 2 w 8"/>
                <a:gd name="T3" fmla="*/ 0 h 8"/>
                <a:gd name="T4" fmla="*/ 0 w 8"/>
                <a:gd name="T5" fmla="*/ 2 h 8"/>
                <a:gd name="T6" fmla="*/ 0 w 8"/>
                <a:gd name="T7" fmla="*/ 6 h 8"/>
                <a:gd name="T8" fmla="*/ 2 w 8"/>
                <a:gd name="T9" fmla="*/ 8 h 8"/>
                <a:gd name="T10" fmla="*/ 6 w 8"/>
                <a:gd name="T11" fmla="*/ 8 h 8"/>
                <a:gd name="T12" fmla="*/ 8 w 8"/>
                <a:gd name="T13" fmla="*/ 6 h 8"/>
                <a:gd name="T14" fmla="*/ 8 w 8"/>
                <a:gd name="T15" fmla="*/ 2 h 8"/>
                <a:gd name="T16" fmla="*/ 6 w 8"/>
                <a:gd name="T17" fmla="*/ 0 h 8"/>
                <a:gd name="T18" fmla="*/ 6 w 8"/>
                <a:gd name="T19" fmla="*/ 6 h 8"/>
                <a:gd name="T20" fmla="*/ 2 w 8"/>
                <a:gd name="T21" fmla="*/ 6 h 8"/>
                <a:gd name="T22" fmla="*/ 2 w 8"/>
                <a:gd name="T23" fmla="*/ 2 h 8"/>
                <a:gd name="T24" fmla="*/ 6 w 8"/>
                <a:gd name="T25" fmla="*/ 2 h 8"/>
                <a:gd name="T26" fmla="*/ 6 w 8"/>
                <a:gd name="T2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6" y="0"/>
                  </a:moveTo>
                  <a:cubicBezTo>
                    <a:pt x="2" y="0"/>
                    <a:pt x="2" y="0"/>
                    <a:pt x="2" y="0"/>
                  </a:cubicBezTo>
                  <a:cubicBezTo>
                    <a:pt x="1" y="0"/>
                    <a:pt x="0" y="0"/>
                    <a:pt x="0" y="2"/>
                  </a:cubicBezTo>
                  <a:cubicBezTo>
                    <a:pt x="0" y="6"/>
                    <a:pt x="0" y="6"/>
                    <a:pt x="0" y="6"/>
                  </a:cubicBezTo>
                  <a:cubicBezTo>
                    <a:pt x="0" y="7"/>
                    <a:pt x="1" y="8"/>
                    <a:pt x="2" y="8"/>
                  </a:cubicBezTo>
                  <a:cubicBezTo>
                    <a:pt x="6" y="8"/>
                    <a:pt x="6" y="8"/>
                    <a:pt x="6" y="8"/>
                  </a:cubicBezTo>
                  <a:cubicBezTo>
                    <a:pt x="7" y="8"/>
                    <a:pt x="8" y="7"/>
                    <a:pt x="8" y="6"/>
                  </a:cubicBezTo>
                  <a:cubicBezTo>
                    <a:pt x="8" y="2"/>
                    <a:pt x="8" y="2"/>
                    <a:pt x="8" y="2"/>
                  </a:cubicBezTo>
                  <a:cubicBezTo>
                    <a:pt x="8" y="0"/>
                    <a:pt x="7" y="0"/>
                    <a:pt x="6" y="0"/>
                  </a:cubicBezTo>
                  <a:close/>
                  <a:moveTo>
                    <a:pt x="6" y="6"/>
                  </a:moveTo>
                  <a:cubicBezTo>
                    <a:pt x="2" y="6"/>
                    <a:pt x="2" y="6"/>
                    <a:pt x="2" y="6"/>
                  </a:cubicBezTo>
                  <a:cubicBezTo>
                    <a:pt x="2" y="2"/>
                    <a:pt x="2" y="2"/>
                    <a:pt x="2" y="2"/>
                  </a:cubicBezTo>
                  <a:cubicBezTo>
                    <a:pt x="6" y="2"/>
                    <a:pt x="6" y="2"/>
                    <a:pt x="6" y="2"/>
                  </a:cubicBez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37" name="Freeform 10"/>
            <p:cNvSpPr>
              <a:spLocks noEditPoints="1"/>
            </p:cNvSpPr>
            <p:nvPr/>
          </p:nvSpPr>
          <p:spPr bwMode="auto">
            <a:xfrm>
              <a:off x="5006976" y="3270251"/>
              <a:ext cx="30163" cy="31750"/>
            </a:xfrm>
            <a:custGeom>
              <a:avLst/>
              <a:gdLst>
                <a:gd name="T0" fmla="*/ 6 w 8"/>
                <a:gd name="T1" fmla="*/ 0 h 8"/>
                <a:gd name="T2" fmla="*/ 2 w 8"/>
                <a:gd name="T3" fmla="*/ 0 h 8"/>
                <a:gd name="T4" fmla="*/ 0 w 8"/>
                <a:gd name="T5" fmla="*/ 2 h 8"/>
                <a:gd name="T6" fmla="*/ 0 w 8"/>
                <a:gd name="T7" fmla="*/ 6 h 8"/>
                <a:gd name="T8" fmla="*/ 2 w 8"/>
                <a:gd name="T9" fmla="*/ 8 h 8"/>
                <a:gd name="T10" fmla="*/ 6 w 8"/>
                <a:gd name="T11" fmla="*/ 8 h 8"/>
                <a:gd name="T12" fmla="*/ 8 w 8"/>
                <a:gd name="T13" fmla="*/ 6 h 8"/>
                <a:gd name="T14" fmla="*/ 8 w 8"/>
                <a:gd name="T15" fmla="*/ 2 h 8"/>
                <a:gd name="T16" fmla="*/ 6 w 8"/>
                <a:gd name="T17" fmla="*/ 0 h 8"/>
                <a:gd name="T18" fmla="*/ 6 w 8"/>
                <a:gd name="T19" fmla="*/ 6 h 8"/>
                <a:gd name="T20" fmla="*/ 2 w 8"/>
                <a:gd name="T21" fmla="*/ 6 h 8"/>
                <a:gd name="T22" fmla="*/ 2 w 8"/>
                <a:gd name="T23" fmla="*/ 2 h 8"/>
                <a:gd name="T24" fmla="*/ 6 w 8"/>
                <a:gd name="T25" fmla="*/ 2 h 8"/>
                <a:gd name="T26" fmla="*/ 6 w 8"/>
                <a:gd name="T2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6" y="0"/>
                  </a:moveTo>
                  <a:cubicBezTo>
                    <a:pt x="2" y="0"/>
                    <a:pt x="2" y="0"/>
                    <a:pt x="2" y="0"/>
                  </a:cubicBezTo>
                  <a:cubicBezTo>
                    <a:pt x="1" y="0"/>
                    <a:pt x="0" y="0"/>
                    <a:pt x="0" y="2"/>
                  </a:cubicBezTo>
                  <a:cubicBezTo>
                    <a:pt x="0" y="6"/>
                    <a:pt x="0" y="6"/>
                    <a:pt x="0" y="6"/>
                  </a:cubicBezTo>
                  <a:cubicBezTo>
                    <a:pt x="0" y="7"/>
                    <a:pt x="1" y="8"/>
                    <a:pt x="2" y="8"/>
                  </a:cubicBezTo>
                  <a:cubicBezTo>
                    <a:pt x="6" y="8"/>
                    <a:pt x="6" y="8"/>
                    <a:pt x="6" y="8"/>
                  </a:cubicBezTo>
                  <a:cubicBezTo>
                    <a:pt x="7" y="8"/>
                    <a:pt x="8" y="7"/>
                    <a:pt x="8" y="6"/>
                  </a:cubicBezTo>
                  <a:cubicBezTo>
                    <a:pt x="8" y="2"/>
                    <a:pt x="8" y="2"/>
                    <a:pt x="8" y="2"/>
                  </a:cubicBezTo>
                  <a:cubicBezTo>
                    <a:pt x="8" y="0"/>
                    <a:pt x="7" y="0"/>
                    <a:pt x="6" y="0"/>
                  </a:cubicBezTo>
                  <a:close/>
                  <a:moveTo>
                    <a:pt x="6" y="6"/>
                  </a:moveTo>
                  <a:cubicBezTo>
                    <a:pt x="2" y="6"/>
                    <a:pt x="2" y="6"/>
                    <a:pt x="2" y="6"/>
                  </a:cubicBezTo>
                  <a:cubicBezTo>
                    <a:pt x="2" y="2"/>
                    <a:pt x="2" y="2"/>
                    <a:pt x="2" y="2"/>
                  </a:cubicBezTo>
                  <a:cubicBezTo>
                    <a:pt x="6" y="2"/>
                    <a:pt x="6" y="2"/>
                    <a:pt x="6" y="2"/>
                  </a:cubicBez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38" name="Freeform 11"/>
            <p:cNvSpPr>
              <a:spLocks noEditPoints="1"/>
            </p:cNvSpPr>
            <p:nvPr/>
          </p:nvSpPr>
          <p:spPr bwMode="auto">
            <a:xfrm>
              <a:off x="5006976" y="3309938"/>
              <a:ext cx="30163" cy="30163"/>
            </a:xfrm>
            <a:custGeom>
              <a:avLst/>
              <a:gdLst>
                <a:gd name="T0" fmla="*/ 6 w 8"/>
                <a:gd name="T1" fmla="*/ 0 h 8"/>
                <a:gd name="T2" fmla="*/ 2 w 8"/>
                <a:gd name="T3" fmla="*/ 0 h 8"/>
                <a:gd name="T4" fmla="*/ 0 w 8"/>
                <a:gd name="T5" fmla="*/ 2 h 8"/>
                <a:gd name="T6" fmla="*/ 0 w 8"/>
                <a:gd name="T7" fmla="*/ 6 h 8"/>
                <a:gd name="T8" fmla="*/ 2 w 8"/>
                <a:gd name="T9" fmla="*/ 8 h 8"/>
                <a:gd name="T10" fmla="*/ 6 w 8"/>
                <a:gd name="T11" fmla="*/ 8 h 8"/>
                <a:gd name="T12" fmla="*/ 8 w 8"/>
                <a:gd name="T13" fmla="*/ 6 h 8"/>
                <a:gd name="T14" fmla="*/ 8 w 8"/>
                <a:gd name="T15" fmla="*/ 2 h 8"/>
                <a:gd name="T16" fmla="*/ 6 w 8"/>
                <a:gd name="T17" fmla="*/ 0 h 8"/>
                <a:gd name="T18" fmla="*/ 6 w 8"/>
                <a:gd name="T19" fmla="*/ 6 h 8"/>
                <a:gd name="T20" fmla="*/ 2 w 8"/>
                <a:gd name="T21" fmla="*/ 6 h 8"/>
                <a:gd name="T22" fmla="*/ 2 w 8"/>
                <a:gd name="T23" fmla="*/ 2 h 8"/>
                <a:gd name="T24" fmla="*/ 6 w 8"/>
                <a:gd name="T25" fmla="*/ 2 h 8"/>
                <a:gd name="T26" fmla="*/ 6 w 8"/>
                <a:gd name="T2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6" y="0"/>
                  </a:moveTo>
                  <a:cubicBezTo>
                    <a:pt x="2" y="0"/>
                    <a:pt x="2" y="0"/>
                    <a:pt x="2" y="0"/>
                  </a:cubicBezTo>
                  <a:cubicBezTo>
                    <a:pt x="1" y="0"/>
                    <a:pt x="0" y="0"/>
                    <a:pt x="0" y="2"/>
                  </a:cubicBezTo>
                  <a:cubicBezTo>
                    <a:pt x="0" y="6"/>
                    <a:pt x="0" y="6"/>
                    <a:pt x="0" y="6"/>
                  </a:cubicBezTo>
                  <a:cubicBezTo>
                    <a:pt x="0" y="7"/>
                    <a:pt x="1" y="8"/>
                    <a:pt x="2" y="8"/>
                  </a:cubicBezTo>
                  <a:cubicBezTo>
                    <a:pt x="6" y="8"/>
                    <a:pt x="6" y="8"/>
                    <a:pt x="6" y="8"/>
                  </a:cubicBezTo>
                  <a:cubicBezTo>
                    <a:pt x="7" y="8"/>
                    <a:pt x="8" y="7"/>
                    <a:pt x="8" y="6"/>
                  </a:cubicBezTo>
                  <a:cubicBezTo>
                    <a:pt x="8" y="2"/>
                    <a:pt x="8" y="2"/>
                    <a:pt x="8" y="2"/>
                  </a:cubicBezTo>
                  <a:cubicBezTo>
                    <a:pt x="8" y="0"/>
                    <a:pt x="7" y="0"/>
                    <a:pt x="6" y="0"/>
                  </a:cubicBezTo>
                  <a:close/>
                  <a:moveTo>
                    <a:pt x="6" y="6"/>
                  </a:moveTo>
                  <a:cubicBezTo>
                    <a:pt x="2" y="6"/>
                    <a:pt x="2" y="6"/>
                    <a:pt x="2" y="6"/>
                  </a:cubicBezTo>
                  <a:cubicBezTo>
                    <a:pt x="2" y="2"/>
                    <a:pt x="2" y="2"/>
                    <a:pt x="2" y="2"/>
                  </a:cubicBezTo>
                  <a:cubicBezTo>
                    <a:pt x="6" y="2"/>
                    <a:pt x="6" y="2"/>
                    <a:pt x="6" y="2"/>
                  </a:cubicBez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39" name="Freeform 12"/>
            <p:cNvSpPr>
              <a:spLocks noEditPoints="1"/>
            </p:cNvSpPr>
            <p:nvPr/>
          </p:nvSpPr>
          <p:spPr bwMode="auto">
            <a:xfrm>
              <a:off x="5056188" y="3270251"/>
              <a:ext cx="30163" cy="31750"/>
            </a:xfrm>
            <a:custGeom>
              <a:avLst/>
              <a:gdLst>
                <a:gd name="T0" fmla="*/ 6 w 8"/>
                <a:gd name="T1" fmla="*/ 0 h 8"/>
                <a:gd name="T2" fmla="*/ 2 w 8"/>
                <a:gd name="T3" fmla="*/ 0 h 8"/>
                <a:gd name="T4" fmla="*/ 0 w 8"/>
                <a:gd name="T5" fmla="*/ 2 h 8"/>
                <a:gd name="T6" fmla="*/ 0 w 8"/>
                <a:gd name="T7" fmla="*/ 6 h 8"/>
                <a:gd name="T8" fmla="*/ 2 w 8"/>
                <a:gd name="T9" fmla="*/ 8 h 8"/>
                <a:gd name="T10" fmla="*/ 6 w 8"/>
                <a:gd name="T11" fmla="*/ 8 h 8"/>
                <a:gd name="T12" fmla="*/ 8 w 8"/>
                <a:gd name="T13" fmla="*/ 6 h 8"/>
                <a:gd name="T14" fmla="*/ 8 w 8"/>
                <a:gd name="T15" fmla="*/ 2 h 8"/>
                <a:gd name="T16" fmla="*/ 6 w 8"/>
                <a:gd name="T17" fmla="*/ 0 h 8"/>
                <a:gd name="T18" fmla="*/ 6 w 8"/>
                <a:gd name="T19" fmla="*/ 6 h 8"/>
                <a:gd name="T20" fmla="*/ 2 w 8"/>
                <a:gd name="T21" fmla="*/ 6 h 8"/>
                <a:gd name="T22" fmla="*/ 2 w 8"/>
                <a:gd name="T23" fmla="*/ 2 h 8"/>
                <a:gd name="T24" fmla="*/ 6 w 8"/>
                <a:gd name="T25" fmla="*/ 2 h 8"/>
                <a:gd name="T26" fmla="*/ 6 w 8"/>
                <a:gd name="T2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6" y="0"/>
                  </a:moveTo>
                  <a:cubicBezTo>
                    <a:pt x="2" y="0"/>
                    <a:pt x="2" y="0"/>
                    <a:pt x="2" y="0"/>
                  </a:cubicBezTo>
                  <a:cubicBezTo>
                    <a:pt x="1" y="0"/>
                    <a:pt x="0" y="0"/>
                    <a:pt x="0" y="2"/>
                  </a:cubicBezTo>
                  <a:cubicBezTo>
                    <a:pt x="0" y="6"/>
                    <a:pt x="0" y="6"/>
                    <a:pt x="0" y="6"/>
                  </a:cubicBezTo>
                  <a:cubicBezTo>
                    <a:pt x="0" y="7"/>
                    <a:pt x="1" y="8"/>
                    <a:pt x="2" y="8"/>
                  </a:cubicBezTo>
                  <a:cubicBezTo>
                    <a:pt x="6" y="8"/>
                    <a:pt x="6" y="8"/>
                    <a:pt x="6" y="8"/>
                  </a:cubicBezTo>
                  <a:cubicBezTo>
                    <a:pt x="7" y="8"/>
                    <a:pt x="8" y="7"/>
                    <a:pt x="8" y="6"/>
                  </a:cubicBezTo>
                  <a:cubicBezTo>
                    <a:pt x="8" y="2"/>
                    <a:pt x="8" y="2"/>
                    <a:pt x="8" y="2"/>
                  </a:cubicBezTo>
                  <a:cubicBezTo>
                    <a:pt x="8" y="0"/>
                    <a:pt x="7" y="0"/>
                    <a:pt x="6" y="0"/>
                  </a:cubicBezTo>
                  <a:close/>
                  <a:moveTo>
                    <a:pt x="6" y="6"/>
                  </a:moveTo>
                  <a:cubicBezTo>
                    <a:pt x="2" y="6"/>
                    <a:pt x="2" y="6"/>
                    <a:pt x="2" y="6"/>
                  </a:cubicBezTo>
                  <a:cubicBezTo>
                    <a:pt x="2" y="2"/>
                    <a:pt x="2" y="2"/>
                    <a:pt x="2" y="2"/>
                  </a:cubicBezTo>
                  <a:cubicBezTo>
                    <a:pt x="6" y="2"/>
                    <a:pt x="6" y="2"/>
                    <a:pt x="6" y="2"/>
                  </a:cubicBez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40" name="Freeform 13"/>
            <p:cNvSpPr>
              <a:spLocks noEditPoints="1"/>
            </p:cNvSpPr>
            <p:nvPr/>
          </p:nvSpPr>
          <p:spPr bwMode="auto">
            <a:xfrm>
              <a:off x="5056188" y="3309938"/>
              <a:ext cx="30163" cy="30163"/>
            </a:xfrm>
            <a:custGeom>
              <a:avLst/>
              <a:gdLst>
                <a:gd name="T0" fmla="*/ 6 w 8"/>
                <a:gd name="T1" fmla="*/ 0 h 8"/>
                <a:gd name="T2" fmla="*/ 2 w 8"/>
                <a:gd name="T3" fmla="*/ 0 h 8"/>
                <a:gd name="T4" fmla="*/ 0 w 8"/>
                <a:gd name="T5" fmla="*/ 2 h 8"/>
                <a:gd name="T6" fmla="*/ 0 w 8"/>
                <a:gd name="T7" fmla="*/ 6 h 8"/>
                <a:gd name="T8" fmla="*/ 2 w 8"/>
                <a:gd name="T9" fmla="*/ 8 h 8"/>
                <a:gd name="T10" fmla="*/ 6 w 8"/>
                <a:gd name="T11" fmla="*/ 8 h 8"/>
                <a:gd name="T12" fmla="*/ 8 w 8"/>
                <a:gd name="T13" fmla="*/ 6 h 8"/>
                <a:gd name="T14" fmla="*/ 8 w 8"/>
                <a:gd name="T15" fmla="*/ 2 h 8"/>
                <a:gd name="T16" fmla="*/ 6 w 8"/>
                <a:gd name="T17" fmla="*/ 0 h 8"/>
                <a:gd name="T18" fmla="*/ 6 w 8"/>
                <a:gd name="T19" fmla="*/ 6 h 8"/>
                <a:gd name="T20" fmla="*/ 2 w 8"/>
                <a:gd name="T21" fmla="*/ 6 h 8"/>
                <a:gd name="T22" fmla="*/ 2 w 8"/>
                <a:gd name="T23" fmla="*/ 2 h 8"/>
                <a:gd name="T24" fmla="*/ 6 w 8"/>
                <a:gd name="T25" fmla="*/ 2 h 8"/>
                <a:gd name="T26" fmla="*/ 6 w 8"/>
                <a:gd name="T2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6" y="0"/>
                  </a:moveTo>
                  <a:cubicBezTo>
                    <a:pt x="2" y="0"/>
                    <a:pt x="2" y="0"/>
                    <a:pt x="2" y="0"/>
                  </a:cubicBezTo>
                  <a:cubicBezTo>
                    <a:pt x="1" y="0"/>
                    <a:pt x="0" y="0"/>
                    <a:pt x="0" y="2"/>
                  </a:cubicBezTo>
                  <a:cubicBezTo>
                    <a:pt x="0" y="6"/>
                    <a:pt x="0" y="6"/>
                    <a:pt x="0" y="6"/>
                  </a:cubicBezTo>
                  <a:cubicBezTo>
                    <a:pt x="0" y="7"/>
                    <a:pt x="1" y="8"/>
                    <a:pt x="2" y="8"/>
                  </a:cubicBezTo>
                  <a:cubicBezTo>
                    <a:pt x="6" y="8"/>
                    <a:pt x="6" y="8"/>
                    <a:pt x="6" y="8"/>
                  </a:cubicBezTo>
                  <a:cubicBezTo>
                    <a:pt x="7" y="8"/>
                    <a:pt x="8" y="7"/>
                    <a:pt x="8" y="6"/>
                  </a:cubicBezTo>
                  <a:cubicBezTo>
                    <a:pt x="8" y="2"/>
                    <a:pt x="8" y="2"/>
                    <a:pt x="8" y="2"/>
                  </a:cubicBezTo>
                  <a:cubicBezTo>
                    <a:pt x="8" y="0"/>
                    <a:pt x="7" y="0"/>
                    <a:pt x="6" y="0"/>
                  </a:cubicBezTo>
                  <a:close/>
                  <a:moveTo>
                    <a:pt x="6" y="6"/>
                  </a:moveTo>
                  <a:cubicBezTo>
                    <a:pt x="2" y="6"/>
                    <a:pt x="2" y="6"/>
                    <a:pt x="2" y="6"/>
                  </a:cubicBezTo>
                  <a:cubicBezTo>
                    <a:pt x="2" y="2"/>
                    <a:pt x="2" y="2"/>
                    <a:pt x="2" y="2"/>
                  </a:cubicBezTo>
                  <a:cubicBezTo>
                    <a:pt x="6" y="2"/>
                    <a:pt x="6" y="2"/>
                    <a:pt x="6" y="2"/>
                  </a:cubicBez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41" name="Freeform 14"/>
            <p:cNvSpPr>
              <a:spLocks noEditPoints="1"/>
            </p:cNvSpPr>
            <p:nvPr/>
          </p:nvSpPr>
          <p:spPr bwMode="auto">
            <a:xfrm>
              <a:off x="5094288" y="3282951"/>
              <a:ext cx="44450" cy="46038"/>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10 h 12"/>
                <a:gd name="T12" fmla="*/ 2 w 12"/>
                <a:gd name="T13" fmla="*/ 6 h 12"/>
                <a:gd name="T14" fmla="*/ 6 w 12"/>
                <a:gd name="T15" fmla="*/ 2 h 12"/>
                <a:gd name="T16" fmla="*/ 10 w 12"/>
                <a:gd name="T17" fmla="*/ 6 h 12"/>
                <a:gd name="T18" fmla="*/ 6 w 12"/>
                <a:gd name="T19"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2"/>
                    <a:pt x="0" y="6"/>
                  </a:cubicBezTo>
                  <a:cubicBezTo>
                    <a:pt x="0" y="9"/>
                    <a:pt x="3" y="12"/>
                    <a:pt x="6" y="12"/>
                  </a:cubicBezTo>
                  <a:cubicBezTo>
                    <a:pt x="9" y="12"/>
                    <a:pt x="12" y="9"/>
                    <a:pt x="12" y="6"/>
                  </a:cubicBezTo>
                  <a:cubicBezTo>
                    <a:pt x="12" y="2"/>
                    <a:pt x="9" y="0"/>
                    <a:pt x="6" y="0"/>
                  </a:cubicBezTo>
                  <a:close/>
                  <a:moveTo>
                    <a:pt x="6" y="10"/>
                  </a:moveTo>
                  <a:cubicBezTo>
                    <a:pt x="4" y="10"/>
                    <a:pt x="2" y="8"/>
                    <a:pt x="2" y="6"/>
                  </a:cubicBezTo>
                  <a:cubicBezTo>
                    <a:pt x="2" y="3"/>
                    <a:pt x="4" y="2"/>
                    <a:pt x="6" y="2"/>
                  </a:cubicBezTo>
                  <a:cubicBezTo>
                    <a:pt x="8" y="2"/>
                    <a:pt x="10" y="3"/>
                    <a:pt x="10" y="6"/>
                  </a:cubicBezTo>
                  <a:cubicBezTo>
                    <a:pt x="10" y="8"/>
                    <a:pt x="8"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42" name="Freeform 15"/>
            <p:cNvSpPr>
              <a:spLocks noEditPoints="1"/>
            </p:cNvSpPr>
            <p:nvPr/>
          </p:nvSpPr>
          <p:spPr bwMode="auto">
            <a:xfrm>
              <a:off x="4957763" y="3390901"/>
              <a:ext cx="30163" cy="30163"/>
            </a:xfrm>
            <a:custGeom>
              <a:avLst/>
              <a:gdLst>
                <a:gd name="T0" fmla="*/ 2 w 8"/>
                <a:gd name="T1" fmla="*/ 8 h 8"/>
                <a:gd name="T2" fmla="*/ 6 w 8"/>
                <a:gd name="T3" fmla="*/ 8 h 8"/>
                <a:gd name="T4" fmla="*/ 8 w 8"/>
                <a:gd name="T5" fmla="*/ 6 h 8"/>
                <a:gd name="T6" fmla="*/ 8 w 8"/>
                <a:gd name="T7" fmla="*/ 2 h 8"/>
                <a:gd name="T8" fmla="*/ 6 w 8"/>
                <a:gd name="T9" fmla="*/ 0 h 8"/>
                <a:gd name="T10" fmla="*/ 2 w 8"/>
                <a:gd name="T11" fmla="*/ 0 h 8"/>
                <a:gd name="T12" fmla="*/ 0 w 8"/>
                <a:gd name="T13" fmla="*/ 2 h 8"/>
                <a:gd name="T14" fmla="*/ 0 w 8"/>
                <a:gd name="T15" fmla="*/ 6 h 8"/>
                <a:gd name="T16" fmla="*/ 2 w 8"/>
                <a:gd name="T17" fmla="*/ 8 h 8"/>
                <a:gd name="T18" fmla="*/ 2 w 8"/>
                <a:gd name="T19" fmla="*/ 2 h 8"/>
                <a:gd name="T20" fmla="*/ 6 w 8"/>
                <a:gd name="T21" fmla="*/ 2 h 8"/>
                <a:gd name="T22" fmla="*/ 6 w 8"/>
                <a:gd name="T23" fmla="*/ 6 h 8"/>
                <a:gd name="T24" fmla="*/ 2 w 8"/>
                <a:gd name="T25" fmla="*/ 6 h 8"/>
                <a:gd name="T26" fmla="*/ 2 w 8"/>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2" y="8"/>
                  </a:moveTo>
                  <a:cubicBezTo>
                    <a:pt x="6" y="8"/>
                    <a:pt x="6" y="8"/>
                    <a:pt x="6" y="8"/>
                  </a:cubicBezTo>
                  <a:cubicBezTo>
                    <a:pt x="7" y="8"/>
                    <a:pt x="8" y="7"/>
                    <a:pt x="8" y="6"/>
                  </a:cubicBezTo>
                  <a:cubicBezTo>
                    <a:pt x="8" y="2"/>
                    <a:pt x="8" y="2"/>
                    <a:pt x="8" y="2"/>
                  </a:cubicBezTo>
                  <a:cubicBezTo>
                    <a:pt x="8" y="0"/>
                    <a:pt x="7" y="0"/>
                    <a:pt x="6" y="0"/>
                  </a:cubicBezTo>
                  <a:cubicBezTo>
                    <a:pt x="2" y="0"/>
                    <a:pt x="2" y="0"/>
                    <a:pt x="2" y="0"/>
                  </a:cubicBezTo>
                  <a:cubicBezTo>
                    <a:pt x="1" y="0"/>
                    <a:pt x="0" y="0"/>
                    <a:pt x="0" y="2"/>
                  </a:cubicBezTo>
                  <a:cubicBezTo>
                    <a:pt x="0" y="6"/>
                    <a:pt x="0" y="6"/>
                    <a:pt x="0" y="6"/>
                  </a:cubicBezTo>
                  <a:cubicBezTo>
                    <a:pt x="0" y="7"/>
                    <a:pt x="1" y="8"/>
                    <a:pt x="2" y="8"/>
                  </a:cubicBezTo>
                  <a:close/>
                  <a:moveTo>
                    <a:pt x="2" y="2"/>
                  </a:moveTo>
                  <a:cubicBezTo>
                    <a:pt x="6" y="2"/>
                    <a:pt x="6" y="2"/>
                    <a:pt x="6" y="2"/>
                  </a:cubicBezTo>
                  <a:cubicBezTo>
                    <a:pt x="6" y="6"/>
                    <a:pt x="6" y="6"/>
                    <a:pt x="6" y="6"/>
                  </a:cubicBezTo>
                  <a:cubicBezTo>
                    <a:pt x="2" y="6"/>
                    <a:pt x="2" y="6"/>
                    <a:pt x="2" y="6"/>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43" name="Freeform 16"/>
            <p:cNvSpPr>
              <a:spLocks noEditPoints="1"/>
            </p:cNvSpPr>
            <p:nvPr/>
          </p:nvSpPr>
          <p:spPr bwMode="auto">
            <a:xfrm>
              <a:off x="4957763" y="3429001"/>
              <a:ext cx="30163" cy="30163"/>
            </a:xfrm>
            <a:custGeom>
              <a:avLst/>
              <a:gdLst>
                <a:gd name="T0" fmla="*/ 2 w 8"/>
                <a:gd name="T1" fmla="*/ 8 h 8"/>
                <a:gd name="T2" fmla="*/ 6 w 8"/>
                <a:gd name="T3" fmla="*/ 8 h 8"/>
                <a:gd name="T4" fmla="*/ 8 w 8"/>
                <a:gd name="T5" fmla="*/ 6 h 8"/>
                <a:gd name="T6" fmla="*/ 8 w 8"/>
                <a:gd name="T7" fmla="*/ 2 h 8"/>
                <a:gd name="T8" fmla="*/ 6 w 8"/>
                <a:gd name="T9" fmla="*/ 0 h 8"/>
                <a:gd name="T10" fmla="*/ 2 w 8"/>
                <a:gd name="T11" fmla="*/ 0 h 8"/>
                <a:gd name="T12" fmla="*/ 0 w 8"/>
                <a:gd name="T13" fmla="*/ 2 h 8"/>
                <a:gd name="T14" fmla="*/ 0 w 8"/>
                <a:gd name="T15" fmla="*/ 6 h 8"/>
                <a:gd name="T16" fmla="*/ 2 w 8"/>
                <a:gd name="T17" fmla="*/ 8 h 8"/>
                <a:gd name="T18" fmla="*/ 2 w 8"/>
                <a:gd name="T19" fmla="*/ 2 h 8"/>
                <a:gd name="T20" fmla="*/ 6 w 8"/>
                <a:gd name="T21" fmla="*/ 2 h 8"/>
                <a:gd name="T22" fmla="*/ 6 w 8"/>
                <a:gd name="T23" fmla="*/ 6 h 8"/>
                <a:gd name="T24" fmla="*/ 2 w 8"/>
                <a:gd name="T25" fmla="*/ 6 h 8"/>
                <a:gd name="T26" fmla="*/ 2 w 8"/>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2" y="8"/>
                  </a:moveTo>
                  <a:cubicBezTo>
                    <a:pt x="6" y="8"/>
                    <a:pt x="6" y="8"/>
                    <a:pt x="6" y="8"/>
                  </a:cubicBezTo>
                  <a:cubicBezTo>
                    <a:pt x="7" y="8"/>
                    <a:pt x="8" y="7"/>
                    <a:pt x="8" y="6"/>
                  </a:cubicBezTo>
                  <a:cubicBezTo>
                    <a:pt x="8" y="2"/>
                    <a:pt x="8" y="2"/>
                    <a:pt x="8" y="2"/>
                  </a:cubicBezTo>
                  <a:cubicBezTo>
                    <a:pt x="8" y="0"/>
                    <a:pt x="7" y="0"/>
                    <a:pt x="6" y="0"/>
                  </a:cubicBezTo>
                  <a:cubicBezTo>
                    <a:pt x="2" y="0"/>
                    <a:pt x="2" y="0"/>
                    <a:pt x="2" y="0"/>
                  </a:cubicBezTo>
                  <a:cubicBezTo>
                    <a:pt x="1" y="0"/>
                    <a:pt x="0" y="0"/>
                    <a:pt x="0" y="2"/>
                  </a:cubicBezTo>
                  <a:cubicBezTo>
                    <a:pt x="0" y="6"/>
                    <a:pt x="0" y="6"/>
                    <a:pt x="0" y="6"/>
                  </a:cubicBezTo>
                  <a:cubicBezTo>
                    <a:pt x="0" y="7"/>
                    <a:pt x="1" y="8"/>
                    <a:pt x="2" y="8"/>
                  </a:cubicBezTo>
                  <a:close/>
                  <a:moveTo>
                    <a:pt x="2" y="2"/>
                  </a:moveTo>
                  <a:cubicBezTo>
                    <a:pt x="6" y="2"/>
                    <a:pt x="6" y="2"/>
                    <a:pt x="6" y="2"/>
                  </a:cubicBezTo>
                  <a:cubicBezTo>
                    <a:pt x="6" y="6"/>
                    <a:pt x="6" y="6"/>
                    <a:pt x="6" y="6"/>
                  </a:cubicBezTo>
                  <a:cubicBezTo>
                    <a:pt x="2" y="6"/>
                    <a:pt x="2" y="6"/>
                    <a:pt x="2" y="6"/>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44" name="Freeform 17"/>
            <p:cNvSpPr>
              <a:spLocks noEditPoints="1"/>
            </p:cNvSpPr>
            <p:nvPr/>
          </p:nvSpPr>
          <p:spPr bwMode="auto">
            <a:xfrm>
              <a:off x="5006976" y="3390901"/>
              <a:ext cx="30163" cy="30163"/>
            </a:xfrm>
            <a:custGeom>
              <a:avLst/>
              <a:gdLst>
                <a:gd name="T0" fmla="*/ 2 w 8"/>
                <a:gd name="T1" fmla="*/ 8 h 8"/>
                <a:gd name="T2" fmla="*/ 6 w 8"/>
                <a:gd name="T3" fmla="*/ 8 h 8"/>
                <a:gd name="T4" fmla="*/ 8 w 8"/>
                <a:gd name="T5" fmla="*/ 6 h 8"/>
                <a:gd name="T6" fmla="*/ 8 w 8"/>
                <a:gd name="T7" fmla="*/ 2 h 8"/>
                <a:gd name="T8" fmla="*/ 6 w 8"/>
                <a:gd name="T9" fmla="*/ 0 h 8"/>
                <a:gd name="T10" fmla="*/ 2 w 8"/>
                <a:gd name="T11" fmla="*/ 0 h 8"/>
                <a:gd name="T12" fmla="*/ 0 w 8"/>
                <a:gd name="T13" fmla="*/ 2 h 8"/>
                <a:gd name="T14" fmla="*/ 0 w 8"/>
                <a:gd name="T15" fmla="*/ 6 h 8"/>
                <a:gd name="T16" fmla="*/ 2 w 8"/>
                <a:gd name="T17" fmla="*/ 8 h 8"/>
                <a:gd name="T18" fmla="*/ 2 w 8"/>
                <a:gd name="T19" fmla="*/ 2 h 8"/>
                <a:gd name="T20" fmla="*/ 6 w 8"/>
                <a:gd name="T21" fmla="*/ 2 h 8"/>
                <a:gd name="T22" fmla="*/ 6 w 8"/>
                <a:gd name="T23" fmla="*/ 6 h 8"/>
                <a:gd name="T24" fmla="*/ 2 w 8"/>
                <a:gd name="T25" fmla="*/ 6 h 8"/>
                <a:gd name="T26" fmla="*/ 2 w 8"/>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2" y="8"/>
                  </a:moveTo>
                  <a:cubicBezTo>
                    <a:pt x="6" y="8"/>
                    <a:pt x="6" y="8"/>
                    <a:pt x="6" y="8"/>
                  </a:cubicBezTo>
                  <a:cubicBezTo>
                    <a:pt x="7" y="8"/>
                    <a:pt x="8" y="7"/>
                    <a:pt x="8" y="6"/>
                  </a:cubicBezTo>
                  <a:cubicBezTo>
                    <a:pt x="8" y="2"/>
                    <a:pt x="8" y="2"/>
                    <a:pt x="8" y="2"/>
                  </a:cubicBezTo>
                  <a:cubicBezTo>
                    <a:pt x="8" y="0"/>
                    <a:pt x="7" y="0"/>
                    <a:pt x="6" y="0"/>
                  </a:cubicBezTo>
                  <a:cubicBezTo>
                    <a:pt x="2" y="0"/>
                    <a:pt x="2" y="0"/>
                    <a:pt x="2" y="0"/>
                  </a:cubicBezTo>
                  <a:cubicBezTo>
                    <a:pt x="1" y="0"/>
                    <a:pt x="0" y="0"/>
                    <a:pt x="0" y="2"/>
                  </a:cubicBezTo>
                  <a:cubicBezTo>
                    <a:pt x="0" y="6"/>
                    <a:pt x="0" y="6"/>
                    <a:pt x="0" y="6"/>
                  </a:cubicBezTo>
                  <a:cubicBezTo>
                    <a:pt x="0" y="7"/>
                    <a:pt x="1" y="8"/>
                    <a:pt x="2" y="8"/>
                  </a:cubicBezTo>
                  <a:close/>
                  <a:moveTo>
                    <a:pt x="2" y="2"/>
                  </a:moveTo>
                  <a:cubicBezTo>
                    <a:pt x="6" y="2"/>
                    <a:pt x="6" y="2"/>
                    <a:pt x="6" y="2"/>
                  </a:cubicBezTo>
                  <a:cubicBezTo>
                    <a:pt x="6" y="6"/>
                    <a:pt x="6" y="6"/>
                    <a:pt x="6" y="6"/>
                  </a:cubicBezTo>
                  <a:cubicBezTo>
                    <a:pt x="2" y="6"/>
                    <a:pt x="2" y="6"/>
                    <a:pt x="2" y="6"/>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45" name="Freeform 18"/>
            <p:cNvSpPr>
              <a:spLocks noEditPoints="1"/>
            </p:cNvSpPr>
            <p:nvPr/>
          </p:nvSpPr>
          <p:spPr bwMode="auto">
            <a:xfrm>
              <a:off x="5006976" y="3429001"/>
              <a:ext cx="30163" cy="30163"/>
            </a:xfrm>
            <a:custGeom>
              <a:avLst/>
              <a:gdLst>
                <a:gd name="T0" fmla="*/ 2 w 8"/>
                <a:gd name="T1" fmla="*/ 8 h 8"/>
                <a:gd name="T2" fmla="*/ 6 w 8"/>
                <a:gd name="T3" fmla="*/ 8 h 8"/>
                <a:gd name="T4" fmla="*/ 8 w 8"/>
                <a:gd name="T5" fmla="*/ 6 h 8"/>
                <a:gd name="T6" fmla="*/ 8 w 8"/>
                <a:gd name="T7" fmla="*/ 2 h 8"/>
                <a:gd name="T8" fmla="*/ 6 w 8"/>
                <a:gd name="T9" fmla="*/ 0 h 8"/>
                <a:gd name="T10" fmla="*/ 2 w 8"/>
                <a:gd name="T11" fmla="*/ 0 h 8"/>
                <a:gd name="T12" fmla="*/ 0 w 8"/>
                <a:gd name="T13" fmla="*/ 2 h 8"/>
                <a:gd name="T14" fmla="*/ 0 w 8"/>
                <a:gd name="T15" fmla="*/ 6 h 8"/>
                <a:gd name="T16" fmla="*/ 2 w 8"/>
                <a:gd name="T17" fmla="*/ 8 h 8"/>
                <a:gd name="T18" fmla="*/ 2 w 8"/>
                <a:gd name="T19" fmla="*/ 2 h 8"/>
                <a:gd name="T20" fmla="*/ 6 w 8"/>
                <a:gd name="T21" fmla="*/ 2 h 8"/>
                <a:gd name="T22" fmla="*/ 6 w 8"/>
                <a:gd name="T23" fmla="*/ 6 h 8"/>
                <a:gd name="T24" fmla="*/ 2 w 8"/>
                <a:gd name="T25" fmla="*/ 6 h 8"/>
                <a:gd name="T26" fmla="*/ 2 w 8"/>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2" y="8"/>
                  </a:moveTo>
                  <a:cubicBezTo>
                    <a:pt x="6" y="8"/>
                    <a:pt x="6" y="8"/>
                    <a:pt x="6" y="8"/>
                  </a:cubicBezTo>
                  <a:cubicBezTo>
                    <a:pt x="7" y="8"/>
                    <a:pt x="8" y="7"/>
                    <a:pt x="8" y="6"/>
                  </a:cubicBezTo>
                  <a:cubicBezTo>
                    <a:pt x="8" y="2"/>
                    <a:pt x="8" y="2"/>
                    <a:pt x="8" y="2"/>
                  </a:cubicBezTo>
                  <a:cubicBezTo>
                    <a:pt x="8" y="0"/>
                    <a:pt x="7" y="0"/>
                    <a:pt x="6" y="0"/>
                  </a:cubicBezTo>
                  <a:cubicBezTo>
                    <a:pt x="2" y="0"/>
                    <a:pt x="2" y="0"/>
                    <a:pt x="2" y="0"/>
                  </a:cubicBezTo>
                  <a:cubicBezTo>
                    <a:pt x="1" y="0"/>
                    <a:pt x="0" y="0"/>
                    <a:pt x="0" y="2"/>
                  </a:cubicBezTo>
                  <a:cubicBezTo>
                    <a:pt x="0" y="6"/>
                    <a:pt x="0" y="6"/>
                    <a:pt x="0" y="6"/>
                  </a:cubicBezTo>
                  <a:cubicBezTo>
                    <a:pt x="0" y="7"/>
                    <a:pt x="1" y="8"/>
                    <a:pt x="2" y="8"/>
                  </a:cubicBezTo>
                  <a:close/>
                  <a:moveTo>
                    <a:pt x="2" y="2"/>
                  </a:moveTo>
                  <a:cubicBezTo>
                    <a:pt x="6" y="2"/>
                    <a:pt x="6" y="2"/>
                    <a:pt x="6" y="2"/>
                  </a:cubicBezTo>
                  <a:cubicBezTo>
                    <a:pt x="6" y="6"/>
                    <a:pt x="6" y="6"/>
                    <a:pt x="6" y="6"/>
                  </a:cubicBezTo>
                  <a:cubicBezTo>
                    <a:pt x="2" y="6"/>
                    <a:pt x="2" y="6"/>
                    <a:pt x="2" y="6"/>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46" name="Freeform 19"/>
            <p:cNvSpPr>
              <a:spLocks noEditPoints="1"/>
            </p:cNvSpPr>
            <p:nvPr/>
          </p:nvSpPr>
          <p:spPr bwMode="auto">
            <a:xfrm>
              <a:off x="5056188" y="3390901"/>
              <a:ext cx="30163" cy="30163"/>
            </a:xfrm>
            <a:custGeom>
              <a:avLst/>
              <a:gdLst>
                <a:gd name="T0" fmla="*/ 2 w 8"/>
                <a:gd name="T1" fmla="*/ 8 h 8"/>
                <a:gd name="T2" fmla="*/ 6 w 8"/>
                <a:gd name="T3" fmla="*/ 8 h 8"/>
                <a:gd name="T4" fmla="*/ 8 w 8"/>
                <a:gd name="T5" fmla="*/ 6 h 8"/>
                <a:gd name="T6" fmla="*/ 8 w 8"/>
                <a:gd name="T7" fmla="*/ 2 h 8"/>
                <a:gd name="T8" fmla="*/ 6 w 8"/>
                <a:gd name="T9" fmla="*/ 0 h 8"/>
                <a:gd name="T10" fmla="*/ 2 w 8"/>
                <a:gd name="T11" fmla="*/ 0 h 8"/>
                <a:gd name="T12" fmla="*/ 0 w 8"/>
                <a:gd name="T13" fmla="*/ 2 h 8"/>
                <a:gd name="T14" fmla="*/ 0 w 8"/>
                <a:gd name="T15" fmla="*/ 6 h 8"/>
                <a:gd name="T16" fmla="*/ 2 w 8"/>
                <a:gd name="T17" fmla="*/ 8 h 8"/>
                <a:gd name="T18" fmla="*/ 2 w 8"/>
                <a:gd name="T19" fmla="*/ 2 h 8"/>
                <a:gd name="T20" fmla="*/ 6 w 8"/>
                <a:gd name="T21" fmla="*/ 2 h 8"/>
                <a:gd name="T22" fmla="*/ 6 w 8"/>
                <a:gd name="T23" fmla="*/ 6 h 8"/>
                <a:gd name="T24" fmla="*/ 2 w 8"/>
                <a:gd name="T25" fmla="*/ 6 h 8"/>
                <a:gd name="T26" fmla="*/ 2 w 8"/>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2" y="8"/>
                  </a:moveTo>
                  <a:cubicBezTo>
                    <a:pt x="6" y="8"/>
                    <a:pt x="6" y="8"/>
                    <a:pt x="6" y="8"/>
                  </a:cubicBezTo>
                  <a:cubicBezTo>
                    <a:pt x="7" y="8"/>
                    <a:pt x="8" y="7"/>
                    <a:pt x="8" y="6"/>
                  </a:cubicBezTo>
                  <a:cubicBezTo>
                    <a:pt x="8" y="2"/>
                    <a:pt x="8" y="2"/>
                    <a:pt x="8" y="2"/>
                  </a:cubicBezTo>
                  <a:cubicBezTo>
                    <a:pt x="8" y="0"/>
                    <a:pt x="7" y="0"/>
                    <a:pt x="6" y="0"/>
                  </a:cubicBezTo>
                  <a:cubicBezTo>
                    <a:pt x="2" y="0"/>
                    <a:pt x="2" y="0"/>
                    <a:pt x="2" y="0"/>
                  </a:cubicBezTo>
                  <a:cubicBezTo>
                    <a:pt x="1" y="0"/>
                    <a:pt x="0" y="0"/>
                    <a:pt x="0" y="2"/>
                  </a:cubicBezTo>
                  <a:cubicBezTo>
                    <a:pt x="0" y="6"/>
                    <a:pt x="0" y="6"/>
                    <a:pt x="0" y="6"/>
                  </a:cubicBezTo>
                  <a:cubicBezTo>
                    <a:pt x="0" y="7"/>
                    <a:pt x="1" y="8"/>
                    <a:pt x="2" y="8"/>
                  </a:cubicBezTo>
                  <a:close/>
                  <a:moveTo>
                    <a:pt x="2" y="2"/>
                  </a:moveTo>
                  <a:cubicBezTo>
                    <a:pt x="6" y="2"/>
                    <a:pt x="6" y="2"/>
                    <a:pt x="6" y="2"/>
                  </a:cubicBezTo>
                  <a:cubicBezTo>
                    <a:pt x="6" y="6"/>
                    <a:pt x="6" y="6"/>
                    <a:pt x="6" y="6"/>
                  </a:cubicBezTo>
                  <a:cubicBezTo>
                    <a:pt x="2" y="6"/>
                    <a:pt x="2" y="6"/>
                    <a:pt x="2" y="6"/>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47" name="Freeform 20"/>
            <p:cNvSpPr>
              <a:spLocks noEditPoints="1"/>
            </p:cNvSpPr>
            <p:nvPr/>
          </p:nvSpPr>
          <p:spPr bwMode="auto">
            <a:xfrm>
              <a:off x="5056188" y="3429001"/>
              <a:ext cx="30163" cy="30163"/>
            </a:xfrm>
            <a:custGeom>
              <a:avLst/>
              <a:gdLst>
                <a:gd name="T0" fmla="*/ 2 w 8"/>
                <a:gd name="T1" fmla="*/ 8 h 8"/>
                <a:gd name="T2" fmla="*/ 6 w 8"/>
                <a:gd name="T3" fmla="*/ 8 h 8"/>
                <a:gd name="T4" fmla="*/ 8 w 8"/>
                <a:gd name="T5" fmla="*/ 6 h 8"/>
                <a:gd name="T6" fmla="*/ 8 w 8"/>
                <a:gd name="T7" fmla="*/ 2 h 8"/>
                <a:gd name="T8" fmla="*/ 6 w 8"/>
                <a:gd name="T9" fmla="*/ 0 h 8"/>
                <a:gd name="T10" fmla="*/ 2 w 8"/>
                <a:gd name="T11" fmla="*/ 0 h 8"/>
                <a:gd name="T12" fmla="*/ 0 w 8"/>
                <a:gd name="T13" fmla="*/ 2 h 8"/>
                <a:gd name="T14" fmla="*/ 0 w 8"/>
                <a:gd name="T15" fmla="*/ 6 h 8"/>
                <a:gd name="T16" fmla="*/ 2 w 8"/>
                <a:gd name="T17" fmla="*/ 8 h 8"/>
                <a:gd name="T18" fmla="*/ 2 w 8"/>
                <a:gd name="T19" fmla="*/ 2 h 8"/>
                <a:gd name="T20" fmla="*/ 6 w 8"/>
                <a:gd name="T21" fmla="*/ 2 h 8"/>
                <a:gd name="T22" fmla="*/ 6 w 8"/>
                <a:gd name="T23" fmla="*/ 6 h 8"/>
                <a:gd name="T24" fmla="*/ 2 w 8"/>
                <a:gd name="T25" fmla="*/ 6 h 8"/>
                <a:gd name="T26" fmla="*/ 2 w 8"/>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2" y="8"/>
                  </a:moveTo>
                  <a:cubicBezTo>
                    <a:pt x="6" y="8"/>
                    <a:pt x="6" y="8"/>
                    <a:pt x="6" y="8"/>
                  </a:cubicBezTo>
                  <a:cubicBezTo>
                    <a:pt x="7" y="8"/>
                    <a:pt x="8" y="7"/>
                    <a:pt x="8" y="6"/>
                  </a:cubicBezTo>
                  <a:cubicBezTo>
                    <a:pt x="8" y="2"/>
                    <a:pt x="8" y="2"/>
                    <a:pt x="8" y="2"/>
                  </a:cubicBezTo>
                  <a:cubicBezTo>
                    <a:pt x="8" y="0"/>
                    <a:pt x="7" y="0"/>
                    <a:pt x="6" y="0"/>
                  </a:cubicBezTo>
                  <a:cubicBezTo>
                    <a:pt x="2" y="0"/>
                    <a:pt x="2" y="0"/>
                    <a:pt x="2" y="0"/>
                  </a:cubicBezTo>
                  <a:cubicBezTo>
                    <a:pt x="1" y="0"/>
                    <a:pt x="0" y="0"/>
                    <a:pt x="0" y="2"/>
                  </a:cubicBezTo>
                  <a:cubicBezTo>
                    <a:pt x="0" y="6"/>
                    <a:pt x="0" y="6"/>
                    <a:pt x="0" y="6"/>
                  </a:cubicBezTo>
                  <a:cubicBezTo>
                    <a:pt x="0" y="7"/>
                    <a:pt x="1" y="8"/>
                    <a:pt x="2" y="8"/>
                  </a:cubicBezTo>
                  <a:close/>
                  <a:moveTo>
                    <a:pt x="2" y="2"/>
                  </a:moveTo>
                  <a:cubicBezTo>
                    <a:pt x="6" y="2"/>
                    <a:pt x="6" y="2"/>
                    <a:pt x="6" y="2"/>
                  </a:cubicBezTo>
                  <a:cubicBezTo>
                    <a:pt x="6" y="6"/>
                    <a:pt x="6" y="6"/>
                    <a:pt x="6" y="6"/>
                  </a:cubicBezTo>
                  <a:cubicBezTo>
                    <a:pt x="2" y="6"/>
                    <a:pt x="2" y="6"/>
                    <a:pt x="2" y="6"/>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48" name="Freeform 21"/>
            <p:cNvSpPr>
              <a:spLocks noEditPoints="1"/>
            </p:cNvSpPr>
            <p:nvPr/>
          </p:nvSpPr>
          <p:spPr bwMode="auto">
            <a:xfrm>
              <a:off x="5094288" y="3402013"/>
              <a:ext cx="44450" cy="46038"/>
            </a:xfrm>
            <a:custGeom>
              <a:avLst/>
              <a:gdLst>
                <a:gd name="T0" fmla="*/ 6 w 12"/>
                <a:gd name="T1" fmla="*/ 12 h 12"/>
                <a:gd name="T2" fmla="*/ 12 w 12"/>
                <a:gd name="T3" fmla="*/ 6 h 12"/>
                <a:gd name="T4" fmla="*/ 6 w 12"/>
                <a:gd name="T5" fmla="*/ 0 h 12"/>
                <a:gd name="T6" fmla="*/ 0 w 12"/>
                <a:gd name="T7" fmla="*/ 6 h 12"/>
                <a:gd name="T8" fmla="*/ 6 w 12"/>
                <a:gd name="T9" fmla="*/ 12 h 12"/>
                <a:gd name="T10" fmla="*/ 6 w 12"/>
                <a:gd name="T11" fmla="*/ 2 h 12"/>
                <a:gd name="T12" fmla="*/ 10 w 12"/>
                <a:gd name="T13" fmla="*/ 6 h 12"/>
                <a:gd name="T14" fmla="*/ 6 w 12"/>
                <a:gd name="T15" fmla="*/ 10 h 12"/>
                <a:gd name="T16" fmla="*/ 2 w 12"/>
                <a:gd name="T17" fmla="*/ 6 h 12"/>
                <a:gd name="T18" fmla="*/ 6 w 12"/>
                <a:gd name="T19"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9" y="12"/>
                    <a:pt x="12" y="9"/>
                    <a:pt x="12" y="6"/>
                  </a:cubicBezTo>
                  <a:cubicBezTo>
                    <a:pt x="12" y="2"/>
                    <a:pt x="9" y="0"/>
                    <a:pt x="6" y="0"/>
                  </a:cubicBezTo>
                  <a:cubicBezTo>
                    <a:pt x="3" y="0"/>
                    <a:pt x="0" y="2"/>
                    <a:pt x="0" y="6"/>
                  </a:cubicBezTo>
                  <a:cubicBezTo>
                    <a:pt x="0" y="9"/>
                    <a:pt x="3" y="12"/>
                    <a:pt x="6" y="12"/>
                  </a:cubicBezTo>
                  <a:close/>
                  <a:moveTo>
                    <a:pt x="6" y="2"/>
                  </a:moveTo>
                  <a:cubicBezTo>
                    <a:pt x="8" y="2"/>
                    <a:pt x="10" y="3"/>
                    <a:pt x="10" y="6"/>
                  </a:cubicBezTo>
                  <a:cubicBezTo>
                    <a:pt x="10" y="8"/>
                    <a:pt x="8" y="10"/>
                    <a:pt x="6" y="10"/>
                  </a:cubicBezTo>
                  <a:cubicBezTo>
                    <a:pt x="4" y="10"/>
                    <a:pt x="2" y="8"/>
                    <a:pt x="2" y="6"/>
                  </a:cubicBezTo>
                  <a:cubicBezTo>
                    <a:pt x="2" y="3"/>
                    <a:pt x="4"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49" name="Freeform 22"/>
            <p:cNvSpPr>
              <a:spLocks noEditPoints="1"/>
            </p:cNvSpPr>
            <p:nvPr/>
          </p:nvSpPr>
          <p:spPr bwMode="auto">
            <a:xfrm>
              <a:off x="4957763" y="3517901"/>
              <a:ext cx="30163" cy="30163"/>
            </a:xfrm>
            <a:custGeom>
              <a:avLst/>
              <a:gdLst>
                <a:gd name="T0" fmla="*/ 2 w 8"/>
                <a:gd name="T1" fmla="*/ 8 h 8"/>
                <a:gd name="T2" fmla="*/ 6 w 8"/>
                <a:gd name="T3" fmla="*/ 8 h 8"/>
                <a:gd name="T4" fmla="*/ 8 w 8"/>
                <a:gd name="T5" fmla="*/ 6 h 8"/>
                <a:gd name="T6" fmla="*/ 8 w 8"/>
                <a:gd name="T7" fmla="*/ 2 h 8"/>
                <a:gd name="T8" fmla="*/ 6 w 8"/>
                <a:gd name="T9" fmla="*/ 0 h 8"/>
                <a:gd name="T10" fmla="*/ 2 w 8"/>
                <a:gd name="T11" fmla="*/ 0 h 8"/>
                <a:gd name="T12" fmla="*/ 0 w 8"/>
                <a:gd name="T13" fmla="*/ 2 h 8"/>
                <a:gd name="T14" fmla="*/ 0 w 8"/>
                <a:gd name="T15" fmla="*/ 6 h 8"/>
                <a:gd name="T16" fmla="*/ 2 w 8"/>
                <a:gd name="T17" fmla="*/ 8 h 8"/>
                <a:gd name="T18" fmla="*/ 2 w 8"/>
                <a:gd name="T19" fmla="*/ 2 h 8"/>
                <a:gd name="T20" fmla="*/ 6 w 8"/>
                <a:gd name="T21" fmla="*/ 2 h 8"/>
                <a:gd name="T22" fmla="*/ 6 w 8"/>
                <a:gd name="T23" fmla="*/ 6 h 8"/>
                <a:gd name="T24" fmla="*/ 2 w 8"/>
                <a:gd name="T25" fmla="*/ 6 h 8"/>
                <a:gd name="T26" fmla="*/ 2 w 8"/>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2" y="8"/>
                  </a:moveTo>
                  <a:cubicBezTo>
                    <a:pt x="6" y="8"/>
                    <a:pt x="6" y="8"/>
                    <a:pt x="6" y="8"/>
                  </a:cubicBezTo>
                  <a:cubicBezTo>
                    <a:pt x="7" y="8"/>
                    <a:pt x="8" y="7"/>
                    <a:pt x="8" y="6"/>
                  </a:cubicBezTo>
                  <a:cubicBezTo>
                    <a:pt x="8" y="2"/>
                    <a:pt x="8" y="2"/>
                    <a:pt x="8" y="2"/>
                  </a:cubicBezTo>
                  <a:cubicBezTo>
                    <a:pt x="8" y="0"/>
                    <a:pt x="7" y="0"/>
                    <a:pt x="6" y="0"/>
                  </a:cubicBezTo>
                  <a:cubicBezTo>
                    <a:pt x="2" y="0"/>
                    <a:pt x="2" y="0"/>
                    <a:pt x="2" y="0"/>
                  </a:cubicBezTo>
                  <a:cubicBezTo>
                    <a:pt x="1" y="0"/>
                    <a:pt x="0" y="0"/>
                    <a:pt x="0" y="2"/>
                  </a:cubicBezTo>
                  <a:cubicBezTo>
                    <a:pt x="0" y="6"/>
                    <a:pt x="0" y="6"/>
                    <a:pt x="0" y="6"/>
                  </a:cubicBezTo>
                  <a:cubicBezTo>
                    <a:pt x="0" y="7"/>
                    <a:pt x="1" y="8"/>
                    <a:pt x="2" y="8"/>
                  </a:cubicBezTo>
                  <a:close/>
                  <a:moveTo>
                    <a:pt x="2" y="2"/>
                  </a:moveTo>
                  <a:cubicBezTo>
                    <a:pt x="6" y="2"/>
                    <a:pt x="6" y="2"/>
                    <a:pt x="6" y="2"/>
                  </a:cubicBezTo>
                  <a:cubicBezTo>
                    <a:pt x="6" y="6"/>
                    <a:pt x="6" y="6"/>
                    <a:pt x="6" y="6"/>
                  </a:cubicBezTo>
                  <a:cubicBezTo>
                    <a:pt x="2" y="6"/>
                    <a:pt x="2" y="6"/>
                    <a:pt x="2" y="6"/>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50" name="Freeform 23"/>
            <p:cNvSpPr>
              <a:spLocks noEditPoints="1"/>
            </p:cNvSpPr>
            <p:nvPr/>
          </p:nvSpPr>
          <p:spPr bwMode="auto">
            <a:xfrm>
              <a:off x="4957763" y="3556001"/>
              <a:ext cx="30163" cy="30163"/>
            </a:xfrm>
            <a:custGeom>
              <a:avLst/>
              <a:gdLst>
                <a:gd name="T0" fmla="*/ 2 w 8"/>
                <a:gd name="T1" fmla="*/ 8 h 8"/>
                <a:gd name="T2" fmla="*/ 6 w 8"/>
                <a:gd name="T3" fmla="*/ 8 h 8"/>
                <a:gd name="T4" fmla="*/ 8 w 8"/>
                <a:gd name="T5" fmla="*/ 6 h 8"/>
                <a:gd name="T6" fmla="*/ 8 w 8"/>
                <a:gd name="T7" fmla="*/ 2 h 8"/>
                <a:gd name="T8" fmla="*/ 6 w 8"/>
                <a:gd name="T9" fmla="*/ 0 h 8"/>
                <a:gd name="T10" fmla="*/ 2 w 8"/>
                <a:gd name="T11" fmla="*/ 0 h 8"/>
                <a:gd name="T12" fmla="*/ 0 w 8"/>
                <a:gd name="T13" fmla="*/ 2 h 8"/>
                <a:gd name="T14" fmla="*/ 0 w 8"/>
                <a:gd name="T15" fmla="*/ 6 h 8"/>
                <a:gd name="T16" fmla="*/ 2 w 8"/>
                <a:gd name="T17" fmla="*/ 8 h 8"/>
                <a:gd name="T18" fmla="*/ 2 w 8"/>
                <a:gd name="T19" fmla="*/ 2 h 8"/>
                <a:gd name="T20" fmla="*/ 6 w 8"/>
                <a:gd name="T21" fmla="*/ 2 h 8"/>
                <a:gd name="T22" fmla="*/ 6 w 8"/>
                <a:gd name="T23" fmla="*/ 6 h 8"/>
                <a:gd name="T24" fmla="*/ 2 w 8"/>
                <a:gd name="T25" fmla="*/ 6 h 8"/>
                <a:gd name="T26" fmla="*/ 2 w 8"/>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2" y="8"/>
                  </a:moveTo>
                  <a:cubicBezTo>
                    <a:pt x="6" y="8"/>
                    <a:pt x="6" y="8"/>
                    <a:pt x="6" y="8"/>
                  </a:cubicBezTo>
                  <a:cubicBezTo>
                    <a:pt x="7" y="8"/>
                    <a:pt x="8" y="7"/>
                    <a:pt x="8" y="6"/>
                  </a:cubicBezTo>
                  <a:cubicBezTo>
                    <a:pt x="8" y="2"/>
                    <a:pt x="8" y="2"/>
                    <a:pt x="8" y="2"/>
                  </a:cubicBezTo>
                  <a:cubicBezTo>
                    <a:pt x="8" y="0"/>
                    <a:pt x="7" y="0"/>
                    <a:pt x="6" y="0"/>
                  </a:cubicBezTo>
                  <a:cubicBezTo>
                    <a:pt x="2" y="0"/>
                    <a:pt x="2" y="0"/>
                    <a:pt x="2" y="0"/>
                  </a:cubicBezTo>
                  <a:cubicBezTo>
                    <a:pt x="1" y="0"/>
                    <a:pt x="0" y="0"/>
                    <a:pt x="0" y="2"/>
                  </a:cubicBezTo>
                  <a:cubicBezTo>
                    <a:pt x="0" y="6"/>
                    <a:pt x="0" y="6"/>
                    <a:pt x="0" y="6"/>
                  </a:cubicBezTo>
                  <a:cubicBezTo>
                    <a:pt x="0" y="7"/>
                    <a:pt x="1" y="8"/>
                    <a:pt x="2" y="8"/>
                  </a:cubicBezTo>
                  <a:close/>
                  <a:moveTo>
                    <a:pt x="2" y="2"/>
                  </a:moveTo>
                  <a:cubicBezTo>
                    <a:pt x="6" y="2"/>
                    <a:pt x="6" y="2"/>
                    <a:pt x="6" y="2"/>
                  </a:cubicBezTo>
                  <a:cubicBezTo>
                    <a:pt x="6" y="6"/>
                    <a:pt x="6" y="6"/>
                    <a:pt x="6" y="6"/>
                  </a:cubicBezTo>
                  <a:cubicBezTo>
                    <a:pt x="2" y="6"/>
                    <a:pt x="2" y="6"/>
                    <a:pt x="2" y="6"/>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51" name="Freeform 24"/>
            <p:cNvSpPr>
              <a:spLocks noEditPoints="1"/>
            </p:cNvSpPr>
            <p:nvPr/>
          </p:nvSpPr>
          <p:spPr bwMode="auto">
            <a:xfrm>
              <a:off x="5006976" y="3517901"/>
              <a:ext cx="30163" cy="30163"/>
            </a:xfrm>
            <a:custGeom>
              <a:avLst/>
              <a:gdLst>
                <a:gd name="T0" fmla="*/ 2 w 8"/>
                <a:gd name="T1" fmla="*/ 8 h 8"/>
                <a:gd name="T2" fmla="*/ 6 w 8"/>
                <a:gd name="T3" fmla="*/ 8 h 8"/>
                <a:gd name="T4" fmla="*/ 8 w 8"/>
                <a:gd name="T5" fmla="*/ 6 h 8"/>
                <a:gd name="T6" fmla="*/ 8 w 8"/>
                <a:gd name="T7" fmla="*/ 2 h 8"/>
                <a:gd name="T8" fmla="*/ 6 w 8"/>
                <a:gd name="T9" fmla="*/ 0 h 8"/>
                <a:gd name="T10" fmla="*/ 2 w 8"/>
                <a:gd name="T11" fmla="*/ 0 h 8"/>
                <a:gd name="T12" fmla="*/ 0 w 8"/>
                <a:gd name="T13" fmla="*/ 2 h 8"/>
                <a:gd name="T14" fmla="*/ 0 w 8"/>
                <a:gd name="T15" fmla="*/ 6 h 8"/>
                <a:gd name="T16" fmla="*/ 2 w 8"/>
                <a:gd name="T17" fmla="*/ 8 h 8"/>
                <a:gd name="T18" fmla="*/ 2 w 8"/>
                <a:gd name="T19" fmla="*/ 2 h 8"/>
                <a:gd name="T20" fmla="*/ 6 w 8"/>
                <a:gd name="T21" fmla="*/ 2 h 8"/>
                <a:gd name="T22" fmla="*/ 6 w 8"/>
                <a:gd name="T23" fmla="*/ 6 h 8"/>
                <a:gd name="T24" fmla="*/ 2 w 8"/>
                <a:gd name="T25" fmla="*/ 6 h 8"/>
                <a:gd name="T26" fmla="*/ 2 w 8"/>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2" y="8"/>
                  </a:moveTo>
                  <a:cubicBezTo>
                    <a:pt x="6" y="8"/>
                    <a:pt x="6" y="8"/>
                    <a:pt x="6" y="8"/>
                  </a:cubicBezTo>
                  <a:cubicBezTo>
                    <a:pt x="7" y="8"/>
                    <a:pt x="8" y="7"/>
                    <a:pt x="8" y="6"/>
                  </a:cubicBezTo>
                  <a:cubicBezTo>
                    <a:pt x="8" y="2"/>
                    <a:pt x="8" y="2"/>
                    <a:pt x="8" y="2"/>
                  </a:cubicBezTo>
                  <a:cubicBezTo>
                    <a:pt x="8" y="0"/>
                    <a:pt x="7" y="0"/>
                    <a:pt x="6" y="0"/>
                  </a:cubicBezTo>
                  <a:cubicBezTo>
                    <a:pt x="2" y="0"/>
                    <a:pt x="2" y="0"/>
                    <a:pt x="2" y="0"/>
                  </a:cubicBezTo>
                  <a:cubicBezTo>
                    <a:pt x="1" y="0"/>
                    <a:pt x="0" y="0"/>
                    <a:pt x="0" y="2"/>
                  </a:cubicBezTo>
                  <a:cubicBezTo>
                    <a:pt x="0" y="6"/>
                    <a:pt x="0" y="6"/>
                    <a:pt x="0" y="6"/>
                  </a:cubicBezTo>
                  <a:cubicBezTo>
                    <a:pt x="0" y="7"/>
                    <a:pt x="1" y="8"/>
                    <a:pt x="2" y="8"/>
                  </a:cubicBezTo>
                  <a:close/>
                  <a:moveTo>
                    <a:pt x="2" y="2"/>
                  </a:moveTo>
                  <a:cubicBezTo>
                    <a:pt x="6" y="2"/>
                    <a:pt x="6" y="2"/>
                    <a:pt x="6" y="2"/>
                  </a:cubicBezTo>
                  <a:cubicBezTo>
                    <a:pt x="6" y="6"/>
                    <a:pt x="6" y="6"/>
                    <a:pt x="6" y="6"/>
                  </a:cubicBezTo>
                  <a:cubicBezTo>
                    <a:pt x="2" y="6"/>
                    <a:pt x="2" y="6"/>
                    <a:pt x="2" y="6"/>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52" name="Freeform 25"/>
            <p:cNvSpPr>
              <a:spLocks noEditPoints="1"/>
            </p:cNvSpPr>
            <p:nvPr/>
          </p:nvSpPr>
          <p:spPr bwMode="auto">
            <a:xfrm>
              <a:off x="5006976" y="3556001"/>
              <a:ext cx="30163" cy="30163"/>
            </a:xfrm>
            <a:custGeom>
              <a:avLst/>
              <a:gdLst>
                <a:gd name="T0" fmla="*/ 2 w 8"/>
                <a:gd name="T1" fmla="*/ 8 h 8"/>
                <a:gd name="T2" fmla="*/ 6 w 8"/>
                <a:gd name="T3" fmla="*/ 8 h 8"/>
                <a:gd name="T4" fmla="*/ 8 w 8"/>
                <a:gd name="T5" fmla="*/ 6 h 8"/>
                <a:gd name="T6" fmla="*/ 8 w 8"/>
                <a:gd name="T7" fmla="*/ 2 h 8"/>
                <a:gd name="T8" fmla="*/ 6 w 8"/>
                <a:gd name="T9" fmla="*/ 0 h 8"/>
                <a:gd name="T10" fmla="*/ 2 w 8"/>
                <a:gd name="T11" fmla="*/ 0 h 8"/>
                <a:gd name="T12" fmla="*/ 0 w 8"/>
                <a:gd name="T13" fmla="*/ 2 h 8"/>
                <a:gd name="T14" fmla="*/ 0 w 8"/>
                <a:gd name="T15" fmla="*/ 6 h 8"/>
                <a:gd name="T16" fmla="*/ 2 w 8"/>
                <a:gd name="T17" fmla="*/ 8 h 8"/>
                <a:gd name="T18" fmla="*/ 2 w 8"/>
                <a:gd name="T19" fmla="*/ 2 h 8"/>
                <a:gd name="T20" fmla="*/ 6 w 8"/>
                <a:gd name="T21" fmla="*/ 2 h 8"/>
                <a:gd name="T22" fmla="*/ 6 w 8"/>
                <a:gd name="T23" fmla="*/ 6 h 8"/>
                <a:gd name="T24" fmla="*/ 2 w 8"/>
                <a:gd name="T25" fmla="*/ 6 h 8"/>
                <a:gd name="T26" fmla="*/ 2 w 8"/>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2" y="8"/>
                  </a:moveTo>
                  <a:cubicBezTo>
                    <a:pt x="6" y="8"/>
                    <a:pt x="6" y="8"/>
                    <a:pt x="6" y="8"/>
                  </a:cubicBezTo>
                  <a:cubicBezTo>
                    <a:pt x="7" y="8"/>
                    <a:pt x="8" y="7"/>
                    <a:pt x="8" y="6"/>
                  </a:cubicBezTo>
                  <a:cubicBezTo>
                    <a:pt x="8" y="2"/>
                    <a:pt x="8" y="2"/>
                    <a:pt x="8" y="2"/>
                  </a:cubicBezTo>
                  <a:cubicBezTo>
                    <a:pt x="8" y="0"/>
                    <a:pt x="7" y="0"/>
                    <a:pt x="6" y="0"/>
                  </a:cubicBezTo>
                  <a:cubicBezTo>
                    <a:pt x="2" y="0"/>
                    <a:pt x="2" y="0"/>
                    <a:pt x="2" y="0"/>
                  </a:cubicBezTo>
                  <a:cubicBezTo>
                    <a:pt x="1" y="0"/>
                    <a:pt x="0" y="0"/>
                    <a:pt x="0" y="2"/>
                  </a:cubicBezTo>
                  <a:cubicBezTo>
                    <a:pt x="0" y="6"/>
                    <a:pt x="0" y="6"/>
                    <a:pt x="0" y="6"/>
                  </a:cubicBezTo>
                  <a:cubicBezTo>
                    <a:pt x="0" y="7"/>
                    <a:pt x="1" y="8"/>
                    <a:pt x="2" y="8"/>
                  </a:cubicBezTo>
                  <a:close/>
                  <a:moveTo>
                    <a:pt x="2" y="2"/>
                  </a:moveTo>
                  <a:cubicBezTo>
                    <a:pt x="6" y="2"/>
                    <a:pt x="6" y="2"/>
                    <a:pt x="6" y="2"/>
                  </a:cubicBezTo>
                  <a:cubicBezTo>
                    <a:pt x="6" y="6"/>
                    <a:pt x="6" y="6"/>
                    <a:pt x="6" y="6"/>
                  </a:cubicBezTo>
                  <a:cubicBezTo>
                    <a:pt x="2" y="6"/>
                    <a:pt x="2" y="6"/>
                    <a:pt x="2" y="6"/>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53" name="Freeform 26"/>
            <p:cNvSpPr>
              <a:spLocks noEditPoints="1"/>
            </p:cNvSpPr>
            <p:nvPr/>
          </p:nvSpPr>
          <p:spPr bwMode="auto">
            <a:xfrm>
              <a:off x="5056188" y="3517901"/>
              <a:ext cx="30163" cy="30163"/>
            </a:xfrm>
            <a:custGeom>
              <a:avLst/>
              <a:gdLst>
                <a:gd name="T0" fmla="*/ 2 w 8"/>
                <a:gd name="T1" fmla="*/ 8 h 8"/>
                <a:gd name="T2" fmla="*/ 6 w 8"/>
                <a:gd name="T3" fmla="*/ 8 h 8"/>
                <a:gd name="T4" fmla="*/ 8 w 8"/>
                <a:gd name="T5" fmla="*/ 6 h 8"/>
                <a:gd name="T6" fmla="*/ 8 w 8"/>
                <a:gd name="T7" fmla="*/ 2 h 8"/>
                <a:gd name="T8" fmla="*/ 6 w 8"/>
                <a:gd name="T9" fmla="*/ 0 h 8"/>
                <a:gd name="T10" fmla="*/ 2 w 8"/>
                <a:gd name="T11" fmla="*/ 0 h 8"/>
                <a:gd name="T12" fmla="*/ 0 w 8"/>
                <a:gd name="T13" fmla="*/ 2 h 8"/>
                <a:gd name="T14" fmla="*/ 0 w 8"/>
                <a:gd name="T15" fmla="*/ 6 h 8"/>
                <a:gd name="T16" fmla="*/ 2 w 8"/>
                <a:gd name="T17" fmla="*/ 8 h 8"/>
                <a:gd name="T18" fmla="*/ 2 w 8"/>
                <a:gd name="T19" fmla="*/ 2 h 8"/>
                <a:gd name="T20" fmla="*/ 6 w 8"/>
                <a:gd name="T21" fmla="*/ 2 h 8"/>
                <a:gd name="T22" fmla="*/ 6 w 8"/>
                <a:gd name="T23" fmla="*/ 6 h 8"/>
                <a:gd name="T24" fmla="*/ 2 w 8"/>
                <a:gd name="T25" fmla="*/ 6 h 8"/>
                <a:gd name="T26" fmla="*/ 2 w 8"/>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2" y="8"/>
                  </a:moveTo>
                  <a:cubicBezTo>
                    <a:pt x="6" y="8"/>
                    <a:pt x="6" y="8"/>
                    <a:pt x="6" y="8"/>
                  </a:cubicBezTo>
                  <a:cubicBezTo>
                    <a:pt x="7" y="8"/>
                    <a:pt x="8" y="7"/>
                    <a:pt x="8" y="6"/>
                  </a:cubicBezTo>
                  <a:cubicBezTo>
                    <a:pt x="8" y="2"/>
                    <a:pt x="8" y="2"/>
                    <a:pt x="8" y="2"/>
                  </a:cubicBezTo>
                  <a:cubicBezTo>
                    <a:pt x="8" y="0"/>
                    <a:pt x="7" y="0"/>
                    <a:pt x="6" y="0"/>
                  </a:cubicBezTo>
                  <a:cubicBezTo>
                    <a:pt x="2" y="0"/>
                    <a:pt x="2" y="0"/>
                    <a:pt x="2" y="0"/>
                  </a:cubicBezTo>
                  <a:cubicBezTo>
                    <a:pt x="1" y="0"/>
                    <a:pt x="0" y="0"/>
                    <a:pt x="0" y="2"/>
                  </a:cubicBezTo>
                  <a:cubicBezTo>
                    <a:pt x="0" y="6"/>
                    <a:pt x="0" y="6"/>
                    <a:pt x="0" y="6"/>
                  </a:cubicBezTo>
                  <a:cubicBezTo>
                    <a:pt x="0" y="7"/>
                    <a:pt x="1" y="8"/>
                    <a:pt x="2" y="8"/>
                  </a:cubicBezTo>
                  <a:close/>
                  <a:moveTo>
                    <a:pt x="2" y="2"/>
                  </a:moveTo>
                  <a:cubicBezTo>
                    <a:pt x="6" y="2"/>
                    <a:pt x="6" y="2"/>
                    <a:pt x="6" y="2"/>
                  </a:cubicBezTo>
                  <a:cubicBezTo>
                    <a:pt x="6" y="6"/>
                    <a:pt x="6" y="6"/>
                    <a:pt x="6" y="6"/>
                  </a:cubicBezTo>
                  <a:cubicBezTo>
                    <a:pt x="2" y="6"/>
                    <a:pt x="2" y="6"/>
                    <a:pt x="2" y="6"/>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54" name="Freeform 27"/>
            <p:cNvSpPr>
              <a:spLocks noEditPoints="1"/>
            </p:cNvSpPr>
            <p:nvPr/>
          </p:nvSpPr>
          <p:spPr bwMode="auto">
            <a:xfrm>
              <a:off x="5056188" y="3556001"/>
              <a:ext cx="30163" cy="30163"/>
            </a:xfrm>
            <a:custGeom>
              <a:avLst/>
              <a:gdLst>
                <a:gd name="T0" fmla="*/ 2 w 8"/>
                <a:gd name="T1" fmla="*/ 8 h 8"/>
                <a:gd name="T2" fmla="*/ 6 w 8"/>
                <a:gd name="T3" fmla="*/ 8 h 8"/>
                <a:gd name="T4" fmla="*/ 8 w 8"/>
                <a:gd name="T5" fmla="*/ 6 h 8"/>
                <a:gd name="T6" fmla="*/ 8 w 8"/>
                <a:gd name="T7" fmla="*/ 2 h 8"/>
                <a:gd name="T8" fmla="*/ 6 w 8"/>
                <a:gd name="T9" fmla="*/ 0 h 8"/>
                <a:gd name="T10" fmla="*/ 2 w 8"/>
                <a:gd name="T11" fmla="*/ 0 h 8"/>
                <a:gd name="T12" fmla="*/ 0 w 8"/>
                <a:gd name="T13" fmla="*/ 2 h 8"/>
                <a:gd name="T14" fmla="*/ 0 w 8"/>
                <a:gd name="T15" fmla="*/ 6 h 8"/>
                <a:gd name="T16" fmla="*/ 2 w 8"/>
                <a:gd name="T17" fmla="*/ 8 h 8"/>
                <a:gd name="T18" fmla="*/ 2 w 8"/>
                <a:gd name="T19" fmla="*/ 2 h 8"/>
                <a:gd name="T20" fmla="*/ 6 w 8"/>
                <a:gd name="T21" fmla="*/ 2 h 8"/>
                <a:gd name="T22" fmla="*/ 6 w 8"/>
                <a:gd name="T23" fmla="*/ 6 h 8"/>
                <a:gd name="T24" fmla="*/ 2 w 8"/>
                <a:gd name="T25" fmla="*/ 6 h 8"/>
                <a:gd name="T26" fmla="*/ 2 w 8"/>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2" y="8"/>
                  </a:moveTo>
                  <a:cubicBezTo>
                    <a:pt x="6" y="8"/>
                    <a:pt x="6" y="8"/>
                    <a:pt x="6" y="8"/>
                  </a:cubicBezTo>
                  <a:cubicBezTo>
                    <a:pt x="7" y="8"/>
                    <a:pt x="8" y="7"/>
                    <a:pt x="8" y="6"/>
                  </a:cubicBezTo>
                  <a:cubicBezTo>
                    <a:pt x="8" y="2"/>
                    <a:pt x="8" y="2"/>
                    <a:pt x="8" y="2"/>
                  </a:cubicBezTo>
                  <a:cubicBezTo>
                    <a:pt x="8" y="0"/>
                    <a:pt x="7" y="0"/>
                    <a:pt x="6" y="0"/>
                  </a:cubicBezTo>
                  <a:cubicBezTo>
                    <a:pt x="2" y="0"/>
                    <a:pt x="2" y="0"/>
                    <a:pt x="2" y="0"/>
                  </a:cubicBezTo>
                  <a:cubicBezTo>
                    <a:pt x="1" y="0"/>
                    <a:pt x="0" y="0"/>
                    <a:pt x="0" y="2"/>
                  </a:cubicBezTo>
                  <a:cubicBezTo>
                    <a:pt x="0" y="6"/>
                    <a:pt x="0" y="6"/>
                    <a:pt x="0" y="6"/>
                  </a:cubicBezTo>
                  <a:cubicBezTo>
                    <a:pt x="0" y="7"/>
                    <a:pt x="1" y="8"/>
                    <a:pt x="2" y="8"/>
                  </a:cubicBezTo>
                  <a:close/>
                  <a:moveTo>
                    <a:pt x="2" y="2"/>
                  </a:moveTo>
                  <a:cubicBezTo>
                    <a:pt x="6" y="2"/>
                    <a:pt x="6" y="2"/>
                    <a:pt x="6" y="2"/>
                  </a:cubicBezTo>
                  <a:cubicBezTo>
                    <a:pt x="6" y="6"/>
                    <a:pt x="6" y="6"/>
                    <a:pt x="6" y="6"/>
                  </a:cubicBezTo>
                  <a:cubicBezTo>
                    <a:pt x="2" y="6"/>
                    <a:pt x="2" y="6"/>
                    <a:pt x="2" y="6"/>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55" name="Freeform 28"/>
            <p:cNvSpPr>
              <a:spLocks noEditPoints="1"/>
            </p:cNvSpPr>
            <p:nvPr/>
          </p:nvSpPr>
          <p:spPr bwMode="auto">
            <a:xfrm>
              <a:off x="5094288" y="3529013"/>
              <a:ext cx="44450" cy="46038"/>
            </a:xfrm>
            <a:custGeom>
              <a:avLst/>
              <a:gdLst>
                <a:gd name="T0" fmla="*/ 6 w 12"/>
                <a:gd name="T1" fmla="*/ 12 h 12"/>
                <a:gd name="T2" fmla="*/ 12 w 12"/>
                <a:gd name="T3" fmla="*/ 6 h 12"/>
                <a:gd name="T4" fmla="*/ 6 w 12"/>
                <a:gd name="T5" fmla="*/ 0 h 12"/>
                <a:gd name="T6" fmla="*/ 0 w 12"/>
                <a:gd name="T7" fmla="*/ 6 h 12"/>
                <a:gd name="T8" fmla="*/ 6 w 12"/>
                <a:gd name="T9" fmla="*/ 12 h 12"/>
                <a:gd name="T10" fmla="*/ 6 w 12"/>
                <a:gd name="T11" fmla="*/ 2 h 12"/>
                <a:gd name="T12" fmla="*/ 10 w 12"/>
                <a:gd name="T13" fmla="*/ 6 h 12"/>
                <a:gd name="T14" fmla="*/ 6 w 12"/>
                <a:gd name="T15" fmla="*/ 10 h 12"/>
                <a:gd name="T16" fmla="*/ 2 w 12"/>
                <a:gd name="T17" fmla="*/ 6 h 12"/>
                <a:gd name="T18" fmla="*/ 6 w 12"/>
                <a:gd name="T19"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9" y="12"/>
                    <a:pt x="12" y="9"/>
                    <a:pt x="12" y="6"/>
                  </a:cubicBezTo>
                  <a:cubicBezTo>
                    <a:pt x="12" y="2"/>
                    <a:pt x="9" y="0"/>
                    <a:pt x="6" y="0"/>
                  </a:cubicBezTo>
                  <a:cubicBezTo>
                    <a:pt x="3" y="0"/>
                    <a:pt x="0" y="2"/>
                    <a:pt x="0" y="6"/>
                  </a:cubicBezTo>
                  <a:cubicBezTo>
                    <a:pt x="0" y="9"/>
                    <a:pt x="3" y="12"/>
                    <a:pt x="6" y="12"/>
                  </a:cubicBezTo>
                  <a:close/>
                  <a:moveTo>
                    <a:pt x="6" y="2"/>
                  </a:moveTo>
                  <a:cubicBezTo>
                    <a:pt x="8" y="2"/>
                    <a:pt x="10" y="3"/>
                    <a:pt x="10" y="6"/>
                  </a:cubicBezTo>
                  <a:cubicBezTo>
                    <a:pt x="10" y="8"/>
                    <a:pt x="8" y="10"/>
                    <a:pt x="6" y="10"/>
                  </a:cubicBezTo>
                  <a:cubicBezTo>
                    <a:pt x="4" y="10"/>
                    <a:pt x="2" y="8"/>
                    <a:pt x="2" y="6"/>
                  </a:cubicBezTo>
                  <a:cubicBezTo>
                    <a:pt x="2" y="3"/>
                    <a:pt x="4"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56" name="Freeform 29"/>
            <p:cNvSpPr>
              <a:spLocks noEditPoints="1"/>
            </p:cNvSpPr>
            <p:nvPr/>
          </p:nvSpPr>
          <p:spPr bwMode="auto">
            <a:xfrm>
              <a:off x="4792663" y="3390901"/>
              <a:ext cx="150813" cy="73025"/>
            </a:xfrm>
            <a:custGeom>
              <a:avLst/>
              <a:gdLst>
                <a:gd name="T0" fmla="*/ 0 w 40"/>
                <a:gd name="T1" fmla="*/ 2 h 19"/>
                <a:gd name="T2" fmla="*/ 0 w 40"/>
                <a:gd name="T3" fmla="*/ 17 h 19"/>
                <a:gd name="T4" fmla="*/ 2 w 40"/>
                <a:gd name="T5" fmla="*/ 19 h 19"/>
                <a:gd name="T6" fmla="*/ 38 w 40"/>
                <a:gd name="T7" fmla="*/ 19 h 19"/>
                <a:gd name="T8" fmla="*/ 40 w 40"/>
                <a:gd name="T9" fmla="*/ 17 h 19"/>
                <a:gd name="T10" fmla="*/ 40 w 40"/>
                <a:gd name="T11" fmla="*/ 2 h 19"/>
                <a:gd name="T12" fmla="*/ 38 w 40"/>
                <a:gd name="T13" fmla="*/ 0 h 19"/>
                <a:gd name="T14" fmla="*/ 2 w 40"/>
                <a:gd name="T15" fmla="*/ 0 h 19"/>
                <a:gd name="T16" fmla="*/ 0 w 40"/>
                <a:gd name="T17" fmla="*/ 2 h 19"/>
                <a:gd name="T18" fmla="*/ 38 w 40"/>
                <a:gd name="T19" fmla="*/ 17 h 19"/>
                <a:gd name="T20" fmla="*/ 2 w 40"/>
                <a:gd name="T21" fmla="*/ 17 h 19"/>
                <a:gd name="T22" fmla="*/ 2 w 40"/>
                <a:gd name="T23" fmla="*/ 2 h 19"/>
                <a:gd name="T24" fmla="*/ 38 w 40"/>
                <a:gd name="T25" fmla="*/ 2 h 19"/>
                <a:gd name="T26" fmla="*/ 38 w 40"/>
                <a:gd name="T2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19">
                  <a:moveTo>
                    <a:pt x="0" y="2"/>
                  </a:moveTo>
                  <a:cubicBezTo>
                    <a:pt x="0" y="17"/>
                    <a:pt x="0" y="17"/>
                    <a:pt x="0" y="17"/>
                  </a:cubicBezTo>
                  <a:cubicBezTo>
                    <a:pt x="0" y="18"/>
                    <a:pt x="1" y="19"/>
                    <a:pt x="2" y="19"/>
                  </a:cubicBezTo>
                  <a:cubicBezTo>
                    <a:pt x="38" y="19"/>
                    <a:pt x="38" y="19"/>
                    <a:pt x="38" y="19"/>
                  </a:cubicBezTo>
                  <a:cubicBezTo>
                    <a:pt x="39" y="19"/>
                    <a:pt x="40" y="18"/>
                    <a:pt x="40" y="17"/>
                  </a:cubicBezTo>
                  <a:cubicBezTo>
                    <a:pt x="40" y="2"/>
                    <a:pt x="40" y="2"/>
                    <a:pt x="40" y="2"/>
                  </a:cubicBezTo>
                  <a:cubicBezTo>
                    <a:pt x="40" y="0"/>
                    <a:pt x="39" y="0"/>
                    <a:pt x="38" y="0"/>
                  </a:cubicBezTo>
                  <a:cubicBezTo>
                    <a:pt x="2" y="0"/>
                    <a:pt x="2" y="0"/>
                    <a:pt x="2" y="0"/>
                  </a:cubicBezTo>
                  <a:cubicBezTo>
                    <a:pt x="1" y="0"/>
                    <a:pt x="0" y="0"/>
                    <a:pt x="0" y="2"/>
                  </a:cubicBezTo>
                  <a:close/>
                  <a:moveTo>
                    <a:pt x="38" y="17"/>
                  </a:moveTo>
                  <a:cubicBezTo>
                    <a:pt x="2" y="17"/>
                    <a:pt x="2" y="17"/>
                    <a:pt x="2" y="17"/>
                  </a:cubicBezTo>
                  <a:cubicBezTo>
                    <a:pt x="2" y="2"/>
                    <a:pt x="2" y="2"/>
                    <a:pt x="2" y="2"/>
                  </a:cubicBezTo>
                  <a:cubicBezTo>
                    <a:pt x="38" y="2"/>
                    <a:pt x="38" y="2"/>
                    <a:pt x="38" y="2"/>
                  </a:cubicBezTo>
                  <a:lnTo>
                    <a:pt x="3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57" name="Freeform 30"/>
            <p:cNvSpPr>
              <a:spLocks noEditPoints="1"/>
            </p:cNvSpPr>
            <p:nvPr/>
          </p:nvSpPr>
          <p:spPr bwMode="auto">
            <a:xfrm>
              <a:off x="4792663" y="3270251"/>
              <a:ext cx="150813" cy="74613"/>
            </a:xfrm>
            <a:custGeom>
              <a:avLst/>
              <a:gdLst>
                <a:gd name="T0" fmla="*/ 38 w 40"/>
                <a:gd name="T1" fmla="*/ 0 h 19"/>
                <a:gd name="T2" fmla="*/ 2 w 40"/>
                <a:gd name="T3" fmla="*/ 0 h 19"/>
                <a:gd name="T4" fmla="*/ 0 w 40"/>
                <a:gd name="T5" fmla="*/ 2 h 19"/>
                <a:gd name="T6" fmla="*/ 0 w 40"/>
                <a:gd name="T7" fmla="*/ 17 h 19"/>
                <a:gd name="T8" fmla="*/ 2 w 40"/>
                <a:gd name="T9" fmla="*/ 19 h 19"/>
                <a:gd name="T10" fmla="*/ 38 w 40"/>
                <a:gd name="T11" fmla="*/ 19 h 19"/>
                <a:gd name="T12" fmla="*/ 40 w 40"/>
                <a:gd name="T13" fmla="*/ 17 h 19"/>
                <a:gd name="T14" fmla="*/ 40 w 40"/>
                <a:gd name="T15" fmla="*/ 2 h 19"/>
                <a:gd name="T16" fmla="*/ 38 w 40"/>
                <a:gd name="T17" fmla="*/ 0 h 19"/>
                <a:gd name="T18" fmla="*/ 38 w 40"/>
                <a:gd name="T19" fmla="*/ 17 h 19"/>
                <a:gd name="T20" fmla="*/ 2 w 40"/>
                <a:gd name="T21" fmla="*/ 17 h 19"/>
                <a:gd name="T22" fmla="*/ 2 w 40"/>
                <a:gd name="T23" fmla="*/ 2 h 19"/>
                <a:gd name="T24" fmla="*/ 38 w 40"/>
                <a:gd name="T25" fmla="*/ 2 h 19"/>
                <a:gd name="T26" fmla="*/ 38 w 40"/>
                <a:gd name="T2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19">
                  <a:moveTo>
                    <a:pt x="38" y="0"/>
                  </a:moveTo>
                  <a:cubicBezTo>
                    <a:pt x="2" y="0"/>
                    <a:pt x="2" y="0"/>
                    <a:pt x="2" y="0"/>
                  </a:cubicBezTo>
                  <a:cubicBezTo>
                    <a:pt x="1" y="0"/>
                    <a:pt x="0" y="0"/>
                    <a:pt x="0" y="2"/>
                  </a:cubicBezTo>
                  <a:cubicBezTo>
                    <a:pt x="0" y="17"/>
                    <a:pt x="0" y="17"/>
                    <a:pt x="0" y="17"/>
                  </a:cubicBezTo>
                  <a:cubicBezTo>
                    <a:pt x="0" y="18"/>
                    <a:pt x="1" y="19"/>
                    <a:pt x="2" y="19"/>
                  </a:cubicBezTo>
                  <a:cubicBezTo>
                    <a:pt x="38" y="19"/>
                    <a:pt x="38" y="19"/>
                    <a:pt x="38" y="19"/>
                  </a:cubicBezTo>
                  <a:cubicBezTo>
                    <a:pt x="39" y="19"/>
                    <a:pt x="40" y="18"/>
                    <a:pt x="40" y="17"/>
                  </a:cubicBezTo>
                  <a:cubicBezTo>
                    <a:pt x="40" y="2"/>
                    <a:pt x="40" y="2"/>
                    <a:pt x="40" y="2"/>
                  </a:cubicBezTo>
                  <a:cubicBezTo>
                    <a:pt x="40" y="0"/>
                    <a:pt x="39" y="0"/>
                    <a:pt x="38" y="0"/>
                  </a:cubicBezTo>
                  <a:close/>
                  <a:moveTo>
                    <a:pt x="38" y="17"/>
                  </a:moveTo>
                  <a:cubicBezTo>
                    <a:pt x="2" y="17"/>
                    <a:pt x="2" y="17"/>
                    <a:pt x="2" y="17"/>
                  </a:cubicBezTo>
                  <a:cubicBezTo>
                    <a:pt x="2" y="2"/>
                    <a:pt x="2" y="2"/>
                    <a:pt x="2" y="2"/>
                  </a:cubicBezTo>
                  <a:cubicBezTo>
                    <a:pt x="38" y="2"/>
                    <a:pt x="38" y="2"/>
                    <a:pt x="38" y="2"/>
                  </a:cubicBezTo>
                  <a:lnTo>
                    <a:pt x="3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58" name="Freeform 31"/>
            <p:cNvSpPr>
              <a:spLocks noEditPoints="1"/>
            </p:cNvSpPr>
            <p:nvPr/>
          </p:nvSpPr>
          <p:spPr bwMode="auto">
            <a:xfrm>
              <a:off x="4792663" y="3517901"/>
              <a:ext cx="150813" cy="73025"/>
            </a:xfrm>
            <a:custGeom>
              <a:avLst/>
              <a:gdLst>
                <a:gd name="T0" fmla="*/ 0 w 40"/>
                <a:gd name="T1" fmla="*/ 2 h 19"/>
                <a:gd name="T2" fmla="*/ 0 w 40"/>
                <a:gd name="T3" fmla="*/ 17 h 19"/>
                <a:gd name="T4" fmla="*/ 2 w 40"/>
                <a:gd name="T5" fmla="*/ 19 h 19"/>
                <a:gd name="T6" fmla="*/ 38 w 40"/>
                <a:gd name="T7" fmla="*/ 19 h 19"/>
                <a:gd name="T8" fmla="*/ 40 w 40"/>
                <a:gd name="T9" fmla="*/ 17 h 19"/>
                <a:gd name="T10" fmla="*/ 40 w 40"/>
                <a:gd name="T11" fmla="*/ 2 h 19"/>
                <a:gd name="T12" fmla="*/ 38 w 40"/>
                <a:gd name="T13" fmla="*/ 0 h 19"/>
                <a:gd name="T14" fmla="*/ 2 w 40"/>
                <a:gd name="T15" fmla="*/ 0 h 19"/>
                <a:gd name="T16" fmla="*/ 0 w 40"/>
                <a:gd name="T17" fmla="*/ 2 h 19"/>
                <a:gd name="T18" fmla="*/ 38 w 40"/>
                <a:gd name="T19" fmla="*/ 17 h 19"/>
                <a:gd name="T20" fmla="*/ 2 w 40"/>
                <a:gd name="T21" fmla="*/ 17 h 19"/>
                <a:gd name="T22" fmla="*/ 2 w 40"/>
                <a:gd name="T23" fmla="*/ 2 h 19"/>
                <a:gd name="T24" fmla="*/ 38 w 40"/>
                <a:gd name="T25" fmla="*/ 2 h 19"/>
                <a:gd name="T26" fmla="*/ 38 w 40"/>
                <a:gd name="T2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19">
                  <a:moveTo>
                    <a:pt x="0" y="2"/>
                  </a:moveTo>
                  <a:cubicBezTo>
                    <a:pt x="0" y="17"/>
                    <a:pt x="0" y="17"/>
                    <a:pt x="0" y="17"/>
                  </a:cubicBezTo>
                  <a:cubicBezTo>
                    <a:pt x="0" y="18"/>
                    <a:pt x="1" y="19"/>
                    <a:pt x="2" y="19"/>
                  </a:cubicBezTo>
                  <a:cubicBezTo>
                    <a:pt x="38" y="19"/>
                    <a:pt x="38" y="19"/>
                    <a:pt x="38" y="19"/>
                  </a:cubicBezTo>
                  <a:cubicBezTo>
                    <a:pt x="39" y="19"/>
                    <a:pt x="40" y="18"/>
                    <a:pt x="40" y="17"/>
                  </a:cubicBezTo>
                  <a:cubicBezTo>
                    <a:pt x="40" y="2"/>
                    <a:pt x="40" y="2"/>
                    <a:pt x="40" y="2"/>
                  </a:cubicBezTo>
                  <a:cubicBezTo>
                    <a:pt x="40" y="0"/>
                    <a:pt x="39" y="0"/>
                    <a:pt x="38" y="0"/>
                  </a:cubicBezTo>
                  <a:cubicBezTo>
                    <a:pt x="2" y="0"/>
                    <a:pt x="2" y="0"/>
                    <a:pt x="2" y="0"/>
                  </a:cubicBezTo>
                  <a:cubicBezTo>
                    <a:pt x="1" y="0"/>
                    <a:pt x="0" y="0"/>
                    <a:pt x="0" y="2"/>
                  </a:cubicBezTo>
                  <a:close/>
                  <a:moveTo>
                    <a:pt x="38" y="17"/>
                  </a:moveTo>
                  <a:cubicBezTo>
                    <a:pt x="2" y="17"/>
                    <a:pt x="2" y="17"/>
                    <a:pt x="2" y="17"/>
                  </a:cubicBezTo>
                  <a:cubicBezTo>
                    <a:pt x="2" y="2"/>
                    <a:pt x="2" y="2"/>
                    <a:pt x="2" y="2"/>
                  </a:cubicBezTo>
                  <a:cubicBezTo>
                    <a:pt x="38" y="2"/>
                    <a:pt x="38" y="2"/>
                    <a:pt x="38" y="2"/>
                  </a:cubicBezTo>
                  <a:lnTo>
                    <a:pt x="3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grpSp>
      <p:sp>
        <p:nvSpPr>
          <p:cNvPr id="66"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401662188"/>
      </p:ext>
    </p:extLst>
  </p:cSld>
  <p:clrMapOvr>
    <a:masterClrMapping/>
  </p:clrMapOvr>
  <mc:AlternateContent xmlns:mc="http://schemas.openxmlformats.org/markup-compatibility/2006" xmlns:p14="http://schemas.microsoft.com/office/powerpoint/2010/main">
    <mc:Choice Requires="p14">
      <p:transition spd="slow" p14:dur="800" advTm="9615">
        <p:circle/>
      </p:transition>
    </mc:Choice>
    <mc:Fallback xmlns="">
      <p:transition spd="slow" advTm="9615">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31" presetClass="entr" presetSubtype="0"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p:cTn id="15" dur="1000" fill="hold"/>
                                        <p:tgtEl>
                                          <p:spTgt spid="65"/>
                                        </p:tgtEl>
                                        <p:attrNameLst>
                                          <p:attrName>ppt_w</p:attrName>
                                        </p:attrNameLst>
                                      </p:cBhvr>
                                      <p:tavLst>
                                        <p:tav tm="0">
                                          <p:val>
                                            <p:fltVal val="0"/>
                                          </p:val>
                                        </p:tav>
                                        <p:tav tm="100000">
                                          <p:val>
                                            <p:strVal val="#ppt_w"/>
                                          </p:val>
                                        </p:tav>
                                      </p:tavLst>
                                    </p:anim>
                                    <p:anim calcmode="lin" valueType="num">
                                      <p:cBhvr>
                                        <p:cTn id="16" dur="1000" fill="hold"/>
                                        <p:tgtEl>
                                          <p:spTgt spid="65"/>
                                        </p:tgtEl>
                                        <p:attrNameLst>
                                          <p:attrName>ppt_h</p:attrName>
                                        </p:attrNameLst>
                                      </p:cBhvr>
                                      <p:tavLst>
                                        <p:tav tm="0">
                                          <p:val>
                                            <p:fltVal val="0"/>
                                          </p:val>
                                        </p:tav>
                                        <p:tav tm="100000">
                                          <p:val>
                                            <p:strVal val="#ppt_h"/>
                                          </p:val>
                                        </p:tav>
                                      </p:tavLst>
                                    </p:anim>
                                    <p:anim calcmode="lin" valueType="num">
                                      <p:cBhvr>
                                        <p:cTn id="17" dur="1000" fill="hold"/>
                                        <p:tgtEl>
                                          <p:spTgt spid="65"/>
                                        </p:tgtEl>
                                        <p:attrNameLst>
                                          <p:attrName>style.rotation</p:attrName>
                                        </p:attrNameLst>
                                      </p:cBhvr>
                                      <p:tavLst>
                                        <p:tav tm="0">
                                          <p:val>
                                            <p:fltVal val="90"/>
                                          </p:val>
                                        </p:tav>
                                        <p:tav tm="100000">
                                          <p:val>
                                            <p:fltVal val="0"/>
                                          </p:val>
                                        </p:tav>
                                      </p:tavLst>
                                    </p:anim>
                                    <p:animEffect transition="in" filter="fade">
                                      <p:cBhvr>
                                        <p:cTn id="18" dur="1000"/>
                                        <p:tgtEl>
                                          <p:spTgt spid="65"/>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fltVal val="0"/>
                                          </p:val>
                                        </p:tav>
                                        <p:tav tm="100000">
                                          <p:val>
                                            <p:strVal val="#ppt_w"/>
                                          </p:val>
                                        </p:tav>
                                      </p:tavLst>
                                    </p:anim>
                                    <p:anim calcmode="lin" valueType="num">
                                      <p:cBhvr>
                                        <p:cTn id="28" dur="1000" fill="hold"/>
                                        <p:tgtEl>
                                          <p:spTgt spid="13"/>
                                        </p:tgtEl>
                                        <p:attrNameLst>
                                          <p:attrName>ppt_h</p:attrName>
                                        </p:attrNameLst>
                                      </p:cBhvr>
                                      <p:tavLst>
                                        <p:tav tm="0">
                                          <p:val>
                                            <p:fltVal val="0"/>
                                          </p:val>
                                        </p:tav>
                                        <p:tav tm="100000">
                                          <p:val>
                                            <p:strVal val="#ppt_h"/>
                                          </p:val>
                                        </p:tav>
                                      </p:tavLst>
                                    </p:anim>
                                    <p:anim calcmode="lin" valueType="num">
                                      <p:cBhvr>
                                        <p:cTn id="29" dur="1000" fill="hold"/>
                                        <p:tgtEl>
                                          <p:spTgt spid="13"/>
                                        </p:tgtEl>
                                        <p:attrNameLst>
                                          <p:attrName>style.rotation</p:attrName>
                                        </p:attrNameLst>
                                      </p:cBhvr>
                                      <p:tavLst>
                                        <p:tav tm="0">
                                          <p:val>
                                            <p:fltVal val="90"/>
                                          </p:val>
                                        </p:tav>
                                        <p:tav tm="100000">
                                          <p:val>
                                            <p:fltVal val="0"/>
                                          </p:val>
                                        </p:tav>
                                      </p:tavLst>
                                    </p:anim>
                                    <p:animEffect transition="in" filter="fade">
                                      <p:cBhvr>
                                        <p:cTn id="30" dur="1000"/>
                                        <p:tgtEl>
                                          <p:spTgt spid="13"/>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100"/>
                                        </p:tgtEl>
                                        <p:attrNameLst>
                                          <p:attrName>style.visibility</p:attrName>
                                        </p:attrNameLst>
                                      </p:cBhvr>
                                      <p:to>
                                        <p:strVal val="visible"/>
                                      </p:to>
                                    </p:set>
                                    <p:anim calcmode="lin" valueType="num">
                                      <p:cBhvr>
                                        <p:cTn id="33" dur="1000" fill="hold"/>
                                        <p:tgtEl>
                                          <p:spTgt spid="100"/>
                                        </p:tgtEl>
                                        <p:attrNameLst>
                                          <p:attrName>ppt_w</p:attrName>
                                        </p:attrNameLst>
                                      </p:cBhvr>
                                      <p:tavLst>
                                        <p:tav tm="0">
                                          <p:val>
                                            <p:fltVal val="0"/>
                                          </p:val>
                                        </p:tav>
                                        <p:tav tm="100000">
                                          <p:val>
                                            <p:strVal val="#ppt_w"/>
                                          </p:val>
                                        </p:tav>
                                      </p:tavLst>
                                    </p:anim>
                                    <p:anim calcmode="lin" valueType="num">
                                      <p:cBhvr>
                                        <p:cTn id="34" dur="1000" fill="hold"/>
                                        <p:tgtEl>
                                          <p:spTgt spid="100"/>
                                        </p:tgtEl>
                                        <p:attrNameLst>
                                          <p:attrName>ppt_h</p:attrName>
                                        </p:attrNameLst>
                                      </p:cBhvr>
                                      <p:tavLst>
                                        <p:tav tm="0">
                                          <p:val>
                                            <p:fltVal val="0"/>
                                          </p:val>
                                        </p:tav>
                                        <p:tav tm="100000">
                                          <p:val>
                                            <p:strVal val="#ppt_h"/>
                                          </p:val>
                                        </p:tav>
                                      </p:tavLst>
                                    </p:anim>
                                    <p:anim calcmode="lin" valueType="num">
                                      <p:cBhvr>
                                        <p:cTn id="35" dur="1000" fill="hold"/>
                                        <p:tgtEl>
                                          <p:spTgt spid="100"/>
                                        </p:tgtEl>
                                        <p:attrNameLst>
                                          <p:attrName>style.rotation</p:attrName>
                                        </p:attrNameLst>
                                      </p:cBhvr>
                                      <p:tavLst>
                                        <p:tav tm="0">
                                          <p:val>
                                            <p:fltVal val="90"/>
                                          </p:val>
                                        </p:tav>
                                        <p:tav tm="100000">
                                          <p:val>
                                            <p:fltVal val="0"/>
                                          </p:val>
                                        </p:tav>
                                      </p:tavLst>
                                    </p:anim>
                                    <p:animEffect transition="in" filter="fade">
                                      <p:cBhvr>
                                        <p:cTn id="36" dur="1000"/>
                                        <p:tgtEl>
                                          <p:spTgt spid="100"/>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93"/>
                                        </p:tgtEl>
                                        <p:attrNameLst>
                                          <p:attrName>style.visibility</p:attrName>
                                        </p:attrNameLst>
                                      </p:cBhvr>
                                      <p:to>
                                        <p:strVal val="visible"/>
                                      </p:to>
                                    </p:set>
                                    <p:anim calcmode="lin" valueType="num">
                                      <p:cBhvr>
                                        <p:cTn id="39" dur="1000" fill="hold"/>
                                        <p:tgtEl>
                                          <p:spTgt spid="93"/>
                                        </p:tgtEl>
                                        <p:attrNameLst>
                                          <p:attrName>ppt_w</p:attrName>
                                        </p:attrNameLst>
                                      </p:cBhvr>
                                      <p:tavLst>
                                        <p:tav tm="0">
                                          <p:val>
                                            <p:fltVal val="0"/>
                                          </p:val>
                                        </p:tav>
                                        <p:tav tm="100000">
                                          <p:val>
                                            <p:strVal val="#ppt_w"/>
                                          </p:val>
                                        </p:tav>
                                      </p:tavLst>
                                    </p:anim>
                                    <p:anim calcmode="lin" valueType="num">
                                      <p:cBhvr>
                                        <p:cTn id="40" dur="1000" fill="hold"/>
                                        <p:tgtEl>
                                          <p:spTgt spid="93"/>
                                        </p:tgtEl>
                                        <p:attrNameLst>
                                          <p:attrName>ppt_h</p:attrName>
                                        </p:attrNameLst>
                                      </p:cBhvr>
                                      <p:tavLst>
                                        <p:tav tm="0">
                                          <p:val>
                                            <p:fltVal val="0"/>
                                          </p:val>
                                        </p:tav>
                                        <p:tav tm="100000">
                                          <p:val>
                                            <p:strVal val="#ppt_h"/>
                                          </p:val>
                                        </p:tav>
                                      </p:tavLst>
                                    </p:anim>
                                    <p:anim calcmode="lin" valueType="num">
                                      <p:cBhvr>
                                        <p:cTn id="41" dur="1000" fill="hold"/>
                                        <p:tgtEl>
                                          <p:spTgt spid="93"/>
                                        </p:tgtEl>
                                        <p:attrNameLst>
                                          <p:attrName>style.rotation</p:attrName>
                                        </p:attrNameLst>
                                      </p:cBhvr>
                                      <p:tavLst>
                                        <p:tav tm="0">
                                          <p:val>
                                            <p:fltVal val="90"/>
                                          </p:val>
                                        </p:tav>
                                        <p:tav tm="100000">
                                          <p:val>
                                            <p:fltVal val="0"/>
                                          </p:val>
                                        </p:tav>
                                      </p:tavLst>
                                    </p:anim>
                                    <p:animEffect transition="in" filter="fade">
                                      <p:cBhvr>
                                        <p:cTn id="42" dur="1000"/>
                                        <p:tgtEl>
                                          <p:spTgt spid="93"/>
                                        </p:tgtEl>
                                      </p:cBhvr>
                                    </p:animEffect>
                                  </p:childTnLst>
                                </p:cTn>
                              </p:par>
                              <p:par>
                                <p:cTn id="43" presetID="31" presetClass="entr" presetSubtype="0" fill="hold" nodeType="withEffect">
                                  <p:stCondLst>
                                    <p:cond delay="0"/>
                                  </p:stCondLst>
                                  <p:childTnLst>
                                    <p:set>
                                      <p:cBhvr>
                                        <p:cTn id="44" dur="1" fill="hold">
                                          <p:stCondLst>
                                            <p:cond delay="0"/>
                                          </p:stCondLst>
                                        </p:cTn>
                                        <p:tgtEl>
                                          <p:spTgt spid="64"/>
                                        </p:tgtEl>
                                        <p:attrNameLst>
                                          <p:attrName>style.visibility</p:attrName>
                                        </p:attrNameLst>
                                      </p:cBhvr>
                                      <p:to>
                                        <p:strVal val="visible"/>
                                      </p:to>
                                    </p:set>
                                    <p:anim calcmode="lin" valueType="num">
                                      <p:cBhvr>
                                        <p:cTn id="45" dur="1000" fill="hold"/>
                                        <p:tgtEl>
                                          <p:spTgt spid="64"/>
                                        </p:tgtEl>
                                        <p:attrNameLst>
                                          <p:attrName>ppt_w</p:attrName>
                                        </p:attrNameLst>
                                      </p:cBhvr>
                                      <p:tavLst>
                                        <p:tav tm="0">
                                          <p:val>
                                            <p:fltVal val="0"/>
                                          </p:val>
                                        </p:tav>
                                        <p:tav tm="100000">
                                          <p:val>
                                            <p:strVal val="#ppt_w"/>
                                          </p:val>
                                        </p:tav>
                                      </p:tavLst>
                                    </p:anim>
                                    <p:anim calcmode="lin" valueType="num">
                                      <p:cBhvr>
                                        <p:cTn id="46" dur="1000" fill="hold"/>
                                        <p:tgtEl>
                                          <p:spTgt spid="64"/>
                                        </p:tgtEl>
                                        <p:attrNameLst>
                                          <p:attrName>ppt_h</p:attrName>
                                        </p:attrNameLst>
                                      </p:cBhvr>
                                      <p:tavLst>
                                        <p:tav tm="0">
                                          <p:val>
                                            <p:fltVal val="0"/>
                                          </p:val>
                                        </p:tav>
                                        <p:tav tm="100000">
                                          <p:val>
                                            <p:strVal val="#ppt_h"/>
                                          </p:val>
                                        </p:tav>
                                      </p:tavLst>
                                    </p:anim>
                                    <p:anim calcmode="lin" valueType="num">
                                      <p:cBhvr>
                                        <p:cTn id="47" dur="1000" fill="hold"/>
                                        <p:tgtEl>
                                          <p:spTgt spid="64"/>
                                        </p:tgtEl>
                                        <p:attrNameLst>
                                          <p:attrName>style.rotation</p:attrName>
                                        </p:attrNameLst>
                                      </p:cBhvr>
                                      <p:tavLst>
                                        <p:tav tm="0">
                                          <p:val>
                                            <p:fltVal val="90"/>
                                          </p:val>
                                        </p:tav>
                                        <p:tav tm="100000">
                                          <p:val>
                                            <p:fltVal val="0"/>
                                          </p:val>
                                        </p:tav>
                                      </p:tavLst>
                                    </p:anim>
                                    <p:animEffect transition="in" filter="fade">
                                      <p:cBhvr>
                                        <p:cTn id="48" dur="1000"/>
                                        <p:tgtEl>
                                          <p:spTgt spid="64"/>
                                        </p:tgtEl>
                                      </p:cBhvr>
                                    </p:animEffect>
                                  </p:childTnLst>
                                </p:cTn>
                              </p:par>
                            </p:childTnLst>
                          </p:cTn>
                        </p:par>
                        <p:par>
                          <p:cTn id="49" fill="hold">
                            <p:stCondLst>
                              <p:cond delay="1850"/>
                            </p:stCondLst>
                            <p:childTnLst>
                              <p:par>
                                <p:cTn id="50" presetID="6" presetClass="entr" presetSubtype="16" fill="hold" grpId="0" nodeType="after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circle(in)">
                                      <p:cBhvr>
                                        <p:cTn id="52" dur="2000"/>
                                        <p:tgtEl>
                                          <p:spTgt spid="105"/>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106"/>
                                        </p:tgtEl>
                                        <p:attrNameLst>
                                          <p:attrName>style.visibility</p:attrName>
                                        </p:attrNameLst>
                                      </p:cBhvr>
                                      <p:to>
                                        <p:strVal val="visible"/>
                                      </p:to>
                                    </p:set>
                                    <p:animEffect transition="in" filter="circle(in)">
                                      <p:cBhvr>
                                        <p:cTn id="55" dur="2000"/>
                                        <p:tgtEl>
                                          <p:spTgt spid="106"/>
                                        </p:tgtEl>
                                      </p:cBhvr>
                                    </p:animEffect>
                                  </p:childTnLst>
                                </p:cTn>
                              </p:par>
                              <p:par>
                                <p:cTn id="56" presetID="6" presetClass="entr" presetSubtype="16" fill="hold" grpId="0" nodeType="withEffect">
                                  <p:stCondLst>
                                    <p:cond delay="0"/>
                                  </p:stCondLst>
                                  <p:childTnLst>
                                    <p:set>
                                      <p:cBhvr>
                                        <p:cTn id="57" dur="1" fill="hold">
                                          <p:stCondLst>
                                            <p:cond delay="0"/>
                                          </p:stCondLst>
                                        </p:cTn>
                                        <p:tgtEl>
                                          <p:spTgt spid="107"/>
                                        </p:tgtEl>
                                        <p:attrNameLst>
                                          <p:attrName>style.visibility</p:attrName>
                                        </p:attrNameLst>
                                      </p:cBhvr>
                                      <p:to>
                                        <p:strVal val="visible"/>
                                      </p:to>
                                    </p:set>
                                    <p:animEffect transition="in" filter="circle(in)">
                                      <p:cBhvr>
                                        <p:cTn id="58" dur="2000"/>
                                        <p:tgtEl>
                                          <p:spTgt spid="107"/>
                                        </p:tgtEl>
                                      </p:cBhvr>
                                    </p:animEffect>
                                  </p:childTnLst>
                                </p:cTn>
                              </p:par>
                              <p:par>
                                <p:cTn id="59" presetID="6" presetClass="entr" presetSubtype="16" fill="hold" nodeType="with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circle(in)">
                                      <p:cBhvr>
                                        <p:cTn id="61" dur="2000"/>
                                        <p:tgtEl>
                                          <p:spTgt spid="63"/>
                                        </p:tgtEl>
                                      </p:cBhvr>
                                    </p:animEffect>
                                  </p:childTnLst>
                                </p:cTn>
                              </p:par>
                              <p:par>
                                <p:cTn id="62" presetID="6" presetClass="entr" presetSubtype="16" fill="hold" grpId="0" nodeType="with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circle(in)">
                                      <p:cBhvr>
                                        <p:cTn id="64" dur="2000"/>
                                        <p:tgtEl>
                                          <p:spTgt spid="75"/>
                                        </p:tgtEl>
                                      </p:cBhvr>
                                    </p:animEffect>
                                  </p:childTnLst>
                                </p:cTn>
                              </p:par>
                              <p:par>
                                <p:cTn id="65" presetID="6" presetClass="entr" presetSubtype="16" fill="hold" grpId="0" nodeType="withEffect">
                                  <p:stCondLst>
                                    <p:cond delay="0"/>
                                  </p:stCondLst>
                                  <p:childTnLst>
                                    <p:set>
                                      <p:cBhvr>
                                        <p:cTn id="66" dur="1" fill="hold">
                                          <p:stCondLst>
                                            <p:cond delay="0"/>
                                          </p:stCondLst>
                                        </p:cTn>
                                        <p:tgtEl>
                                          <p:spTgt spid="76"/>
                                        </p:tgtEl>
                                        <p:attrNameLst>
                                          <p:attrName>style.visibility</p:attrName>
                                        </p:attrNameLst>
                                      </p:cBhvr>
                                      <p:to>
                                        <p:strVal val="visible"/>
                                      </p:to>
                                    </p:set>
                                    <p:animEffect transition="in" filter="circle(in)">
                                      <p:cBhvr>
                                        <p:cTn id="67" dur="2000"/>
                                        <p:tgtEl>
                                          <p:spTgt spid="76"/>
                                        </p:tgtEl>
                                      </p:cBhvr>
                                    </p:animEffect>
                                  </p:childTnLst>
                                </p:cTn>
                              </p:par>
                            </p:childTnLst>
                          </p:cTn>
                        </p:par>
                        <p:par>
                          <p:cTn id="68" fill="hold">
                            <p:stCondLst>
                              <p:cond delay="3850"/>
                            </p:stCondLst>
                            <p:childTnLst>
                              <p:par>
                                <p:cTn id="69" presetID="26" presetClass="entr" presetSubtype="0"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Effect transition="in" filter="wipe(down)">
                                      <p:cBhvr>
                                        <p:cTn id="71" dur="580">
                                          <p:stCondLst>
                                            <p:cond delay="0"/>
                                          </p:stCondLst>
                                        </p:cTn>
                                        <p:tgtEl>
                                          <p:spTgt spid="110"/>
                                        </p:tgtEl>
                                      </p:cBhvr>
                                    </p:animEffect>
                                    <p:anim calcmode="lin" valueType="num">
                                      <p:cBhvr>
                                        <p:cTn id="72" dur="1822" tmFilter="0,0; 0.14,0.36; 0.43,0.73; 0.71,0.91; 1.0,1.0">
                                          <p:stCondLst>
                                            <p:cond delay="0"/>
                                          </p:stCondLst>
                                        </p:cTn>
                                        <p:tgtEl>
                                          <p:spTgt spid="110"/>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110"/>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110"/>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110"/>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110"/>
                                        </p:tgtEl>
                                        <p:attrNameLst>
                                          <p:attrName>ppt_y</p:attrName>
                                        </p:attrNameLst>
                                      </p:cBhvr>
                                      <p:tavLst>
                                        <p:tav tm="0" fmla="#ppt_y-sin(pi*$)/81">
                                          <p:val>
                                            <p:fltVal val="0"/>
                                          </p:val>
                                        </p:tav>
                                        <p:tav tm="100000">
                                          <p:val>
                                            <p:fltVal val="1"/>
                                          </p:val>
                                        </p:tav>
                                      </p:tavLst>
                                    </p:anim>
                                    <p:animScale>
                                      <p:cBhvr>
                                        <p:cTn id="77" dur="26">
                                          <p:stCondLst>
                                            <p:cond delay="650"/>
                                          </p:stCondLst>
                                        </p:cTn>
                                        <p:tgtEl>
                                          <p:spTgt spid="110"/>
                                        </p:tgtEl>
                                      </p:cBhvr>
                                      <p:to x="100000" y="60000"/>
                                    </p:animScale>
                                    <p:animScale>
                                      <p:cBhvr>
                                        <p:cTn id="78" dur="166" decel="50000">
                                          <p:stCondLst>
                                            <p:cond delay="676"/>
                                          </p:stCondLst>
                                        </p:cTn>
                                        <p:tgtEl>
                                          <p:spTgt spid="110"/>
                                        </p:tgtEl>
                                      </p:cBhvr>
                                      <p:to x="100000" y="100000"/>
                                    </p:animScale>
                                    <p:animScale>
                                      <p:cBhvr>
                                        <p:cTn id="79" dur="26">
                                          <p:stCondLst>
                                            <p:cond delay="1312"/>
                                          </p:stCondLst>
                                        </p:cTn>
                                        <p:tgtEl>
                                          <p:spTgt spid="110"/>
                                        </p:tgtEl>
                                      </p:cBhvr>
                                      <p:to x="100000" y="80000"/>
                                    </p:animScale>
                                    <p:animScale>
                                      <p:cBhvr>
                                        <p:cTn id="80" dur="166" decel="50000">
                                          <p:stCondLst>
                                            <p:cond delay="1338"/>
                                          </p:stCondLst>
                                        </p:cTn>
                                        <p:tgtEl>
                                          <p:spTgt spid="110"/>
                                        </p:tgtEl>
                                      </p:cBhvr>
                                      <p:to x="100000" y="100000"/>
                                    </p:animScale>
                                    <p:animScale>
                                      <p:cBhvr>
                                        <p:cTn id="81" dur="26">
                                          <p:stCondLst>
                                            <p:cond delay="1642"/>
                                          </p:stCondLst>
                                        </p:cTn>
                                        <p:tgtEl>
                                          <p:spTgt spid="110"/>
                                        </p:tgtEl>
                                      </p:cBhvr>
                                      <p:to x="100000" y="90000"/>
                                    </p:animScale>
                                    <p:animScale>
                                      <p:cBhvr>
                                        <p:cTn id="82" dur="166" decel="50000">
                                          <p:stCondLst>
                                            <p:cond delay="1668"/>
                                          </p:stCondLst>
                                        </p:cTn>
                                        <p:tgtEl>
                                          <p:spTgt spid="110"/>
                                        </p:tgtEl>
                                      </p:cBhvr>
                                      <p:to x="100000" y="100000"/>
                                    </p:animScale>
                                    <p:animScale>
                                      <p:cBhvr>
                                        <p:cTn id="83" dur="26">
                                          <p:stCondLst>
                                            <p:cond delay="1808"/>
                                          </p:stCondLst>
                                        </p:cTn>
                                        <p:tgtEl>
                                          <p:spTgt spid="110"/>
                                        </p:tgtEl>
                                      </p:cBhvr>
                                      <p:to x="100000" y="95000"/>
                                    </p:animScale>
                                    <p:animScale>
                                      <p:cBhvr>
                                        <p:cTn id="84" dur="166" decel="50000">
                                          <p:stCondLst>
                                            <p:cond delay="1834"/>
                                          </p:stCondLst>
                                        </p:cTn>
                                        <p:tgtEl>
                                          <p:spTgt spid="110"/>
                                        </p:tgtEl>
                                      </p:cBhvr>
                                      <p:to x="100000" y="100000"/>
                                    </p:animScale>
                                  </p:childTnLst>
                                </p:cTn>
                              </p:par>
                              <p:par>
                                <p:cTn id="85" presetID="26" presetClass="entr" presetSubtype="0" fill="hold" grpId="0" nodeType="withEffect">
                                  <p:stCondLst>
                                    <p:cond delay="0"/>
                                  </p:stCondLst>
                                  <p:childTnLst>
                                    <p:set>
                                      <p:cBhvr>
                                        <p:cTn id="86" dur="1" fill="hold">
                                          <p:stCondLst>
                                            <p:cond delay="0"/>
                                          </p:stCondLst>
                                        </p:cTn>
                                        <p:tgtEl>
                                          <p:spTgt spid="112"/>
                                        </p:tgtEl>
                                        <p:attrNameLst>
                                          <p:attrName>style.visibility</p:attrName>
                                        </p:attrNameLst>
                                      </p:cBhvr>
                                      <p:to>
                                        <p:strVal val="visible"/>
                                      </p:to>
                                    </p:set>
                                    <p:animEffect transition="in" filter="wipe(down)">
                                      <p:cBhvr>
                                        <p:cTn id="87" dur="580">
                                          <p:stCondLst>
                                            <p:cond delay="0"/>
                                          </p:stCondLst>
                                        </p:cTn>
                                        <p:tgtEl>
                                          <p:spTgt spid="112"/>
                                        </p:tgtEl>
                                      </p:cBhvr>
                                    </p:animEffect>
                                    <p:anim calcmode="lin" valueType="num">
                                      <p:cBhvr>
                                        <p:cTn id="88" dur="1822" tmFilter="0,0; 0.14,0.36; 0.43,0.73; 0.71,0.91; 1.0,1.0">
                                          <p:stCondLst>
                                            <p:cond delay="0"/>
                                          </p:stCondLst>
                                        </p:cTn>
                                        <p:tgtEl>
                                          <p:spTgt spid="112"/>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112"/>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112"/>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112"/>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112"/>
                                        </p:tgtEl>
                                        <p:attrNameLst>
                                          <p:attrName>ppt_y</p:attrName>
                                        </p:attrNameLst>
                                      </p:cBhvr>
                                      <p:tavLst>
                                        <p:tav tm="0" fmla="#ppt_y-sin(pi*$)/81">
                                          <p:val>
                                            <p:fltVal val="0"/>
                                          </p:val>
                                        </p:tav>
                                        <p:tav tm="100000">
                                          <p:val>
                                            <p:fltVal val="1"/>
                                          </p:val>
                                        </p:tav>
                                      </p:tavLst>
                                    </p:anim>
                                    <p:animScale>
                                      <p:cBhvr>
                                        <p:cTn id="93" dur="26">
                                          <p:stCondLst>
                                            <p:cond delay="650"/>
                                          </p:stCondLst>
                                        </p:cTn>
                                        <p:tgtEl>
                                          <p:spTgt spid="112"/>
                                        </p:tgtEl>
                                      </p:cBhvr>
                                      <p:to x="100000" y="60000"/>
                                    </p:animScale>
                                    <p:animScale>
                                      <p:cBhvr>
                                        <p:cTn id="94" dur="166" decel="50000">
                                          <p:stCondLst>
                                            <p:cond delay="676"/>
                                          </p:stCondLst>
                                        </p:cTn>
                                        <p:tgtEl>
                                          <p:spTgt spid="112"/>
                                        </p:tgtEl>
                                      </p:cBhvr>
                                      <p:to x="100000" y="100000"/>
                                    </p:animScale>
                                    <p:animScale>
                                      <p:cBhvr>
                                        <p:cTn id="95" dur="26">
                                          <p:stCondLst>
                                            <p:cond delay="1312"/>
                                          </p:stCondLst>
                                        </p:cTn>
                                        <p:tgtEl>
                                          <p:spTgt spid="112"/>
                                        </p:tgtEl>
                                      </p:cBhvr>
                                      <p:to x="100000" y="80000"/>
                                    </p:animScale>
                                    <p:animScale>
                                      <p:cBhvr>
                                        <p:cTn id="96" dur="166" decel="50000">
                                          <p:stCondLst>
                                            <p:cond delay="1338"/>
                                          </p:stCondLst>
                                        </p:cTn>
                                        <p:tgtEl>
                                          <p:spTgt spid="112"/>
                                        </p:tgtEl>
                                      </p:cBhvr>
                                      <p:to x="100000" y="100000"/>
                                    </p:animScale>
                                    <p:animScale>
                                      <p:cBhvr>
                                        <p:cTn id="97" dur="26">
                                          <p:stCondLst>
                                            <p:cond delay="1642"/>
                                          </p:stCondLst>
                                        </p:cTn>
                                        <p:tgtEl>
                                          <p:spTgt spid="112"/>
                                        </p:tgtEl>
                                      </p:cBhvr>
                                      <p:to x="100000" y="90000"/>
                                    </p:animScale>
                                    <p:animScale>
                                      <p:cBhvr>
                                        <p:cTn id="98" dur="166" decel="50000">
                                          <p:stCondLst>
                                            <p:cond delay="1668"/>
                                          </p:stCondLst>
                                        </p:cTn>
                                        <p:tgtEl>
                                          <p:spTgt spid="112"/>
                                        </p:tgtEl>
                                      </p:cBhvr>
                                      <p:to x="100000" y="100000"/>
                                    </p:animScale>
                                    <p:animScale>
                                      <p:cBhvr>
                                        <p:cTn id="99" dur="26">
                                          <p:stCondLst>
                                            <p:cond delay="1808"/>
                                          </p:stCondLst>
                                        </p:cTn>
                                        <p:tgtEl>
                                          <p:spTgt spid="112"/>
                                        </p:tgtEl>
                                      </p:cBhvr>
                                      <p:to x="100000" y="95000"/>
                                    </p:animScale>
                                    <p:animScale>
                                      <p:cBhvr>
                                        <p:cTn id="100" dur="166" decel="50000">
                                          <p:stCondLst>
                                            <p:cond delay="1834"/>
                                          </p:stCondLst>
                                        </p:cTn>
                                        <p:tgtEl>
                                          <p:spTgt spid="112"/>
                                        </p:tgtEl>
                                      </p:cBhvr>
                                      <p:to x="100000" y="100000"/>
                                    </p:animScale>
                                  </p:childTnLst>
                                </p:cTn>
                              </p:par>
                              <p:par>
                                <p:cTn id="101" presetID="26" presetClass="entr" presetSubtype="0" fill="hold" nodeType="withEffect">
                                  <p:stCondLst>
                                    <p:cond delay="0"/>
                                  </p:stCondLst>
                                  <p:childTnLst>
                                    <p:set>
                                      <p:cBhvr>
                                        <p:cTn id="102" dur="1" fill="hold">
                                          <p:stCondLst>
                                            <p:cond delay="0"/>
                                          </p:stCondLst>
                                        </p:cTn>
                                        <p:tgtEl>
                                          <p:spTgt spid="62"/>
                                        </p:tgtEl>
                                        <p:attrNameLst>
                                          <p:attrName>style.visibility</p:attrName>
                                        </p:attrNameLst>
                                      </p:cBhvr>
                                      <p:to>
                                        <p:strVal val="visible"/>
                                      </p:to>
                                    </p:set>
                                    <p:animEffect transition="in" filter="wipe(down)">
                                      <p:cBhvr>
                                        <p:cTn id="103" dur="580">
                                          <p:stCondLst>
                                            <p:cond delay="0"/>
                                          </p:stCondLst>
                                        </p:cTn>
                                        <p:tgtEl>
                                          <p:spTgt spid="62"/>
                                        </p:tgtEl>
                                      </p:cBhvr>
                                    </p:animEffect>
                                    <p:anim calcmode="lin" valueType="num">
                                      <p:cBhvr>
                                        <p:cTn id="104" dur="1822" tmFilter="0,0; 0.14,0.36; 0.43,0.73; 0.71,0.91; 1.0,1.0">
                                          <p:stCondLst>
                                            <p:cond delay="0"/>
                                          </p:stCondLst>
                                        </p:cTn>
                                        <p:tgtEl>
                                          <p:spTgt spid="62"/>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62"/>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62"/>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62"/>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62"/>
                                        </p:tgtEl>
                                        <p:attrNameLst>
                                          <p:attrName>ppt_y</p:attrName>
                                        </p:attrNameLst>
                                      </p:cBhvr>
                                      <p:tavLst>
                                        <p:tav tm="0" fmla="#ppt_y-sin(pi*$)/81">
                                          <p:val>
                                            <p:fltVal val="0"/>
                                          </p:val>
                                        </p:tav>
                                        <p:tav tm="100000">
                                          <p:val>
                                            <p:fltVal val="1"/>
                                          </p:val>
                                        </p:tav>
                                      </p:tavLst>
                                    </p:anim>
                                    <p:animScale>
                                      <p:cBhvr>
                                        <p:cTn id="109" dur="26">
                                          <p:stCondLst>
                                            <p:cond delay="650"/>
                                          </p:stCondLst>
                                        </p:cTn>
                                        <p:tgtEl>
                                          <p:spTgt spid="62"/>
                                        </p:tgtEl>
                                      </p:cBhvr>
                                      <p:to x="100000" y="60000"/>
                                    </p:animScale>
                                    <p:animScale>
                                      <p:cBhvr>
                                        <p:cTn id="110" dur="166" decel="50000">
                                          <p:stCondLst>
                                            <p:cond delay="676"/>
                                          </p:stCondLst>
                                        </p:cTn>
                                        <p:tgtEl>
                                          <p:spTgt spid="62"/>
                                        </p:tgtEl>
                                      </p:cBhvr>
                                      <p:to x="100000" y="100000"/>
                                    </p:animScale>
                                    <p:animScale>
                                      <p:cBhvr>
                                        <p:cTn id="111" dur="26">
                                          <p:stCondLst>
                                            <p:cond delay="1312"/>
                                          </p:stCondLst>
                                        </p:cTn>
                                        <p:tgtEl>
                                          <p:spTgt spid="62"/>
                                        </p:tgtEl>
                                      </p:cBhvr>
                                      <p:to x="100000" y="80000"/>
                                    </p:animScale>
                                    <p:animScale>
                                      <p:cBhvr>
                                        <p:cTn id="112" dur="166" decel="50000">
                                          <p:stCondLst>
                                            <p:cond delay="1338"/>
                                          </p:stCondLst>
                                        </p:cTn>
                                        <p:tgtEl>
                                          <p:spTgt spid="62"/>
                                        </p:tgtEl>
                                      </p:cBhvr>
                                      <p:to x="100000" y="100000"/>
                                    </p:animScale>
                                    <p:animScale>
                                      <p:cBhvr>
                                        <p:cTn id="113" dur="26">
                                          <p:stCondLst>
                                            <p:cond delay="1642"/>
                                          </p:stCondLst>
                                        </p:cTn>
                                        <p:tgtEl>
                                          <p:spTgt spid="62"/>
                                        </p:tgtEl>
                                      </p:cBhvr>
                                      <p:to x="100000" y="90000"/>
                                    </p:animScale>
                                    <p:animScale>
                                      <p:cBhvr>
                                        <p:cTn id="114" dur="166" decel="50000">
                                          <p:stCondLst>
                                            <p:cond delay="1668"/>
                                          </p:stCondLst>
                                        </p:cTn>
                                        <p:tgtEl>
                                          <p:spTgt spid="62"/>
                                        </p:tgtEl>
                                      </p:cBhvr>
                                      <p:to x="100000" y="100000"/>
                                    </p:animScale>
                                    <p:animScale>
                                      <p:cBhvr>
                                        <p:cTn id="115" dur="26">
                                          <p:stCondLst>
                                            <p:cond delay="1808"/>
                                          </p:stCondLst>
                                        </p:cTn>
                                        <p:tgtEl>
                                          <p:spTgt spid="62"/>
                                        </p:tgtEl>
                                      </p:cBhvr>
                                      <p:to x="100000" y="95000"/>
                                    </p:animScale>
                                    <p:animScale>
                                      <p:cBhvr>
                                        <p:cTn id="116" dur="166" decel="50000">
                                          <p:stCondLst>
                                            <p:cond delay="1834"/>
                                          </p:stCondLst>
                                        </p:cTn>
                                        <p:tgtEl>
                                          <p:spTgt spid="62"/>
                                        </p:tgtEl>
                                      </p:cBhvr>
                                      <p:to x="100000" y="100000"/>
                                    </p:animScale>
                                  </p:childTnLst>
                                </p:cTn>
                              </p:par>
                              <p:par>
                                <p:cTn id="117" presetID="26" presetClass="entr" presetSubtype="0" fill="hold" grpId="0" nodeType="withEffect">
                                  <p:stCondLst>
                                    <p:cond delay="0"/>
                                  </p:stCondLst>
                                  <p:childTnLst>
                                    <p:set>
                                      <p:cBhvr>
                                        <p:cTn id="118" dur="1" fill="hold">
                                          <p:stCondLst>
                                            <p:cond delay="0"/>
                                          </p:stCondLst>
                                        </p:cTn>
                                        <p:tgtEl>
                                          <p:spTgt spid="71"/>
                                        </p:tgtEl>
                                        <p:attrNameLst>
                                          <p:attrName>style.visibility</p:attrName>
                                        </p:attrNameLst>
                                      </p:cBhvr>
                                      <p:to>
                                        <p:strVal val="visible"/>
                                      </p:to>
                                    </p:set>
                                    <p:animEffect transition="in" filter="wipe(down)">
                                      <p:cBhvr>
                                        <p:cTn id="119" dur="580">
                                          <p:stCondLst>
                                            <p:cond delay="0"/>
                                          </p:stCondLst>
                                        </p:cTn>
                                        <p:tgtEl>
                                          <p:spTgt spid="71"/>
                                        </p:tgtEl>
                                      </p:cBhvr>
                                    </p:animEffect>
                                    <p:anim calcmode="lin" valueType="num">
                                      <p:cBhvr>
                                        <p:cTn id="120" dur="1822" tmFilter="0,0; 0.14,0.36; 0.43,0.73; 0.71,0.91; 1.0,1.0">
                                          <p:stCondLst>
                                            <p:cond delay="0"/>
                                          </p:stCondLst>
                                        </p:cTn>
                                        <p:tgtEl>
                                          <p:spTgt spid="71"/>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71"/>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71"/>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71"/>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71"/>
                                        </p:tgtEl>
                                        <p:attrNameLst>
                                          <p:attrName>ppt_y</p:attrName>
                                        </p:attrNameLst>
                                      </p:cBhvr>
                                      <p:tavLst>
                                        <p:tav tm="0" fmla="#ppt_y-sin(pi*$)/81">
                                          <p:val>
                                            <p:fltVal val="0"/>
                                          </p:val>
                                        </p:tav>
                                        <p:tav tm="100000">
                                          <p:val>
                                            <p:fltVal val="1"/>
                                          </p:val>
                                        </p:tav>
                                      </p:tavLst>
                                    </p:anim>
                                    <p:animScale>
                                      <p:cBhvr>
                                        <p:cTn id="125" dur="26">
                                          <p:stCondLst>
                                            <p:cond delay="650"/>
                                          </p:stCondLst>
                                        </p:cTn>
                                        <p:tgtEl>
                                          <p:spTgt spid="71"/>
                                        </p:tgtEl>
                                      </p:cBhvr>
                                      <p:to x="100000" y="60000"/>
                                    </p:animScale>
                                    <p:animScale>
                                      <p:cBhvr>
                                        <p:cTn id="126" dur="166" decel="50000">
                                          <p:stCondLst>
                                            <p:cond delay="676"/>
                                          </p:stCondLst>
                                        </p:cTn>
                                        <p:tgtEl>
                                          <p:spTgt spid="71"/>
                                        </p:tgtEl>
                                      </p:cBhvr>
                                      <p:to x="100000" y="100000"/>
                                    </p:animScale>
                                    <p:animScale>
                                      <p:cBhvr>
                                        <p:cTn id="127" dur="26">
                                          <p:stCondLst>
                                            <p:cond delay="1312"/>
                                          </p:stCondLst>
                                        </p:cTn>
                                        <p:tgtEl>
                                          <p:spTgt spid="71"/>
                                        </p:tgtEl>
                                      </p:cBhvr>
                                      <p:to x="100000" y="80000"/>
                                    </p:animScale>
                                    <p:animScale>
                                      <p:cBhvr>
                                        <p:cTn id="128" dur="166" decel="50000">
                                          <p:stCondLst>
                                            <p:cond delay="1338"/>
                                          </p:stCondLst>
                                        </p:cTn>
                                        <p:tgtEl>
                                          <p:spTgt spid="71"/>
                                        </p:tgtEl>
                                      </p:cBhvr>
                                      <p:to x="100000" y="100000"/>
                                    </p:animScale>
                                    <p:animScale>
                                      <p:cBhvr>
                                        <p:cTn id="129" dur="26">
                                          <p:stCondLst>
                                            <p:cond delay="1642"/>
                                          </p:stCondLst>
                                        </p:cTn>
                                        <p:tgtEl>
                                          <p:spTgt spid="71"/>
                                        </p:tgtEl>
                                      </p:cBhvr>
                                      <p:to x="100000" y="90000"/>
                                    </p:animScale>
                                    <p:animScale>
                                      <p:cBhvr>
                                        <p:cTn id="130" dur="166" decel="50000">
                                          <p:stCondLst>
                                            <p:cond delay="1668"/>
                                          </p:stCondLst>
                                        </p:cTn>
                                        <p:tgtEl>
                                          <p:spTgt spid="71"/>
                                        </p:tgtEl>
                                      </p:cBhvr>
                                      <p:to x="100000" y="100000"/>
                                    </p:animScale>
                                    <p:animScale>
                                      <p:cBhvr>
                                        <p:cTn id="131" dur="26">
                                          <p:stCondLst>
                                            <p:cond delay="1808"/>
                                          </p:stCondLst>
                                        </p:cTn>
                                        <p:tgtEl>
                                          <p:spTgt spid="71"/>
                                        </p:tgtEl>
                                      </p:cBhvr>
                                      <p:to x="100000" y="95000"/>
                                    </p:animScale>
                                    <p:animScale>
                                      <p:cBhvr>
                                        <p:cTn id="132" dur="166" decel="50000">
                                          <p:stCondLst>
                                            <p:cond delay="1834"/>
                                          </p:stCondLst>
                                        </p:cTn>
                                        <p:tgtEl>
                                          <p:spTgt spid="71"/>
                                        </p:tgtEl>
                                      </p:cBhvr>
                                      <p:to x="100000" y="100000"/>
                                    </p:animScale>
                                  </p:childTnLst>
                                </p:cTn>
                              </p:par>
                              <p:par>
                                <p:cTn id="133" presetID="26" presetClass="entr" presetSubtype="0" fill="hold" grpId="0" nodeType="withEffect">
                                  <p:stCondLst>
                                    <p:cond delay="0"/>
                                  </p:stCondLst>
                                  <p:childTnLst>
                                    <p:set>
                                      <p:cBhvr>
                                        <p:cTn id="134" dur="1" fill="hold">
                                          <p:stCondLst>
                                            <p:cond delay="0"/>
                                          </p:stCondLst>
                                        </p:cTn>
                                        <p:tgtEl>
                                          <p:spTgt spid="72"/>
                                        </p:tgtEl>
                                        <p:attrNameLst>
                                          <p:attrName>style.visibility</p:attrName>
                                        </p:attrNameLst>
                                      </p:cBhvr>
                                      <p:to>
                                        <p:strVal val="visible"/>
                                      </p:to>
                                    </p:set>
                                    <p:animEffect transition="in" filter="wipe(down)">
                                      <p:cBhvr>
                                        <p:cTn id="135" dur="580">
                                          <p:stCondLst>
                                            <p:cond delay="0"/>
                                          </p:stCondLst>
                                        </p:cTn>
                                        <p:tgtEl>
                                          <p:spTgt spid="72"/>
                                        </p:tgtEl>
                                      </p:cBhvr>
                                    </p:animEffect>
                                    <p:anim calcmode="lin" valueType="num">
                                      <p:cBhvr>
                                        <p:cTn id="136" dur="1822" tmFilter="0,0; 0.14,0.36; 0.43,0.73; 0.71,0.91; 1.0,1.0">
                                          <p:stCondLst>
                                            <p:cond delay="0"/>
                                          </p:stCondLst>
                                        </p:cTn>
                                        <p:tgtEl>
                                          <p:spTgt spid="72"/>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72"/>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72"/>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72"/>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72"/>
                                        </p:tgtEl>
                                        <p:attrNameLst>
                                          <p:attrName>ppt_y</p:attrName>
                                        </p:attrNameLst>
                                      </p:cBhvr>
                                      <p:tavLst>
                                        <p:tav tm="0" fmla="#ppt_y-sin(pi*$)/81">
                                          <p:val>
                                            <p:fltVal val="0"/>
                                          </p:val>
                                        </p:tav>
                                        <p:tav tm="100000">
                                          <p:val>
                                            <p:fltVal val="1"/>
                                          </p:val>
                                        </p:tav>
                                      </p:tavLst>
                                    </p:anim>
                                    <p:animScale>
                                      <p:cBhvr>
                                        <p:cTn id="141" dur="26">
                                          <p:stCondLst>
                                            <p:cond delay="650"/>
                                          </p:stCondLst>
                                        </p:cTn>
                                        <p:tgtEl>
                                          <p:spTgt spid="72"/>
                                        </p:tgtEl>
                                      </p:cBhvr>
                                      <p:to x="100000" y="60000"/>
                                    </p:animScale>
                                    <p:animScale>
                                      <p:cBhvr>
                                        <p:cTn id="142" dur="166" decel="50000">
                                          <p:stCondLst>
                                            <p:cond delay="676"/>
                                          </p:stCondLst>
                                        </p:cTn>
                                        <p:tgtEl>
                                          <p:spTgt spid="72"/>
                                        </p:tgtEl>
                                      </p:cBhvr>
                                      <p:to x="100000" y="100000"/>
                                    </p:animScale>
                                    <p:animScale>
                                      <p:cBhvr>
                                        <p:cTn id="143" dur="26">
                                          <p:stCondLst>
                                            <p:cond delay="1312"/>
                                          </p:stCondLst>
                                        </p:cTn>
                                        <p:tgtEl>
                                          <p:spTgt spid="72"/>
                                        </p:tgtEl>
                                      </p:cBhvr>
                                      <p:to x="100000" y="80000"/>
                                    </p:animScale>
                                    <p:animScale>
                                      <p:cBhvr>
                                        <p:cTn id="144" dur="166" decel="50000">
                                          <p:stCondLst>
                                            <p:cond delay="1338"/>
                                          </p:stCondLst>
                                        </p:cTn>
                                        <p:tgtEl>
                                          <p:spTgt spid="72"/>
                                        </p:tgtEl>
                                      </p:cBhvr>
                                      <p:to x="100000" y="100000"/>
                                    </p:animScale>
                                    <p:animScale>
                                      <p:cBhvr>
                                        <p:cTn id="145" dur="26">
                                          <p:stCondLst>
                                            <p:cond delay="1642"/>
                                          </p:stCondLst>
                                        </p:cTn>
                                        <p:tgtEl>
                                          <p:spTgt spid="72"/>
                                        </p:tgtEl>
                                      </p:cBhvr>
                                      <p:to x="100000" y="90000"/>
                                    </p:animScale>
                                    <p:animScale>
                                      <p:cBhvr>
                                        <p:cTn id="146" dur="166" decel="50000">
                                          <p:stCondLst>
                                            <p:cond delay="1668"/>
                                          </p:stCondLst>
                                        </p:cTn>
                                        <p:tgtEl>
                                          <p:spTgt spid="72"/>
                                        </p:tgtEl>
                                      </p:cBhvr>
                                      <p:to x="100000" y="100000"/>
                                    </p:animScale>
                                    <p:animScale>
                                      <p:cBhvr>
                                        <p:cTn id="147" dur="26">
                                          <p:stCondLst>
                                            <p:cond delay="1808"/>
                                          </p:stCondLst>
                                        </p:cTn>
                                        <p:tgtEl>
                                          <p:spTgt spid="72"/>
                                        </p:tgtEl>
                                      </p:cBhvr>
                                      <p:to x="100000" y="95000"/>
                                    </p:animScale>
                                    <p:animScale>
                                      <p:cBhvr>
                                        <p:cTn id="148" dur="166" decel="50000">
                                          <p:stCondLst>
                                            <p:cond delay="1834"/>
                                          </p:stCondLst>
                                        </p:cTn>
                                        <p:tgtEl>
                                          <p:spTgt spid="7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110" grpId="0" animBg="1"/>
      <p:bldP spid="112" grpId="0" animBg="1"/>
      <p:bldP spid="7" grpId="0"/>
      <p:bldP spid="71" grpId="0"/>
      <p:bldP spid="72" grpId="0"/>
      <p:bldP spid="105" grpId="0" animBg="1"/>
      <p:bldP spid="106" grpId="0" animBg="1"/>
      <p:bldP spid="107" grpId="0" animBg="1"/>
      <p:bldP spid="75" grpId="0"/>
      <p:bldP spid="76" grpId="0"/>
      <p:bldP spid="13" grpId="0" animBg="1"/>
      <p:bldP spid="100" grpId="0" animBg="1"/>
      <p:bldP spid="93" grpId="0" animBg="1"/>
      <p:bldP spid="6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3093143398"/>
              </p:ext>
            </p:extLst>
          </p:nvPr>
        </p:nvGraphicFramePr>
        <p:xfrm>
          <a:off x="768643" y="1313908"/>
          <a:ext cx="6173070" cy="316794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827753" y="4717890"/>
            <a:ext cx="5495774" cy="1632755"/>
          </a:xfrm>
          <a:prstGeom prst="rect">
            <a:avLst/>
          </a:prstGeom>
          <a:noFill/>
        </p:spPr>
        <p:txBody>
          <a:bodyPr wrap="square" rtlCol="0">
            <a:spAutoFit/>
          </a:bodyPr>
          <a:lstStyle/>
          <a:p>
            <a:pPr algn="just">
              <a:lnSpc>
                <a:spcPct val="130000"/>
              </a:lnSpc>
            </a:pPr>
            <a:r>
              <a:rPr lang="en-US" altLang="zh-CN" sz="1100" dirty="0">
                <a:latin typeface="微软雅黑" pitchFamily="34" charset="-122"/>
                <a:ea typeface="微软雅黑" pitchFamily="34" charset="-122"/>
              </a:rPr>
              <a:t>There are many variations of passages  There are many variations passages There are many variations of passages  There are many variations passages There are many variations of passages  There are many variations passages There are many variations of passages  There are many variations passages </a:t>
            </a:r>
          </a:p>
          <a:p>
            <a:pPr algn="just">
              <a:lnSpc>
                <a:spcPct val="130000"/>
              </a:lnSpc>
            </a:pPr>
            <a:endParaRPr lang="en-US" altLang="zh-CN" sz="1100" dirty="0">
              <a:latin typeface="微软雅黑" pitchFamily="34" charset="-122"/>
              <a:ea typeface="微软雅黑" pitchFamily="34" charset="-122"/>
            </a:endParaRPr>
          </a:p>
          <a:p>
            <a:pPr algn="just">
              <a:lnSpc>
                <a:spcPct val="130000"/>
              </a:lnSpc>
            </a:pPr>
            <a:endParaRPr lang="en-US" altLang="zh-CN" sz="1100" dirty="0">
              <a:latin typeface="微软雅黑" pitchFamily="34" charset="-122"/>
              <a:ea typeface="微软雅黑" pitchFamily="34" charset="-122"/>
            </a:endParaRPr>
          </a:p>
          <a:p>
            <a:pPr algn="just">
              <a:lnSpc>
                <a:spcPct val="130000"/>
              </a:lnSpc>
            </a:pPr>
            <a:endParaRPr lang="en-US" altLang="zh-CN" sz="1100" dirty="0">
              <a:latin typeface="微软雅黑" pitchFamily="34" charset="-122"/>
              <a:ea typeface="微软雅黑" pitchFamily="34" charset="-122"/>
            </a:endParaRPr>
          </a:p>
        </p:txBody>
      </p:sp>
      <p:grpSp>
        <p:nvGrpSpPr>
          <p:cNvPr id="9" name="组合 8"/>
          <p:cNvGrpSpPr/>
          <p:nvPr/>
        </p:nvGrpSpPr>
        <p:grpSpPr>
          <a:xfrm>
            <a:off x="7610901" y="1179888"/>
            <a:ext cx="3318329" cy="2953972"/>
            <a:chOff x="550590" y="1340768"/>
            <a:chExt cx="5937251" cy="4994275"/>
          </a:xfrm>
          <a:solidFill>
            <a:srgbClr val="0070C0"/>
          </a:solidFill>
          <a:effectLst/>
        </p:grpSpPr>
        <p:sp>
          <p:nvSpPr>
            <p:cNvPr id="10"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2"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4"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6"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7"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8"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9"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0"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2"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3"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4"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5"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6"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7"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8"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9"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0"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2"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3"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5"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6"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8"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9"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0"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1"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73" name="燕尾形 72"/>
          <p:cNvSpPr/>
          <p:nvPr/>
        </p:nvSpPr>
        <p:spPr>
          <a:xfrm rot="16200000">
            <a:off x="8762976" y="2701608"/>
            <a:ext cx="223607" cy="223554"/>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燕尾形 73"/>
          <p:cNvSpPr/>
          <p:nvPr/>
        </p:nvSpPr>
        <p:spPr>
          <a:xfrm rot="16200000">
            <a:off x="8762976" y="2871481"/>
            <a:ext cx="223607" cy="223554"/>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TextBox 74"/>
          <p:cNvSpPr txBox="1"/>
          <p:nvPr/>
        </p:nvSpPr>
        <p:spPr>
          <a:xfrm>
            <a:off x="8986555" y="2436658"/>
            <a:ext cx="2097049" cy="923201"/>
          </a:xfrm>
          <a:prstGeom prst="rect">
            <a:avLst/>
          </a:prstGeom>
          <a:noFill/>
        </p:spPr>
        <p:txBody>
          <a:bodyPr wrap="none" rtlCol="0">
            <a:spAutoFit/>
          </a:bodyPr>
          <a:lstStyle/>
          <a:p>
            <a:r>
              <a:rPr lang="en-US" altLang="zh-CN" sz="5399" dirty="0">
                <a:solidFill>
                  <a:srgbClr val="00B0F0"/>
                </a:solidFill>
                <a:latin typeface="Bebas" pitchFamily="2" charset="0"/>
              </a:rPr>
              <a:t>68%</a:t>
            </a:r>
            <a:endParaRPr lang="zh-CN" altLang="en-US" sz="5399" dirty="0">
              <a:solidFill>
                <a:srgbClr val="00B0F0"/>
              </a:solidFill>
              <a:latin typeface="Bebas" pitchFamily="2" charset="0"/>
            </a:endParaRPr>
          </a:p>
        </p:txBody>
      </p:sp>
      <p:sp>
        <p:nvSpPr>
          <p:cNvPr id="76" name="TextBox 75"/>
          <p:cNvSpPr txBox="1"/>
          <p:nvPr/>
        </p:nvSpPr>
        <p:spPr>
          <a:xfrm>
            <a:off x="7208397" y="4011543"/>
            <a:ext cx="4123339" cy="1412694"/>
          </a:xfrm>
          <a:prstGeom prst="rect">
            <a:avLst/>
          </a:prstGeom>
          <a:noFill/>
        </p:spPr>
        <p:txBody>
          <a:bodyPr wrap="square" rtlCol="0">
            <a:spAutoFit/>
          </a:bodyPr>
          <a:lstStyle/>
          <a:p>
            <a:pPr algn="just">
              <a:lnSpc>
                <a:spcPct val="130000"/>
              </a:lnSpc>
            </a:pPr>
            <a:r>
              <a:rPr lang="en-US" altLang="zh-CN" sz="1100" dirty="0">
                <a:latin typeface="微软雅黑" pitchFamily="34" charset="-122"/>
                <a:ea typeface="微软雅黑" pitchFamily="34" charset="-122"/>
              </a:rPr>
              <a:t>There are many variations of passages  There are many variations passages There are many variations of passages  There are many variations passages There are many variations of passages  There are many variations passages </a:t>
            </a:r>
          </a:p>
          <a:p>
            <a:pPr algn="just">
              <a:lnSpc>
                <a:spcPct val="130000"/>
              </a:lnSpc>
            </a:pPr>
            <a:endParaRPr lang="en-US" altLang="zh-CN" sz="1100" dirty="0">
              <a:latin typeface="微软雅黑" pitchFamily="34" charset="-122"/>
              <a:ea typeface="微软雅黑" pitchFamily="34" charset="-122"/>
            </a:endParaRPr>
          </a:p>
          <a:p>
            <a:pPr algn="just">
              <a:lnSpc>
                <a:spcPct val="130000"/>
              </a:lnSpc>
            </a:pPr>
            <a:endParaRPr lang="en-US" altLang="zh-CN" sz="1100" dirty="0">
              <a:latin typeface="微软雅黑" pitchFamily="34" charset="-122"/>
              <a:ea typeface="微软雅黑" pitchFamily="34" charset="-122"/>
            </a:endParaRPr>
          </a:p>
        </p:txBody>
      </p:sp>
      <p:sp>
        <p:nvSpPr>
          <p:cNvPr id="83" name="文本框 2"/>
          <p:cNvSpPr txBox="1"/>
          <p:nvPr/>
        </p:nvSpPr>
        <p:spPr>
          <a:xfrm>
            <a:off x="4496177" y="195841"/>
            <a:ext cx="3286051" cy="400017"/>
          </a:xfrm>
          <a:prstGeom prst="rect">
            <a:avLst/>
          </a:prstGeom>
          <a:noFill/>
        </p:spPr>
        <p:txBody>
          <a:bodyPr wrap="square" rtlCol="0">
            <a:spAutoFit/>
          </a:bodyPr>
          <a:lstStyle/>
          <a:p>
            <a:pPr algn="ctr"/>
            <a:r>
              <a:rPr lang="zh-CN" altLang="en-US" sz="2000" b="1" dirty="0">
                <a:solidFill>
                  <a:srgbClr val="0070C0"/>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01032346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3"/>
                                        </p:tgtEl>
                                        <p:attrNameLst>
                                          <p:attrName>style.visibility</p:attrName>
                                        </p:attrNameLst>
                                      </p:cBhvr>
                                      <p:to>
                                        <p:strVal val="visible"/>
                                      </p:to>
                                    </p:set>
                                    <p:anim calcmode="lin" valueType="num">
                                      <p:cBhvr>
                                        <p:cTn id="7" dur="500" fill="hold"/>
                                        <p:tgtEl>
                                          <p:spTgt spid="8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3"/>
                                        </p:tgtEl>
                                        <p:attrNameLst>
                                          <p:attrName>ppt_y</p:attrName>
                                        </p:attrNameLst>
                                      </p:cBhvr>
                                      <p:tavLst>
                                        <p:tav tm="0">
                                          <p:val>
                                            <p:strVal val="#ppt_y"/>
                                          </p:val>
                                        </p:tav>
                                        <p:tav tm="100000">
                                          <p:val>
                                            <p:strVal val="#ppt_y"/>
                                          </p:val>
                                        </p:tav>
                                      </p:tavLst>
                                    </p:anim>
                                    <p:anim calcmode="lin" valueType="num">
                                      <p:cBhvr>
                                        <p:cTn id="9" dur="500" fill="hold"/>
                                        <p:tgtEl>
                                          <p:spTgt spid="8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3"/>
                                        </p:tgtEl>
                                      </p:cBhvr>
                                    </p:animEffect>
                                  </p:childTnLst>
                                </p:cTn>
                              </p:par>
                            </p:childTnLst>
                          </p:cTn>
                        </p:par>
                        <p:par>
                          <p:cTn id="12" fill="hold">
                            <p:stCondLst>
                              <p:cond delay="850"/>
                            </p:stCondLst>
                            <p:childTnLst>
                              <p:par>
                                <p:cTn id="13" presetID="55"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strVal val="#ppt_w*0.70"/>
                                          </p:val>
                                        </p:tav>
                                        <p:tav tm="100000">
                                          <p:val>
                                            <p:strVal val="#ppt_w"/>
                                          </p:val>
                                        </p:tav>
                                      </p:tavLst>
                                    </p:anim>
                                    <p:anim calcmode="lin" valueType="num">
                                      <p:cBhvr>
                                        <p:cTn id="16" dur="500" fill="hold"/>
                                        <p:tgtEl>
                                          <p:spTgt spid="7"/>
                                        </p:tgtEl>
                                        <p:attrNameLst>
                                          <p:attrName>ppt_h</p:attrName>
                                        </p:attrNameLst>
                                      </p:cBhvr>
                                      <p:tavLst>
                                        <p:tav tm="0">
                                          <p:val>
                                            <p:strVal val="#ppt_h"/>
                                          </p:val>
                                        </p:tav>
                                        <p:tav tm="100000">
                                          <p:val>
                                            <p:strVal val="#ppt_h"/>
                                          </p:val>
                                        </p:tav>
                                      </p:tavLst>
                                    </p:anim>
                                    <p:animEffect transition="in" filter="fade">
                                      <p:cBhvr>
                                        <p:cTn id="17" dur="500"/>
                                        <p:tgtEl>
                                          <p:spTgt spid="7"/>
                                        </p:tgtEl>
                                      </p:cBhvr>
                                    </p:animEffect>
                                  </p:childTnLst>
                                </p:cTn>
                              </p:par>
                              <p:par>
                                <p:cTn id="18" presetID="2" presetClass="entr" presetSubtype="4" ac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par>
                          <p:cTn id="22" fill="hold">
                            <p:stCondLst>
                              <p:cond delay="1350"/>
                            </p:stCondLst>
                            <p:childTnLst>
                              <p:par>
                                <p:cTn id="23" presetID="53" presetClass="entr" presetSubtype="16"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1850"/>
                            </p:stCondLst>
                            <p:childTnLst>
                              <p:par>
                                <p:cTn id="29" presetID="2" presetClass="entr" presetSubtype="4" accel="100000"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additive="base">
                                        <p:cTn id="31" dur="500" fill="hold"/>
                                        <p:tgtEl>
                                          <p:spTgt spid="73"/>
                                        </p:tgtEl>
                                        <p:attrNameLst>
                                          <p:attrName>ppt_x</p:attrName>
                                        </p:attrNameLst>
                                      </p:cBhvr>
                                      <p:tavLst>
                                        <p:tav tm="0">
                                          <p:val>
                                            <p:strVal val="#ppt_x"/>
                                          </p:val>
                                        </p:tav>
                                        <p:tav tm="100000">
                                          <p:val>
                                            <p:strVal val="#ppt_x"/>
                                          </p:val>
                                        </p:tav>
                                      </p:tavLst>
                                    </p:anim>
                                    <p:anim calcmode="lin" valueType="num">
                                      <p:cBhvr additive="base">
                                        <p:cTn id="32" dur="500" fill="hold"/>
                                        <p:tgtEl>
                                          <p:spTgt spid="73"/>
                                        </p:tgtEl>
                                        <p:attrNameLst>
                                          <p:attrName>ppt_y</p:attrName>
                                        </p:attrNameLst>
                                      </p:cBhvr>
                                      <p:tavLst>
                                        <p:tav tm="0">
                                          <p:val>
                                            <p:strVal val="1+#ppt_h/2"/>
                                          </p:val>
                                        </p:tav>
                                        <p:tav tm="100000">
                                          <p:val>
                                            <p:strVal val="#ppt_y"/>
                                          </p:val>
                                        </p:tav>
                                      </p:tavLst>
                                    </p:anim>
                                  </p:childTnLst>
                                </p:cTn>
                              </p:par>
                              <p:par>
                                <p:cTn id="33" presetID="2" presetClass="entr" presetSubtype="4" accel="100000" fill="hold" grpId="0" nodeType="withEffect">
                                  <p:stCondLst>
                                    <p:cond delay="200"/>
                                  </p:stCondLst>
                                  <p:childTnLst>
                                    <p:set>
                                      <p:cBhvr>
                                        <p:cTn id="34" dur="1" fill="hold">
                                          <p:stCondLst>
                                            <p:cond delay="0"/>
                                          </p:stCondLst>
                                        </p:cTn>
                                        <p:tgtEl>
                                          <p:spTgt spid="74"/>
                                        </p:tgtEl>
                                        <p:attrNameLst>
                                          <p:attrName>style.visibility</p:attrName>
                                        </p:attrNameLst>
                                      </p:cBhvr>
                                      <p:to>
                                        <p:strVal val="visible"/>
                                      </p:to>
                                    </p:set>
                                    <p:anim calcmode="lin" valueType="num">
                                      <p:cBhvr additive="base">
                                        <p:cTn id="35" dur="500" fill="hold"/>
                                        <p:tgtEl>
                                          <p:spTgt spid="74"/>
                                        </p:tgtEl>
                                        <p:attrNameLst>
                                          <p:attrName>ppt_x</p:attrName>
                                        </p:attrNameLst>
                                      </p:cBhvr>
                                      <p:tavLst>
                                        <p:tav tm="0">
                                          <p:val>
                                            <p:strVal val="#ppt_x"/>
                                          </p:val>
                                        </p:tav>
                                        <p:tav tm="100000">
                                          <p:val>
                                            <p:strVal val="#ppt_x"/>
                                          </p:val>
                                        </p:tav>
                                      </p:tavLst>
                                    </p:anim>
                                    <p:anim calcmode="lin" valueType="num">
                                      <p:cBhvr additive="base">
                                        <p:cTn id="36" dur="500" fill="hold"/>
                                        <p:tgtEl>
                                          <p:spTgt spid="74"/>
                                        </p:tgtEl>
                                        <p:attrNameLst>
                                          <p:attrName>ppt_y</p:attrName>
                                        </p:attrNameLst>
                                      </p:cBhvr>
                                      <p:tavLst>
                                        <p:tav tm="0">
                                          <p:val>
                                            <p:strVal val="1+#ppt_h/2"/>
                                          </p:val>
                                        </p:tav>
                                        <p:tav tm="100000">
                                          <p:val>
                                            <p:strVal val="#ppt_y"/>
                                          </p:val>
                                        </p:tav>
                                      </p:tavLst>
                                    </p:anim>
                                  </p:childTnLst>
                                </p:cTn>
                              </p:par>
                            </p:childTnLst>
                          </p:cTn>
                        </p:par>
                        <p:par>
                          <p:cTn id="37" fill="hold">
                            <p:stCondLst>
                              <p:cond delay="2550"/>
                            </p:stCondLst>
                            <p:childTnLst>
                              <p:par>
                                <p:cTn id="38" presetID="12" presetClass="entr" presetSubtype="4" fill="hold" grpId="0" nodeType="afterEffect">
                                  <p:stCondLst>
                                    <p:cond delay="0"/>
                                  </p:stCondLst>
                                  <p:iterate type="lt">
                                    <p:tmPct val="30000"/>
                                  </p:iterate>
                                  <p:childTnLst>
                                    <p:set>
                                      <p:cBhvr>
                                        <p:cTn id="39" dur="1" fill="hold">
                                          <p:stCondLst>
                                            <p:cond delay="0"/>
                                          </p:stCondLst>
                                        </p:cTn>
                                        <p:tgtEl>
                                          <p:spTgt spid="75"/>
                                        </p:tgtEl>
                                        <p:attrNameLst>
                                          <p:attrName>style.visibility</p:attrName>
                                        </p:attrNameLst>
                                      </p:cBhvr>
                                      <p:to>
                                        <p:strVal val="visible"/>
                                      </p:to>
                                    </p:set>
                                    <p:anim calcmode="lin" valueType="num">
                                      <p:cBhvr additive="base">
                                        <p:cTn id="40" dur="500"/>
                                        <p:tgtEl>
                                          <p:spTgt spid="75"/>
                                        </p:tgtEl>
                                        <p:attrNameLst>
                                          <p:attrName>ppt_y</p:attrName>
                                        </p:attrNameLst>
                                      </p:cBhvr>
                                      <p:tavLst>
                                        <p:tav tm="0">
                                          <p:val>
                                            <p:strVal val="#ppt_y+#ppt_h*1.125000"/>
                                          </p:val>
                                        </p:tav>
                                        <p:tav tm="100000">
                                          <p:val>
                                            <p:strVal val="#ppt_y"/>
                                          </p:val>
                                        </p:tav>
                                      </p:tavLst>
                                    </p:anim>
                                    <p:animEffect transition="in" filter="wipe(up)">
                                      <p:cBhvr>
                                        <p:cTn id="41" dur="500"/>
                                        <p:tgtEl>
                                          <p:spTgt spid="75"/>
                                        </p:tgtEl>
                                      </p:cBhvr>
                                    </p:animEffect>
                                  </p:childTnLst>
                                </p:cTn>
                              </p:par>
                              <p:par>
                                <p:cTn id="42" presetID="2" presetClass="entr" presetSubtype="4" accel="100000" fill="hold" grpId="0" nodeType="withEffect">
                                  <p:stCondLst>
                                    <p:cond delay="0"/>
                                  </p:stCondLst>
                                  <p:childTnLst>
                                    <p:set>
                                      <p:cBhvr>
                                        <p:cTn id="43" dur="1" fill="hold">
                                          <p:stCondLst>
                                            <p:cond delay="0"/>
                                          </p:stCondLst>
                                        </p:cTn>
                                        <p:tgtEl>
                                          <p:spTgt spid="76"/>
                                        </p:tgtEl>
                                        <p:attrNameLst>
                                          <p:attrName>style.visibility</p:attrName>
                                        </p:attrNameLst>
                                      </p:cBhvr>
                                      <p:to>
                                        <p:strVal val="visible"/>
                                      </p:to>
                                    </p:set>
                                    <p:anim calcmode="lin" valueType="num">
                                      <p:cBhvr additive="base">
                                        <p:cTn id="44" dur="500" fill="hold"/>
                                        <p:tgtEl>
                                          <p:spTgt spid="76"/>
                                        </p:tgtEl>
                                        <p:attrNameLst>
                                          <p:attrName>ppt_x</p:attrName>
                                        </p:attrNameLst>
                                      </p:cBhvr>
                                      <p:tavLst>
                                        <p:tav tm="0">
                                          <p:val>
                                            <p:strVal val="#ppt_x"/>
                                          </p:val>
                                        </p:tav>
                                        <p:tav tm="100000">
                                          <p:val>
                                            <p:strVal val="#ppt_x"/>
                                          </p:val>
                                        </p:tav>
                                      </p:tavLst>
                                    </p:anim>
                                    <p:anim calcmode="lin" valueType="num">
                                      <p:cBhvr additive="base">
                                        <p:cTn id="45"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P spid="73" grpId="0" animBg="1"/>
      <p:bldP spid="74" grpId="0" animBg="1"/>
      <p:bldP spid="75" grpId="0"/>
      <p:bldP spid="76" grpId="0"/>
      <p:bldP spid="8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14143" y="3898712"/>
            <a:ext cx="3388738" cy="241465"/>
            <a:chOff x="819016" y="3883289"/>
            <a:chExt cx="3571481" cy="241465"/>
          </a:xfrm>
        </p:grpSpPr>
        <p:grpSp>
          <p:nvGrpSpPr>
            <p:cNvPr id="30" name="组合 29"/>
            <p:cNvGrpSpPr/>
            <p:nvPr/>
          </p:nvGrpSpPr>
          <p:grpSpPr>
            <a:xfrm rot="296402" flipH="1">
              <a:off x="2943254" y="3883290"/>
              <a:ext cx="1447243" cy="241464"/>
              <a:chOff x="5581650" y="266700"/>
              <a:chExt cx="3371850" cy="438150"/>
            </a:xfrm>
          </p:grpSpPr>
          <p:sp>
            <p:nvSpPr>
              <p:cNvPr id="31" name="椭圆 30"/>
              <p:cNvSpPr/>
              <p:nvPr/>
            </p:nvSpPr>
            <p:spPr>
              <a:xfrm>
                <a:off x="5581650" y="266700"/>
                <a:ext cx="3371850" cy="438150"/>
              </a:xfrm>
              <a:prstGeom prst="ellipse">
                <a:avLst/>
              </a:prstGeom>
              <a:gradFill flip="none" rotWithShape="1">
                <a:gsLst>
                  <a:gs pos="0">
                    <a:schemeClr val="tx1">
                      <a:alpha val="2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577642" y="390525"/>
                <a:ext cx="1379866" cy="179304"/>
              </a:xfrm>
              <a:prstGeom prst="ellipse">
                <a:avLst/>
              </a:prstGeom>
              <a:gradFill flip="none" rotWithShape="1">
                <a:gsLst>
                  <a:gs pos="0">
                    <a:schemeClr val="tx1">
                      <a:alpha val="2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rot="21303598">
              <a:off x="819016" y="3883289"/>
              <a:ext cx="1447243" cy="241464"/>
              <a:chOff x="5581650" y="266700"/>
              <a:chExt cx="3371850" cy="438150"/>
            </a:xfrm>
          </p:grpSpPr>
          <p:sp>
            <p:nvSpPr>
              <p:cNvPr id="10" name="椭圆 9"/>
              <p:cNvSpPr/>
              <p:nvPr/>
            </p:nvSpPr>
            <p:spPr>
              <a:xfrm>
                <a:off x="5581650" y="266700"/>
                <a:ext cx="3371850" cy="438150"/>
              </a:xfrm>
              <a:prstGeom prst="ellipse">
                <a:avLst/>
              </a:prstGeom>
              <a:gradFill flip="none" rotWithShape="1">
                <a:gsLst>
                  <a:gs pos="0">
                    <a:schemeClr val="tx1">
                      <a:alpha val="2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577642" y="390525"/>
                <a:ext cx="1379866" cy="179304"/>
              </a:xfrm>
              <a:prstGeom prst="ellipse">
                <a:avLst/>
              </a:prstGeom>
              <a:gradFill flip="none" rotWithShape="1">
                <a:gsLst>
                  <a:gs pos="0">
                    <a:schemeClr val="tx1">
                      <a:alpha val="2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a:off x="836504" y="1874152"/>
            <a:ext cx="3344016" cy="2193174"/>
            <a:chOff x="932748" y="1833329"/>
            <a:chExt cx="3344016" cy="2193174"/>
          </a:xfrm>
        </p:grpSpPr>
        <p:sp>
          <p:nvSpPr>
            <p:cNvPr id="6" name="圆角矩形 5"/>
            <p:cNvSpPr/>
            <p:nvPr/>
          </p:nvSpPr>
          <p:spPr>
            <a:xfrm>
              <a:off x="932748" y="1833329"/>
              <a:ext cx="3344016" cy="2193174"/>
            </a:xfrm>
            <a:prstGeom prst="roundRect">
              <a:avLst>
                <a:gd name="adj" fmla="val 5361"/>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rcRect l="1836" r="1836" b="5155"/>
            <a:stretch>
              <a:fillRect/>
            </a:stretch>
          </p:blipFill>
          <p:spPr>
            <a:xfrm>
              <a:off x="1060693" y="1918857"/>
              <a:ext cx="3088126" cy="2022118"/>
            </a:xfrm>
            <a:custGeom>
              <a:avLst/>
              <a:gdLst>
                <a:gd name="connsiteX0" fmla="*/ 0 w 3252486"/>
                <a:gd name="connsiteY0" fmla="*/ 0 h 2129742"/>
                <a:gd name="connsiteX1" fmla="*/ 3252486 w 3252486"/>
                <a:gd name="connsiteY1" fmla="*/ 0 h 2129742"/>
                <a:gd name="connsiteX2" fmla="*/ 3252486 w 3252486"/>
                <a:gd name="connsiteY2" fmla="*/ 2129742 h 2129742"/>
                <a:gd name="connsiteX3" fmla="*/ 0 w 3252486"/>
                <a:gd name="connsiteY3" fmla="*/ 2129742 h 2129742"/>
              </a:gdLst>
              <a:ahLst/>
              <a:cxnLst>
                <a:cxn ang="0">
                  <a:pos x="connsiteX0" y="connsiteY0"/>
                </a:cxn>
                <a:cxn ang="0">
                  <a:pos x="connsiteX1" y="connsiteY1"/>
                </a:cxn>
                <a:cxn ang="0">
                  <a:pos x="connsiteX2" y="connsiteY2"/>
                </a:cxn>
                <a:cxn ang="0">
                  <a:pos x="connsiteX3" y="connsiteY3"/>
                </a:cxn>
              </a:cxnLst>
              <a:rect l="l" t="t" r="r" b="b"/>
              <a:pathLst>
                <a:path w="3252486" h="2129742">
                  <a:moveTo>
                    <a:pt x="0" y="0"/>
                  </a:moveTo>
                  <a:lnTo>
                    <a:pt x="3252486" y="0"/>
                  </a:lnTo>
                  <a:lnTo>
                    <a:pt x="3252486" y="2129742"/>
                  </a:lnTo>
                  <a:lnTo>
                    <a:pt x="0" y="2129742"/>
                  </a:lnTo>
                  <a:close/>
                </a:path>
              </a:pathLst>
            </a:custGeom>
          </p:spPr>
        </p:pic>
      </p:grpSp>
      <p:sp>
        <p:nvSpPr>
          <p:cNvPr id="39" name="文本框 38"/>
          <p:cNvSpPr txBox="1"/>
          <p:nvPr/>
        </p:nvSpPr>
        <p:spPr>
          <a:xfrm>
            <a:off x="964449" y="4717210"/>
            <a:ext cx="3512721" cy="1172629"/>
          </a:xfrm>
          <a:prstGeom prst="rect">
            <a:avLst/>
          </a:prstGeom>
          <a:noFill/>
        </p:spPr>
        <p:txBody>
          <a:bodyPr wrap="square" rtlCol="0">
            <a:spAutoFit/>
          </a:bodyPr>
          <a:lstStyle/>
          <a:p>
            <a:pPr algn="ct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40" name="文本框 39"/>
          <p:cNvSpPr txBox="1"/>
          <p:nvPr/>
        </p:nvSpPr>
        <p:spPr>
          <a:xfrm>
            <a:off x="1415905" y="4128871"/>
            <a:ext cx="2185214" cy="562333"/>
          </a:xfrm>
          <a:prstGeom prst="rect">
            <a:avLst/>
          </a:prstGeom>
          <a:noFill/>
        </p:spPr>
        <p:txBody>
          <a:bodyPr wrap="none" rtlCol="0">
            <a:spAutoFit/>
          </a:bodyPr>
          <a:lstStyle/>
          <a:p>
            <a:pPr algn="ctr">
              <a:lnSpc>
                <a:spcPct val="130000"/>
              </a:lnSpc>
            </a:pPr>
            <a:r>
              <a:rPr lang="zh-CN" altLang="en-US" sz="2600" dirty="0" smtClean="0">
                <a:solidFill>
                  <a:srgbClr val="0070C0"/>
                </a:solidFill>
                <a:latin typeface="汉仪菱心体简" panose="02010609000101010101" pitchFamily="49" charset="-122"/>
                <a:ea typeface="汉仪菱心体简" panose="02010609000101010101" pitchFamily="49" charset="-122"/>
              </a:rPr>
              <a:t>点击添加标题</a:t>
            </a:r>
          </a:p>
        </p:txBody>
      </p:sp>
      <p:grpSp>
        <p:nvGrpSpPr>
          <p:cNvPr id="34" name="组合 33"/>
          <p:cNvGrpSpPr/>
          <p:nvPr/>
        </p:nvGrpSpPr>
        <p:grpSpPr>
          <a:xfrm>
            <a:off x="7989119" y="3898712"/>
            <a:ext cx="3388738" cy="241465"/>
            <a:chOff x="819016" y="3883289"/>
            <a:chExt cx="3571481" cy="241465"/>
          </a:xfrm>
        </p:grpSpPr>
        <p:grpSp>
          <p:nvGrpSpPr>
            <p:cNvPr id="35" name="组合 34"/>
            <p:cNvGrpSpPr/>
            <p:nvPr/>
          </p:nvGrpSpPr>
          <p:grpSpPr>
            <a:xfrm rot="296402" flipH="1">
              <a:off x="2943254" y="3883290"/>
              <a:ext cx="1447243" cy="241464"/>
              <a:chOff x="5581650" y="266700"/>
              <a:chExt cx="3371850" cy="438150"/>
            </a:xfrm>
          </p:grpSpPr>
          <p:sp>
            <p:nvSpPr>
              <p:cNvPr id="54" name="椭圆 53"/>
              <p:cNvSpPr/>
              <p:nvPr/>
            </p:nvSpPr>
            <p:spPr>
              <a:xfrm>
                <a:off x="5581650" y="266700"/>
                <a:ext cx="3371850" cy="438150"/>
              </a:xfrm>
              <a:prstGeom prst="ellipse">
                <a:avLst/>
              </a:prstGeom>
              <a:gradFill flip="none" rotWithShape="1">
                <a:gsLst>
                  <a:gs pos="0">
                    <a:schemeClr val="tx1">
                      <a:alpha val="2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77642" y="390525"/>
                <a:ext cx="1379866" cy="179304"/>
              </a:xfrm>
              <a:prstGeom prst="ellipse">
                <a:avLst/>
              </a:prstGeom>
              <a:gradFill flip="none" rotWithShape="1">
                <a:gsLst>
                  <a:gs pos="0">
                    <a:schemeClr val="tx1">
                      <a:alpha val="2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rot="21303598">
              <a:off x="819016" y="3883289"/>
              <a:ext cx="1447243" cy="241464"/>
              <a:chOff x="5581650" y="266700"/>
              <a:chExt cx="3371850" cy="438150"/>
            </a:xfrm>
          </p:grpSpPr>
          <p:sp>
            <p:nvSpPr>
              <p:cNvPr id="38" name="椭圆 37"/>
              <p:cNvSpPr/>
              <p:nvPr/>
            </p:nvSpPr>
            <p:spPr>
              <a:xfrm>
                <a:off x="5581650" y="266700"/>
                <a:ext cx="3371850" cy="438150"/>
              </a:xfrm>
              <a:prstGeom prst="ellipse">
                <a:avLst/>
              </a:prstGeom>
              <a:gradFill flip="none" rotWithShape="1">
                <a:gsLst>
                  <a:gs pos="0">
                    <a:schemeClr val="tx1">
                      <a:alpha val="2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577642" y="390525"/>
                <a:ext cx="1379866" cy="179304"/>
              </a:xfrm>
              <a:prstGeom prst="ellipse">
                <a:avLst/>
              </a:prstGeom>
              <a:gradFill flip="none" rotWithShape="1">
                <a:gsLst>
                  <a:gs pos="0">
                    <a:schemeClr val="tx1">
                      <a:alpha val="2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8011480" y="1874152"/>
            <a:ext cx="3344016" cy="2193174"/>
            <a:chOff x="8107725" y="1833329"/>
            <a:chExt cx="3344016" cy="2193174"/>
          </a:xfrm>
        </p:grpSpPr>
        <p:sp>
          <p:nvSpPr>
            <p:cNvPr id="52" name="圆角矩形 51"/>
            <p:cNvSpPr/>
            <p:nvPr/>
          </p:nvSpPr>
          <p:spPr>
            <a:xfrm>
              <a:off x="8107725" y="1833329"/>
              <a:ext cx="3344016" cy="2193174"/>
            </a:xfrm>
            <a:prstGeom prst="roundRect">
              <a:avLst>
                <a:gd name="adj" fmla="val 4654"/>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rcRect l="3354" r="1021" b="6122"/>
            <a:stretch>
              <a:fillRect/>
            </a:stretch>
          </p:blipFill>
          <p:spPr>
            <a:xfrm>
              <a:off x="8235670" y="1918857"/>
              <a:ext cx="3088126" cy="2022118"/>
            </a:xfrm>
            <a:custGeom>
              <a:avLst/>
              <a:gdLst>
                <a:gd name="connsiteX0" fmla="*/ 0 w 3252486"/>
                <a:gd name="connsiteY0" fmla="*/ 0 h 2129742"/>
                <a:gd name="connsiteX1" fmla="*/ 3252486 w 3252486"/>
                <a:gd name="connsiteY1" fmla="*/ 0 h 2129742"/>
                <a:gd name="connsiteX2" fmla="*/ 3252486 w 3252486"/>
                <a:gd name="connsiteY2" fmla="*/ 2129742 h 2129742"/>
                <a:gd name="connsiteX3" fmla="*/ 0 w 3252486"/>
                <a:gd name="connsiteY3" fmla="*/ 2129742 h 2129742"/>
              </a:gdLst>
              <a:ahLst/>
              <a:cxnLst>
                <a:cxn ang="0">
                  <a:pos x="connsiteX0" y="connsiteY0"/>
                </a:cxn>
                <a:cxn ang="0">
                  <a:pos x="connsiteX1" y="connsiteY1"/>
                </a:cxn>
                <a:cxn ang="0">
                  <a:pos x="connsiteX2" y="connsiteY2"/>
                </a:cxn>
                <a:cxn ang="0">
                  <a:pos x="connsiteX3" y="connsiteY3"/>
                </a:cxn>
              </a:cxnLst>
              <a:rect l="l" t="t" r="r" b="b"/>
              <a:pathLst>
                <a:path w="3252486" h="2129742">
                  <a:moveTo>
                    <a:pt x="0" y="0"/>
                  </a:moveTo>
                  <a:lnTo>
                    <a:pt x="3252486" y="0"/>
                  </a:lnTo>
                  <a:lnTo>
                    <a:pt x="3252486" y="2129742"/>
                  </a:lnTo>
                  <a:lnTo>
                    <a:pt x="0" y="2129742"/>
                  </a:lnTo>
                  <a:close/>
                </a:path>
              </a:pathLst>
            </a:custGeom>
          </p:spPr>
        </p:pic>
      </p:grpSp>
      <p:sp>
        <p:nvSpPr>
          <p:cNvPr id="44" name="文本框 43"/>
          <p:cNvSpPr txBox="1"/>
          <p:nvPr/>
        </p:nvSpPr>
        <p:spPr>
          <a:xfrm>
            <a:off x="7979687" y="4606934"/>
            <a:ext cx="3387099" cy="1172629"/>
          </a:xfrm>
          <a:prstGeom prst="rect">
            <a:avLst/>
          </a:prstGeom>
          <a:noFill/>
        </p:spPr>
        <p:txBody>
          <a:bodyPr wrap="square" rtlCol="0">
            <a:spAutoFit/>
          </a:bodyPr>
          <a:lstStyle/>
          <a:p>
            <a:pPr algn="ct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45" name="文本框 44"/>
          <p:cNvSpPr txBox="1"/>
          <p:nvPr/>
        </p:nvSpPr>
        <p:spPr>
          <a:xfrm>
            <a:off x="8590881" y="4128871"/>
            <a:ext cx="2185214" cy="562333"/>
          </a:xfrm>
          <a:prstGeom prst="rect">
            <a:avLst/>
          </a:prstGeom>
          <a:noFill/>
        </p:spPr>
        <p:txBody>
          <a:bodyPr wrap="none" rtlCol="0">
            <a:spAutoFit/>
          </a:bodyPr>
          <a:lstStyle/>
          <a:p>
            <a:pPr algn="ctr">
              <a:lnSpc>
                <a:spcPct val="130000"/>
              </a:lnSpc>
            </a:pPr>
            <a:r>
              <a:rPr lang="zh-CN" altLang="en-US" sz="2600" dirty="0" smtClean="0">
                <a:solidFill>
                  <a:srgbClr val="0070C0"/>
                </a:solidFill>
                <a:latin typeface="汉仪菱心体简" panose="02010609000101010101" pitchFamily="49" charset="-122"/>
                <a:ea typeface="汉仪菱心体简" panose="02010609000101010101" pitchFamily="49" charset="-122"/>
              </a:rPr>
              <a:t>点击添加标题</a:t>
            </a:r>
          </a:p>
        </p:txBody>
      </p:sp>
      <p:grpSp>
        <p:nvGrpSpPr>
          <p:cNvPr id="18" name="组合 17"/>
          <p:cNvGrpSpPr/>
          <p:nvPr/>
        </p:nvGrpSpPr>
        <p:grpSpPr>
          <a:xfrm>
            <a:off x="4401631" y="3635120"/>
            <a:ext cx="3388738" cy="2268250"/>
            <a:chOff x="4379270" y="3636406"/>
            <a:chExt cx="3388738" cy="2268250"/>
          </a:xfrm>
        </p:grpSpPr>
        <p:grpSp>
          <p:nvGrpSpPr>
            <p:cNvPr id="56" name="组合 55"/>
            <p:cNvGrpSpPr/>
            <p:nvPr/>
          </p:nvGrpSpPr>
          <p:grpSpPr>
            <a:xfrm>
              <a:off x="4379270" y="5663191"/>
              <a:ext cx="3388738" cy="241465"/>
              <a:chOff x="819016" y="3883289"/>
              <a:chExt cx="3571481" cy="241465"/>
            </a:xfrm>
          </p:grpSpPr>
          <p:grpSp>
            <p:nvGrpSpPr>
              <p:cNvPr id="57" name="组合 56"/>
              <p:cNvGrpSpPr/>
              <p:nvPr/>
            </p:nvGrpSpPr>
            <p:grpSpPr>
              <a:xfrm rot="296402" flipH="1">
                <a:off x="2943254" y="3883290"/>
                <a:ext cx="1447243" cy="241464"/>
                <a:chOff x="5581650" y="266700"/>
                <a:chExt cx="3371850" cy="438150"/>
              </a:xfrm>
            </p:grpSpPr>
            <p:sp>
              <p:nvSpPr>
                <p:cNvPr id="61" name="椭圆 60"/>
                <p:cNvSpPr/>
                <p:nvPr/>
              </p:nvSpPr>
              <p:spPr>
                <a:xfrm>
                  <a:off x="5581650" y="266700"/>
                  <a:ext cx="3371850" cy="438150"/>
                </a:xfrm>
                <a:prstGeom prst="ellipse">
                  <a:avLst/>
                </a:prstGeom>
                <a:gradFill flip="none" rotWithShape="1">
                  <a:gsLst>
                    <a:gs pos="0">
                      <a:schemeClr val="tx1">
                        <a:alpha val="2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577642" y="390525"/>
                  <a:ext cx="1379866" cy="179304"/>
                </a:xfrm>
                <a:prstGeom prst="ellipse">
                  <a:avLst/>
                </a:prstGeom>
                <a:gradFill flip="none" rotWithShape="1">
                  <a:gsLst>
                    <a:gs pos="0">
                      <a:schemeClr val="tx1">
                        <a:alpha val="2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rot="21303598">
                <a:off x="819016" y="3883289"/>
                <a:ext cx="1447243" cy="241464"/>
                <a:chOff x="5581650" y="266700"/>
                <a:chExt cx="3371850" cy="438150"/>
              </a:xfrm>
            </p:grpSpPr>
            <p:sp>
              <p:nvSpPr>
                <p:cNvPr id="59" name="椭圆 58"/>
                <p:cNvSpPr/>
                <p:nvPr/>
              </p:nvSpPr>
              <p:spPr>
                <a:xfrm>
                  <a:off x="5581650" y="266700"/>
                  <a:ext cx="3371850" cy="438150"/>
                </a:xfrm>
                <a:prstGeom prst="ellipse">
                  <a:avLst/>
                </a:prstGeom>
                <a:gradFill flip="none" rotWithShape="1">
                  <a:gsLst>
                    <a:gs pos="0">
                      <a:schemeClr val="tx1">
                        <a:alpha val="2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77642" y="390525"/>
                  <a:ext cx="1379866" cy="179304"/>
                </a:xfrm>
                <a:prstGeom prst="ellipse">
                  <a:avLst/>
                </a:prstGeom>
                <a:gradFill flip="none" rotWithShape="1">
                  <a:gsLst>
                    <a:gs pos="0">
                      <a:schemeClr val="tx1">
                        <a:alpha val="2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4401631" y="3636406"/>
              <a:ext cx="3344016" cy="2193174"/>
              <a:chOff x="4423992" y="3636406"/>
              <a:chExt cx="3344016" cy="2193174"/>
            </a:xfrm>
          </p:grpSpPr>
          <p:sp>
            <p:nvSpPr>
              <p:cNvPr id="53" name="圆角矩形 52"/>
              <p:cNvSpPr/>
              <p:nvPr/>
            </p:nvSpPr>
            <p:spPr>
              <a:xfrm>
                <a:off x="4423992" y="3636406"/>
                <a:ext cx="3344016" cy="2193174"/>
              </a:xfrm>
              <a:prstGeom prst="roundRect">
                <a:avLst>
                  <a:gd name="adj" fmla="val 4653"/>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5">
                <a:extLst>
                  <a:ext uri="{28A0092B-C50C-407E-A947-70E740481C1C}">
                    <a14:useLocalDpi xmlns:a14="http://schemas.microsoft.com/office/drawing/2010/main" val="0"/>
                  </a:ext>
                </a:extLst>
              </a:blip>
              <a:srcRect l="19921" t="2898" r="32693" b="819"/>
              <a:stretch>
                <a:fillRect/>
              </a:stretch>
            </p:blipFill>
            <p:spPr>
              <a:xfrm>
                <a:off x="4551937" y="3721934"/>
                <a:ext cx="3088126" cy="2022118"/>
              </a:xfrm>
              <a:custGeom>
                <a:avLst/>
                <a:gdLst>
                  <a:gd name="connsiteX0" fmla="*/ 0 w 3252486"/>
                  <a:gd name="connsiteY0" fmla="*/ 0 h 2129742"/>
                  <a:gd name="connsiteX1" fmla="*/ 3252486 w 3252486"/>
                  <a:gd name="connsiteY1" fmla="*/ 0 h 2129742"/>
                  <a:gd name="connsiteX2" fmla="*/ 3252486 w 3252486"/>
                  <a:gd name="connsiteY2" fmla="*/ 2129742 h 2129742"/>
                  <a:gd name="connsiteX3" fmla="*/ 0 w 3252486"/>
                  <a:gd name="connsiteY3" fmla="*/ 2129742 h 2129742"/>
                </a:gdLst>
                <a:ahLst/>
                <a:cxnLst>
                  <a:cxn ang="0">
                    <a:pos x="connsiteX0" y="connsiteY0"/>
                  </a:cxn>
                  <a:cxn ang="0">
                    <a:pos x="connsiteX1" y="connsiteY1"/>
                  </a:cxn>
                  <a:cxn ang="0">
                    <a:pos x="connsiteX2" y="connsiteY2"/>
                  </a:cxn>
                  <a:cxn ang="0">
                    <a:pos x="connsiteX3" y="connsiteY3"/>
                  </a:cxn>
                </a:cxnLst>
                <a:rect l="l" t="t" r="r" b="b"/>
                <a:pathLst>
                  <a:path w="3252486" h="2129742">
                    <a:moveTo>
                      <a:pt x="0" y="0"/>
                    </a:moveTo>
                    <a:lnTo>
                      <a:pt x="3252486" y="0"/>
                    </a:lnTo>
                    <a:lnTo>
                      <a:pt x="3252486" y="2129742"/>
                    </a:lnTo>
                    <a:lnTo>
                      <a:pt x="0" y="2129742"/>
                    </a:lnTo>
                    <a:close/>
                  </a:path>
                </a:pathLst>
              </a:custGeom>
            </p:spPr>
          </p:pic>
        </p:grpSp>
      </p:grpSp>
      <p:sp>
        <p:nvSpPr>
          <p:cNvPr id="47" name="文本框 46"/>
          <p:cNvSpPr txBox="1"/>
          <p:nvPr/>
        </p:nvSpPr>
        <p:spPr>
          <a:xfrm>
            <a:off x="4441186" y="2411033"/>
            <a:ext cx="3245509" cy="1172629"/>
          </a:xfrm>
          <a:prstGeom prst="rect">
            <a:avLst/>
          </a:prstGeom>
          <a:noFill/>
        </p:spPr>
        <p:txBody>
          <a:bodyPr wrap="square" rtlCol="0">
            <a:spAutoFit/>
          </a:bodyPr>
          <a:lstStyle/>
          <a:p>
            <a:pPr algn="ct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48" name="文本框 47"/>
          <p:cNvSpPr txBox="1"/>
          <p:nvPr/>
        </p:nvSpPr>
        <p:spPr>
          <a:xfrm>
            <a:off x="5003393" y="1834615"/>
            <a:ext cx="2185214" cy="562333"/>
          </a:xfrm>
          <a:prstGeom prst="rect">
            <a:avLst/>
          </a:prstGeom>
          <a:noFill/>
        </p:spPr>
        <p:txBody>
          <a:bodyPr wrap="none" rtlCol="0">
            <a:spAutoFit/>
          </a:bodyPr>
          <a:lstStyle/>
          <a:p>
            <a:pPr algn="ctr">
              <a:lnSpc>
                <a:spcPct val="130000"/>
              </a:lnSpc>
            </a:pPr>
            <a:r>
              <a:rPr lang="zh-CN" altLang="en-US" sz="26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41"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688031920"/>
      </p:ext>
    </p:extLst>
  </p:cSld>
  <p:clrMapOvr>
    <a:masterClrMapping/>
  </p:clrMapOvr>
  <p:transition spd="slow" advTm="6521">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par>
                                <p:cTn id="12" presetID="10" presetClass="entr" presetSubtype="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2" presetClass="entr" presetSubtype="4"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down)">
                                      <p:cBhvr>
                                        <p:cTn id="27" dur="500"/>
                                        <p:tgtEl>
                                          <p:spTgt spid="3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down)">
                                      <p:cBhvr>
                                        <p:cTn id="30" dur="500"/>
                                        <p:tgtEl>
                                          <p:spTgt spid="40"/>
                                        </p:tgtEl>
                                      </p:cBhvr>
                                    </p:animEffect>
                                  </p:childTnLst>
                                </p:cTn>
                              </p:par>
                            </p:childTnLst>
                          </p:cTn>
                        </p:par>
                        <p:par>
                          <p:cTn id="31" fill="hold">
                            <p:stCondLst>
                              <p:cond delay="1500"/>
                            </p:stCondLst>
                            <p:childTnLst>
                              <p:par>
                                <p:cTn id="32" presetID="22" presetClass="entr" presetSubtype="4" fill="hold" grpId="0" nodeType="after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wipe(down)">
                                      <p:cBhvr>
                                        <p:cTn id="34" dur="500"/>
                                        <p:tgtEl>
                                          <p:spTgt spid="47"/>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down)">
                                      <p:cBhvr>
                                        <p:cTn id="37" dur="500"/>
                                        <p:tgtEl>
                                          <p:spTgt spid="48"/>
                                        </p:tgtEl>
                                      </p:cBhvr>
                                    </p:animEffect>
                                  </p:childTnLst>
                                </p:cTn>
                              </p:par>
                            </p:childTnLst>
                          </p:cTn>
                        </p:par>
                        <p:par>
                          <p:cTn id="38" fill="hold">
                            <p:stCondLst>
                              <p:cond delay="2000"/>
                            </p:stCondLst>
                            <p:childTnLst>
                              <p:par>
                                <p:cTn id="39" presetID="16" presetClass="entr" presetSubtype="21"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barn(inVertical)">
                                      <p:cBhvr>
                                        <p:cTn id="41" dur="500"/>
                                        <p:tgtEl>
                                          <p:spTgt spid="44"/>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barn(inVertical)">
                                      <p:cBhvr>
                                        <p:cTn id="4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4" grpId="0"/>
      <p:bldP spid="45" grpId="0"/>
      <p:bldP spid="47" grpId="0"/>
      <p:bldP spid="48"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24754" y="3645178"/>
            <a:ext cx="2270417" cy="2345208"/>
            <a:chOff x="2281704" y="2445028"/>
            <a:chExt cx="2270417" cy="2345208"/>
          </a:xfrm>
        </p:grpSpPr>
        <p:sp>
          <p:nvSpPr>
            <p:cNvPr id="2" name="泪滴形 1"/>
            <p:cNvSpPr/>
            <p:nvPr/>
          </p:nvSpPr>
          <p:spPr>
            <a:xfrm rot="10800000">
              <a:off x="2281704" y="2445028"/>
              <a:ext cx="2270417" cy="2345208"/>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303757" y="2445028"/>
              <a:ext cx="2226305" cy="2338523"/>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490009" y="2660196"/>
              <a:ext cx="1853805" cy="191487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655322" y="3127788"/>
              <a:ext cx="1523173" cy="830997"/>
            </a:xfrm>
            <a:prstGeom prst="rect">
              <a:avLst/>
            </a:prstGeom>
            <a:noFill/>
            <a:effectLst/>
          </p:spPr>
          <p:txBody>
            <a:bodyPr wrap="none" rtlCol="0">
              <a:spAutoFit/>
            </a:bodyPr>
            <a:lstStyle/>
            <a:p>
              <a:pPr algn="ctr"/>
              <a:r>
                <a:rPr lang="en-US" altLang="zh-CN" sz="48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rPr>
                <a:t>28%</a:t>
              </a:r>
              <a:endParaRPr lang="zh-CN" altLang="en-US" sz="48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endParaRPr>
            </a:p>
          </p:txBody>
        </p:sp>
      </p:grpSp>
      <p:grpSp>
        <p:nvGrpSpPr>
          <p:cNvPr id="7" name="组合 6"/>
          <p:cNvGrpSpPr/>
          <p:nvPr/>
        </p:nvGrpSpPr>
        <p:grpSpPr>
          <a:xfrm flipH="1">
            <a:off x="6117225" y="3879340"/>
            <a:ext cx="2100732" cy="2111047"/>
            <a:chOff x="2281704" y="2445028"/>
            <a:chExt cx="2270417" cy="2345208"/>
          </a:xfrm>
        </p:grpSpPr>
        <p:sp>
          <p:nvSpPr>
            <p:cNvPr id="8" name="泪滴形 7"/>
            <p:cNvSpPr/>
            <p:nvPr/>
          </p:nvSpPr>
          <p:spPr>
            <a:xfrm rot="10800000">
              <a:off x="2281704" y="2445028"/>
              <a:ext cx="2270417" cy="2345208"/>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303757" y="2445028"/>
              <a:ext cx="2226305" cy="2338523"/>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490009" y="2660196"/>
              <a:ext cx="1853805" cy="191487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590345" y="3101000"/>
              <a:ext cx="1653136" cy="923173"/>
            </a:xfrm>
            <a:prstGeom prst="rect">
              <a:avLst/>
            </a:prstGeom>
            <a:noFill/>
            <a:effectLst/>
          </p:spPr>
          <p:txBody>
            <a:bodyPr wrap="none" rtlCol="0">
              <a:spAutoFit/>
            </a:bodyPr>
            <a:lstStyle/>
            <a:p>
              <a:pPr algn="ctr"/>
              <a:r>
                <a:rPr lang="en-US" altLang="zh-CN" sz="48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rPr>
                <a:t>22%</a:t>
              </a:r>
              <a:endParaRPr lang="zh-CN" altLang="en-US" sz="88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endParaRPr>
            </a:p>
          </p:txBody>
        </p:sp>
      </p:grpSp>
      <p:grpSp>
        <p:nvGrpSpPr>
          <p:cNvPr id="12" name="组合 11"/>
          <p:cNvGrpSpPr/>
          <p:nvPr/>
        </p:nvGrpSpPr>
        <p:grpSpPr>
          <a:xfrm flipH="1" flipV="1">
            <a:off x="6309964" y="1971678"/>
            <a:ext cx="1863880" cy="1995957"/>
            <a:chOff x="2281704" y="2445028"/>
            <a:chExt cx="2270417" cy="2345208"/>
          </a:xfrm>
        </p:grpSpPr>
        <p:sp>
          <p:nvSpPr>
            <p:cNvPr id="13" name="泪滴形 12"/>
            <p:cNvSpPr/>
            <p:nvPr/>
          </p:nvSpPr>
          <p:spPr>
            <a:xfrm rot="10800000">
              <a:off x="2281704" y="2445028"/>
              <a:ext cx="2270417" cy="2345208"/>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303757" y="2445028"/>
              <a:ext cx="2226305" cy="2338523"/>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490009" y="2660196"/>
              <a:ext cx="1853805" cy="191487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flipV="1">
              <a:off x="2329277" y="3044473"/>
              <a:ext cx="2118310" cy="1084894"/>
            </a:xfrm>
            <a:prstGeom prst="rect">
              <a:avLst/>
            </a:prstGeom>
            <a:noFill/>
            <a:effectLst/>
          </p:spPr>
          <p:txBody>
            <a:bodyPr wrap="square" rtlCol="0">
              <a:spAutoFit/>
            </a:bodyPr>
            <a:lstStyle/>
            <a:p>
              <a:pPr algn="ctr"/>
              <a:r>
                <a:rPr lang="en-US" altLang="zh-CN" sz="54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rPr>
                <a:t>15%</a:t>
              </a:r>
              <a:endParaRPr lang="zh-CN" altLang="en-US" sz="54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endParaRPr>
            </a:p>
          </p:txBody>
        </p:sp>
      </p:grpSp>
      <p:grpSp>
        <p:nvGrpSpPr>
          <p:cNvPr id="17" name="组合 16"/>
          <p:cNvGrpSpPr/>
          <p:nvPr/>
        </p:nvGrpSpPr>
        <p:grpSpPr>
          <a:xfrm flipV="1">
            <a:off x="3824752" y="1114424"/>
            <a:ext cx="2618537" cy="2495685"/>
            <a:chOff x="2281704" y="2445028"/>
            <a:chExt cx="2270417" cy="2345208"/>
          </a:xfrm>
        </p:grpSpPr>
        <p:sp>
          <p:nvSpPr>
            <p:cNvPr id="18" name="泪滴形 17"/>
            <p:cNvSpPr/>
            <p:nvPr/>
          </p:nvSpPr>
          <p:spPr>
            <a:xfrm rot="10800000">
              <a:off x="2281704" y="2445028"/>
              <a:ext cx="2270417" cy="2345208"/>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303757" y="2445028"/>
              <a:ext cx="2226305" cy="2338523"/>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490009" y="2660196"/>
              <a:ext cx="1853805" cy="191487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flipV="1">
              <a:off x="2343922" y="3170511"/>
              <a:ext cx="2118310" cy="954424"/>
            </a:xfrm>
            <a:prstGeom prst="rect">
              <a:avLst/>
            </a:prstGeom>
            <a:noFill/>
            <a:effectLst/>
          </p:spPr>
          <p:txBody>
            <a:bodyPr wrap="square" rtlCol="0">
              <a:spAutoFit/>
            </a:bodyPr>
            <a:lstStyle/>
            <a:p>
              <a:pPr algn="ctr"/>
              <a:r>
                <a:rPr lang="en-US" altLang="zh-CN" sz="60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rPr>
                <a:t>35%</a:t>
              </a:r>
              <a:endParaRPr lang="zh-CN" altLang="en-US" sz="60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endParaRPr>
            </a:p>
          </p:txBody>
        </p:sp>
      </p:grpSp>
      <p:sp>
        <p:nvSpPr>
          <p:cNvPr id="22" name="文本框 21"/>
          <p:cNvSpPr txBox="1"/>
          <p:nvPr/>
        </p:nvSpPr>
        <p:spPr>
          <a:xfrm>
            <a:off x="763577" y="1583400"/>
            <a:ext cx="2924599" cy="1052596"/>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23" name="文本框 22"/>
          <p:cNvSpPr txBox="1"/>
          <p:nvPr/>
        </p:nvSpPr>
        <p:spPr>
          <a:xfrm>
            <a:off x="763578" y="1057166"/>
            <a:ext cx="2244460" cy="526234"/>
          </a:xfrm>
          <a:prstGeom prst="rect">
            <a:avLst/>
          </a:prstGeom>
          <a:noFill/>
        </p:spPr>
        <p:txBody>
          <a:bodyPr wrap="square" rtlCol="0">
            <a:spAutoFit/>
          </a:bodyPr>
          <a:lstStyle/>
          <a:p>
            <a:pPr>
              <a:lnSpc>
                <a:spcPct val="130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rPr>
              <a:t>主要的业务</a:t>
            </a:r>
          </a:p>
        </p:txBody>
      </p:sp>
      <p:sp>
        <p:nvSpPr>
          <p:cNvPr id="24" name="文本框 23"/>
          <p:cNvSpPr txBox="1"/>
          <p:nvPr/>
        </p:nvSpPr>
        <p:spPr>
          <a:xfrm>
            <a:off x="734835" y="4854172"/>
            <a:ext cx="2924599" cy="1052596"/>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25" name="文本框 24"/>
          <p:cNvSpPr txBox="1"/>
          <p:nvPr/>
        </p:nvSpPr>
        <p:spPr>
          <a:xfrm>
            <a:off x="734836" y="4327938"/>
            <a:ext cx="2244460" cy="526234"/>
          </a:xfrm>
          <a:prstGeom prst="rect">
            <a:avLst/>
          </a:prstGeom>
          <a:noFill/>
        </p:spPr>
        <p:txBody>
          <a:bodyPr wrap="square" rtlCol="0">
            <a:spAutoFit/>
          </a:bodyPr>
          <a:lstStyle/>
          <a:p>
            <a:pPr>
              <a:lnSpc>
                <a:spcPct val="130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rPr>
              <a:t>主要的业务</a:t>
            </a:r>
          </a:p>
        </p:txBody>
      </p:sp>
      <p:sp>
        <p:nvSpPr>
          <p:cNvPr id="26" name="文本框 25"/>
          <p:cNvSpPr txBox="1"/>
          <p:nvPr/>
        </p:nvSpPr>
        <p:spPr>
          <a:xfrm>
            <a:off x="8388635" y="1846517"/>
            <a:ext cx="2924599" cy="1052596"/>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27" name="文本框 26"/>
          <p:cNvSpPr txBox="1"/>
          <p:nvPr/>
        </p:nvSpPr>
        <p:spPr>
          <a:xfrm>
            <a:off x="8388636" y="1320283"/>
            <a:ext cx="2244460" cy="526234"/>
          </a:xfrm>
          <a:prstGeom prst="rect">
            <a:avLst/>
          </a:prstGeom>
          <a:noFill/>
        </p:spPr>
        <p:txBody>
          <a:bodyPr wrap="square" rtlCol="0">
            <a:spAutoFit/>
          </a:bodyPr>
          <a:lstStyle/>
          <a:p>
            <a:pPr>
              <a:lnSpc>
                <a:spcPct val="130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rPr>
              <a:t>次要的业务</a:t>
            </a:r>
          </a:p>
        </p:txBody>
      </p:sp>
      <p:sp>
        <p:nvSpPr>
          <p:cNvPr id="28" name="文本框 27"/>
          <p:cNvSpPr txBox="1"/>
          <p:nvPr/>
        </p:nvSpPr>
        <p:spPr>
          <a:xfrm>
            <a:off x="8388635" y="4956047"/>
            <a:ext cx="2924599" cy="1052596"/>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29" name="文本框 28"/>
          <p:cNvSpPr txBox="1"/>
          <p:nvPr/>
        </p:nvSpPr>
        <p:spPr>
          <a:xfrm>
            <a:off x="8388636" y="4429813"/>
            <a:ext cx="2244460" cy="526234"/>
          </a:xfrm>
          <a:prstGeom prst="rect">
            <a:avLst/>
          </a:prstGeom>
          <a:noFill/>
        </p:spPr>
        <p:txBody>
          <a:bodyPr wrap="square" rtlCol="0">
            <a:spAutoFit/>
          </a:bodyPr>
          <a:lstStyle/>
          <a:p>
            <a:pPr>
              <a:lnSpc>
                <a:spcPct val="130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rPr>
              <a:t>次要的业务</a:t>
            </a:r>
          </a:p>
        </p:txBody>
      </p:sp>
      <p:sp>
        <p:nvSpPr>
          <p:cNvPr id="30"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98551510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2" presetClass="entr" presetSubtype="4"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2" fill="hold" grpId="0" nodeType="withEffect">
                                  <p:stCondLst>
                                    <p:cond delay="19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p:tgtEl>
                                          <p:spTgt spid="22"/>
                                        </p:tgtEl>
                                        <p:attrNameLst>
                                          <p:attrName>ppt_x</p:attrName>
                                        </p:attrNameLst>
                                      </p:cBhvr>
                                      <p:tavLst>
                                        <p:tav tm="0">
                                          <p:val>
                                            <p:strVal val="#ppt_x-#ppt_w*1.125000"/>
                                          </p:val>
                                        </p:tav>
                                        <p:tav tm="100000">
                                          <p:val>
                                            <p:strVal val="#ppt_x"/>
                                          </p:val>
                                        </p:tav>
                                      </p:tavLst>
                                    </p:anim>
                                    <p:animEffect transition="in" filter="wipe(right)">
                                      <p:cBhvr>
                                        <p:cTn id="24" dur="500"/>
                                        <p:tgtEl>
                                          <p:spTgt spid="22"/>
                                        </p:tgtEl>
                                      </p:cBhvr>
                                    </p:animEffect>
                                  </p:childTnLst>
                                </p:cTn>
                              </p:par>
                              <p:par>
                                <p:cTn id="25" presetID="31" presetClass="entr" presetSubtype="0" fill="hold" grpId="1" nodeType="with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 calcmode="lin" valueType="num">
                                      <p:cBhvr>
                                        <p:cTn id="29" dur="500" fill="hold"/>
                                        <p:tgtEl>
                                          <p:spTgt spid="22"/>
                                        </p:tgtEl>
                                        <p:attrNameLst>
                                          <p:attrName>style.rotation</p:attrName>
                                        </p:attrNameLst>
                                      </p:cBhvr>
                                      <p:tavLst>
                                        <p:tav tm="0">
                                          <p:val>
                                            <p:fltVal val="90"/>
                                          </p:val>
                                        </p:tav>
                                        <p:tav tm="100000">
                                          <p:val>
                                            <p:fltVal val="0"/>
                                          </p:val>
                                        </p:tav>
                                      </p:tavLst>
                                    </p:anim>
                                    <p:animEffect transition="in" filter="fade">
                                      <p:cBhvr>
                                        <p:cTn id="30" dur="500"/>
                                        <p:tgtEl>
                                          <p:spTgt spid="22"/>
                                        </p:tgtEl>
                                      </p:cBhvr>
                                    </p:animEffect>
                                  </p:childTnLst>
                                </p:cTn>
                              </p:par>
                            </p:childTnLst>
                          </p:cTn>
                        </p:par>
                        <p:par>
                          <p:cTn id="31" fill="hold">
                            <p:stCondLst>
                              <p:cond delay="4400"/>
                            </p:stCondLst>
                            <p:childTnLst>
                              <p:par>
                                <p:cTn id="32" presetID="6" presetClass="entr" presetSubtype="16"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circle(in)">
                                      <p:cBhvr>
                                        <p:cTn id="34" dur="2000"/>
                                        <p:tgtEl>
                                          <p:spTgt spid="12"/>
                                        </p:tgtEl>
                                      </p:cBhvr>
                                    </p:animEffect>
                                  </p:childTnLst>
                                </p:cTn>
                              </p:par>
                              <p:par>
                                <p:cTn id="35" presetID="2" presetClass="entr" presetSubtype="2" fill="hold" grpId="0" nodeType="withEffect">
                                  <p:stCondLst>
                                    <p:cond delay="190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1+#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par>
                                <p:cTn id="39" presetID="12" presetClass="entr" presetSubtype="8" fill="hold" grpId="0" nodeType="withEffect">
                                  <p:stCondLst>
                                    <p:cond delay="0"/>
                                  </p:stCondLst>
                                  <p:iterate type="lt">
                                    <p:tmPct val="10000"/>
                                  </p:iterate>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p:tgtEl>
                                          <p:spTgt spid="24"/>
                                        </p:tgtEl>
                                        <p:attrNameLst>
                                          <p:attrName>ppt_x</p:attrName>
                                        </p:attrNameLst>
                                      </p:cBhvr>
                                      <p:tavLst>
                                        <p:tav tm="0">
                                          <p:val>
                                            <p:strVal val="#ppt_x-#ppt_w*1.125000"/>
                                          </p:val>
                                        </p:tav>
                                        <p:tav tm="100000">
                                          <p:val>
                                            <p:strVal val="#ppt_x"/>
                                          </p:val>
                                        </p:tav>
                                      </p:tavLst>
                                    </p:anim>
                                    <p:animEffect transition="in" filter="wipe(right)">
                                      <p:cBhvr>
                                        <p:cTn id="42" dur="500"/>
                                        <p:tgtEl>
                                          <p:spTgt spid="24"/>
                                        </p:tgtEl>
                                      </p:cBhvr>
                                    </p:animEffect>
                                  </p:childTnLst>
                                </p:cTn>
                              </p:par>
                              <p:par>
                                <p:cTn id="43" presetID="31" presetClass="entr" presetSubtype="0" fill="hold" grpId="1" nodeType="withEffect">
                                  <p:stCondLst>
                                    <p:cond delay="0"/>
                                  </p:stCondLst>
                                  <p:iterate type="lt">
                                    <p:tmPct val="10000"/>
                                  </p:iterate>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 calcmode="lin" valueType="num">
                                      <p:cBhvr>
                                        <p:cTn id="47" dur="500" fill="hold"/>
                                        <p:tgtEl>
                                          <p:spTgt spid="24"/>
                                        </p:tgtEl>
                                        <p:attrNameLst>
                                          <p:attrName>style.rotation</p:attrName>
                                        </p:attrNameLst>
                                      </p:cBhvr>
                                      <p:tavLst>
                                        <p:tav tm="0">
                                          <p:val>
                                            <p:fltVal val="90"/>
                                          </p:val>
                                        </p:tav>
                                        <p:tav tm="100000">
                                          <p:val>
                                            <p:fltVal val="0"/>
                                          </p:val>
                                        </p:tav>
                                      </p:tavLst>
                                    </p:anim>
                                    <p:animEffect transition="in" filter="fade">
                                      <p:cBhvr>
                                        <p:cTn id="48" dur="500"/>
                                        <p:tgtEl>
                                          <p:spTgt spid="24"/>
                                        </p:tgtEl>
                                      </p:cBhvr>
                                    </p:animEffect>
                                  </p:childTnLst>
                                </p:cTn>
                              </p:par>
                            </p:childTnLst>
                          </p:cTn>
                        </p:par>
                        <p:par>
                          <p:cTn id="49" fill="hold">
                            <p:stCondLst>
                              <p:cond delay="7950"/>
                            </p:stCondLst>
                            <p:childTnLst>
                              <p:par>
                                <p:cTn id="50" presetID="16" presetClass="entr" presetSubtype="21"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barn(inVertical)">
                                      <p:cBhvr>
                                        <p:cTn id="52" dur="500"/>
                                        <p:tgtEl>
                                          <p:spTgt spid="6"/>
                                        </p:tgtEl>
                                      </p:cBhvr>
                                    </p:animEffect>
                                  </p:childTnLst>
                                </p:cTn>
                              </p:par>
                              <p:par>
                                <p:cTn id="53" presetID="2" presetClass="entr" presetSubtype="2" fill="hold" grpId="0" nodeType="withEffect">
                                  <p:stCondLst>
                                    <p:cond delay="190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fill="hold"/>
                                        <p:tgtEl>
                                          <p:spTgt spid="27"/>
                                        </p:tgtEl>
                                        <p:attrNameLst>
                                          <p:attrName>ppt_x</p:attrName>
                                        </p:attrNameLst>
                                      </p:cBhvr>
                                      <p:tavLst>
                                        <p:tav tm="0">
                                          <p:val>
                                            <p:strVal val="1+#ppt_w/2"/>
                                          </p:val>
                                        </p:tav>
                                        <p:tav tm="100000">
                                          <p:val>
                                            <p:strVal val="#ppt_x"/>
                                          </p:val>
                                        </p:tav>
                                      </p:tavLst>
                                    </p:anim>
                                    <p:anim calcmode="lin" valueType="num">
                                      <p:cBhvr additive="base">
                                        <p:cTn id="56" dur="500" fill="hold"/>
                                        <p:tgtEl>
                                          <p:spTgt spid="27"/>
                                        </p:tgtEl>
                                        <p:attrNameLst>
                                          <p:attrName>ppt_y</p:attrName>
                                        </p:attrNameLst>
                                      </p:cBhvr>
                                      <p:tavLst>
                                        <p:tav tm="0">
                                          <p:val>
                                            <p:strVal val="#ppt_y"/>
                                          </p:val>
                                        </p:tav>
                                        <p:tav tm="100000">
                                          <p:val>
                                            <p:strVal val="#ppt_y"/>
                                          </p:val>
                                        </p:tav>
                                      </p:tavLst>
                                    </p:anim>
                                  </p:childTnLst>
                                </p:cTn>
                              </p:par>
                              <p:par>
                                <p:cTn id="57" presetID="12" presetClass="entr" presetSubtype="8" fill="hold" grpId="0" nodeType="withEffect">
                                  <p:stCondLst>
                                    <p:cond delay="0"/>
                                  </p:stCondLst>
                                  <p:iterate type="lt">
                                    <p:tmPct val="10000"/>
                                  </p:iterate>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p:tgtEl>
                                          <p:spTgt spid="26"/>
                                        </p:tgtEl>
                                        <p:attrNameLst>
                                          <p:attrName>ppt_x</p:attrName>
                                        </p:attrNameLst>
                                      </p:cBhvr>
                                      <p:tavLst>
                                        <p:tav tm="0">
                                          <p:val>
                                            <p:strVal val="#ppt_x-#ppt_w*1.125000"/>
                                          </p:val>
                                        </p:tav>
                                        <p:tav tm="100000">
                                          <p:val>
                                            <p:strVal val="#ppt_x"/>
                                          </p:val>
                                        </p:tav>
                                      </p:tavLst>
                                    </p:anim>
                                    <p:animEffect transition="in" filter="wipe(right)">
                                      <p:cBhvr>
                                        <p:cTn id="60" dur="500"/>
                                        <p:tgtEl>
                                          <p:spTgt spid="26"/>
                                        </p:tgtEl>
                                      </p:cBhvr>
                                    </p:animEffect>
                                  </p:childTnLst>
                                </p:cTn>
                              </p:par>
                              <p:par>
                                <p:cTn id="61" presetID="31" presetClass="entr" presetSubtype="0" fill="hold" grpId="1" nodeType="withEffect">
                                  <p:stCondLst>
                                    <p:cond delay="0"/>
                                  </p:stCondLst>
                                  <p:iterate type="lt">
                                    <p:tmPct val="10000"/>
                                  </p:iterate>
                                  <p:childTnLst>
                                    <p:set>
                                      <p:cBhvr>
                                        <p:cTn id="62" dur="1" fill="hold">
                                          <p:stCondLst>
                                            <p:cond delay="0"/>
                                          </p:stCondLst>
                                        </p:cTn>
                                        <p:tgtEl>
                                          <p:spTgt spid="26"/>
                                        </p:tgtEl>
                                        <p:attrNameLst>
                                          <p:attrName>style.visibility</p:attrName>
                                        </p:attrNameLst>
                                      </p:cBhvr>
                                      <p:to>
                                        <p:strVal val="visible"/>
                                      </p:to>
                                    </p:set>
                                    <p:anim calcmode="lin" valueType="num">
                                      <p:cBhvr>
                                        <p:cTn id="63" dur="500" fill="hold"/>
                                        <p:tgtEl>
                                          <p:spTgt spid="26"/>
                                        </p:tgtEl>
                                        <p:attrNameLst>
                                          <p:attrName>ppt_w</p:attrName>
                                        </p:attrNameLst>
                                      </p:cBhvr>
                                      <p:tavLst>
                                        <p:tav tm="0">
                                          <p:val>
                                            <p:fltVal val="0"/>
                                          </p:val>
                                        </p:tav>
                                        <p:tav tm="100000">
                                          <p:val>
                                            <p:strVal val="#ppt_w"/>
                                          </p:val>
                                        </p:tav>
                                      </p:tavLst>
                                    </p:anim>
                                    <p:anim calcmode="lin" valueType="num">
                                      <p:cBhvr>
                                        <p:cTn id="64" dur="500" fill="hold"/>
                                        <p:tgtEl>
                                          <p:spTgt spid="26"/>
                                        </p:tgtEl>
                                        <p:attrNameLst>
                                          <p:attrName>ppt_h</p:attrName>
                                        </p:attrNameLst>
                                      </p:cBhvr>
                                      <p:tavLst>
                                        <p:tav tm="0">
                                          <p:val>
                                            <p:fltVal val="0"/>
                                          </p:val>
                                        </p:tav>
                                        <p:tav tm="100000">
                                          <p:val>
                                            <p:strVal val="#ppt_h"/>
                                          </p:val>
                                        </p:tav>
                                      </p:tavLst>
                                    </p:anim>
                                    <p:anim calcmode="lin" valueType="num">
                                      <p:cBhvr>
                                        <p:cTn id="65" dur="500" fill="hold"/>
                                        <p:tgtEl>
                                          <p:spTgt spid="26"/>
                                        </p:tgtEl>
                                        <p:attrNameLst>
                                          <p:attrName>style.rotation</p:attrName>
                                        </p:attrNameLst>
                                      </p:cBhvr>
                                      <p:tavLst>
                                        <p:tav tm="0">
                                          <p:val>
                                            <p:fltVal val="90"/>
                                          </p:val>
                                        </p:tav>
                                        <p:tav tm="100000">
                                          <p:val>
                                            <p:fltVal val="0"/>
                                          </p:val>
                                        </p:tav>
                                      </p:tavLst>
                                    </p:anim>
                                    <p:animEffect transition="in" filter="fade">
                                      <p:cBhvr>
                                        <p:cTn id="66" dur="500"/>
                                        <p:tgtEl>
                                          <p:spTgt spid="26"/>
                                        </p:tgtEl>
                                      </p:cBhvr>
                                    </p:animEffect>
                                  </p:childTnLst>
                                </p:cTn>
                              </p:par>
                            </p:childTnLst>
                          </p:cTn>
                        </p:par>
                        <p:par>
                          <p:cTn id="67" fill="hold">
                            <p:stCondLst>
                              <p:cond delay="11500"/>
                            </p:stCondLst>
                            <p:childTnLst>
                              <p:par>
                                <p:cTn id="68" presetID="42" presetClass="entr" presetSubtype="0" fill="hold"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fade">
                                      <p:cBhvr>
                                        <p:cTn id="70" dur="1000"/>
                                        <p:tgtEl>
                                          <p:spTgt spid="7"/>
                                        </p:tgtEl>
                                      </p:cBhvr>
                                    </p:animEffect>
                                    <p:anim calcmode="lin" valueType="num">
                                      <p:cBhvr>
                                        <p:cTn id="71" dur="1000" fill="hold"/>
                                        <p:tgtEl>
                                          <p:spTgt spid="7"/>
                                        </p:tgtEl>
                                        <p:attrNameLst>
                                          <p:attrName>ppt_x</p:attrName>
                                        </p:attrNameLst>
                                      </p:cBhvr>
                                      <p:tavLst>
                                        <p:tav tm="0">
                                          <p:val>
                                            <p:strVal val="#ppt_x"/>
                                          </p:val>
                                        </p:tav>
                                        <p:tav tm="100000">
                                          <p:val>
                                            <p:strVal val="#ppt_x"/>
                                          </p:val>
                                        </p:tav>
                                      </p:tavLst>
                                    </p:anim>
                                    <p:anim calcmode="lin" valueType="num">
                                      <p:cBhvr>
                                        <p:cTn id="72" dur="1000" fill="hold"/>
                                        <p:tgtEl>
                                          <p:spTgt spid="7"/>
                                        </p:tgtEl>
                                        <p:attrNameLst>
                                          <p:attrName>ppt_y</p:attrName>
                                        </p:attrNameLst>
                                      </p:cBhvr>
                                      <p:tavLst>
                                        <p:tav tm="0">
                                          <p:val>
                                            <p:strVal val="#ppt_y+.1"/>
                                          </p:val>
                                        </p:tav>
                                        <p:tav tm="100000">
                                          <p:val>
                                            <p:strVal val="#ppt_y"/>
                                          </p:val>
                                        </p:tav>
                                      </p:tavLst>
                                    </p:anim>
                                  </p:childTnLst>
                                </p:cTn>
                              </p:par>
                              <p:par>
                                <p:cTn id="73" presetID="2" presetClass="entr" presetSubtype="2" fill="hold" grpId="0" nodeType="withEffect">
                                  <p:stCondLst>
                                    <p:cond delay="1900"/>
                                  </p:stCondLst>
                                  <p:childTnLst>
                                    <p:set>
                                      <p:cBhvr>
                                        <p:cTn id="74" dur="1" fill="hold">
                                          <p:stCondLst>
                                            <p:cond delay="0"/>
                                          </p:stCondLst>
                                        </p:cTn>
                                        <p:tgtEl>
                                          <p:spTgt spid="29"/>
                                        </p:tgtEl>
                                        <p:attrNameLst>
                                          <p:attrName>style.visibility</p:attrName>
                                        </p:attrNameLst>
                                      </p:cBhvr>
                                      <p:to>
                                        <p:strVal val="visible"/>
                                      </p:to>
                                    </p:set>
                                    <p:anim calcmode="lin" valueType="num">
                                      <p:cBhvr additive="base">
                                        <p:cTn id="75" dur="500" fill="hold"/>
                                        <p:tgtEl>
                                          <p:spTgt spid="29"/>
                                        </p:tgtEl>
                                        <p:attrNameLst>
                                          <p:attrName>ppt_x</p:attrName>
                                        </p:attrNameLst>
                                      </p:cBhvr>
                                      <p:tavLst>
                                        <p:tav tm="0">
                                          <p:val>
                                            <p:strVal val="1+#ppt_w/2"/>
                                          </p:val>
                                        </p:tav>
                                        <p:tav tm="100000">
                                          <p:val>
                                            <p:strVal val="#ppt_x"/>
                                          </p:val>
                                        </p:tav>
                                      </p:tavLst>
                                    </p:anim>
                                    <p:anim calcmode="lin" valueType="num">
                                      <p:cBhvr additive="base">
                                        <p:cTn id="76" dur="500" fill="hold"/>
                                        <p:tgtEl>
                                          <p:spTgt spid="29"/>
                                        </p:tgtEl>
                                        <p:attrNameLst>
                                          <p:attrName>ppt_y</p:attrName>
                                        </p:attrNameLst>
                                      </p:cBhvr>
                                      <p:tavLst>
                                        <p:tav tm="0">
                                          <p:val>
                                            <p:strVal val="#ppt_y"/>
                                          </p:val>
                                        </p:tav>
                                        <p:tav tm="100000">
                                          <p:val>
                                            <p:strVal val="#ppt_y"/>
                                          </p:val>
                                        </p:tav>
                                      </p:tavLst>
                                    </p:anim>
                                  </p:childTnLst>
                                </p:cTn>
                              </p:par>
                              <p:par>
                                <p:cTn id="77" presetID="12" presetClass="entr" presetSubtype="8" fill="hold" grpId="0" nodeType="withEffect">
                                  <p:stCondLst>
                                    <p:cond delay="0"/>
                                  </p:stCondLst>
                                  <p:iterate type="lt">
                                    <p:tmPct val="10000"/>
                                  </p:iterate>
                                  <p:childTnLst>
                                    <p:set>
                                      <p:cBhvr>
                                        <p:cTn id="78" dur="1" fill="hold">
                                          <p:stCondLst>
                                            <p:cond delay="0"/>
                                          </p:stCondLst>
                                        </p:cTn>
                                        <p:tgtEl>
                                          <p:spTgt spid="28"/>
                                        </p:tgtEl>
                                        <p:attrNameLst>
                                          <p:attrName>style.visibility</p:attrName>
                                        </p:attrNameLst>
                                      </p:cBhvr>
                                      <p:to>
                                        <p:strVal val="visible"/>
                                      </p:to>
                                    </p:set>
                                    <p:anim calcmode="lin" valueType="num">
                                      <p:cBhvr additive="base">
                                        <p:cTn id="79" dur="500"/>
                                        <p:tgtEl>
                                          <p:spTgt spid="28"/>
                                        </p:tgtEl>
                                        <p:attrNameLst>
                                          <p:attrName>ppt_x</p:attrName>
                                        </p:attrNameLst>
                                      </p:cBhvr>
                                      <p:tavLst>
                                        <p:tav tm="0">
                                          <p:val>
                                            <p:strVal val="#ppt_x-#ppt_w*1.125000"/>
                                          </p:val>
                                        </p:tav>
                                        <p:tav tm="100000">
                                          <p:val>
                                            <p:strVal val="#ppt_x"/>
                                          </p:val>
                                        </p:tav>
                                      </p:tavLst>
                                    </p:anim>
                                    <p:animEffect transition="in" filter="wipe(right)">
                                      <p:cBhvr>
                                        <p:cTn id="80" dur="500"/>
                                        <p:tgtEl>
                                          <p:spTgt spid="28"/>
                                        </p:tgtEl>
                                      </p:cBhvr>
                                    </p:animEffect>
                                  </p:childTnLst>
                                </p:cTn>
                              </p:par>
                              <p:par>
                                <p:cTn id="81" presetID="31" presetClass="entr" presetSubtype="0" fill="hold" grpId="1" nodeType="withEffect">
                                  <p:stCondLst>
                                    <p:cond delay="0"/>
                                  </p:stCondLst>
                                  <p:iterate type="lt">
                                    <p:tmPct val="10000"/>
                                  </p:iterate>
                                  <p:childTnLst>
                                    <p:set>
                                      <p:cBhvr>
                                        <p:cTn id="82" dur="1" fill="hold">
                                          <p:stCondLst>
                                            <p:cond delay="0"/>
                                          </p:stCondLst>
                                        </p:cTn>
                                        <p:tgtEl>
                                          <p:spTgt spid="28"/>
                                        </p:tgtEl>
                                        <p:attrNameLst>
                                          <p:attrName>style.visibility</p:attrName>
                                        </p:attrNameLst>
                                      </p:cBhvr>
                                      <p:to>
                                        <p:strVal val="visible"/>
                                      </p:to>
                                    </p:set>
                                    <p:anim calcmode="lin" valueType="num">
                                      <p:cBhvr>
                                        <p:cTn id="83" dur="500" fill="hold"/>
                                        <p:tgtEl>
                                          <p:spTgt spid="28"/>
                                        </p:tgtEl>
                                        <p:attrNameLst>
                                          <p:attrName>ppt_w</p:attrName>
                                        </p:attrNameLst>
                                      </p:cBhvr>
                                      <p:tavLst>
                                        <p:tav tm="0">
                                          <p:val>
                                            <p:fltVal val="0"/>
                                          </p:val>
                                        </p:tav>
                                        <p:tav tm="100000">
                                          <p:val>
                                            <p:strVal val="#ppt_w"/>
                                          </p:val>
                                        </p:tav>
                                      </p:tavLst>
                                    </p:anim>
                                    <p:anim calcmode="lin" valueType="num">
                                      <p:cBhvr>
                                        <p:cTn id="84" dur="500" fill="hold"/>
                                        <p:tgtEl>
                                          <p:spTgt spid="28"/>
                                        </p:tgtEl>
                                        <p:attrNameLst>
                                          <p:attrName>ppt_h</p:attrName>
                                        </p:attrNameLst>
                                      </p:cBhvr>
                                      <p:tavLst>
                                        <p:tav tm="0">
                                          <p:val>
                                            <p:fltVal val="0"/>
                                          </p:val>
                                        </p:tav>
                                        <p:tav tm="100000">
                                          <p:val>
                                            <p:strVal val="#ppt_h"/>
                                          </p:val>
                                        </p:tav>
                                      </p:tavLst>
                                    </p:anim>
                                    <p:anim calcmode="lin" valueType="num">
                                      <p:cBhvr>
                                        <p:cTn id="85" dur="500" fill="hold"/>
                                        <p:tgtEl>
                                          <p:spTgt spid="28"/>
                                        </p:tgtEl>
                                        <p:attrNameLst>
                                          <p:attrName>style.rotation</p:attrName>
                                        </p:attrNameLst>
                                      </p:cBhvr>
                                      <p:tavLst>
                                        <p:tav tm="0">
                                          <p:val>
                                            <p:fltVal val="90"/>
                                          </p:val>
                                        </p:tav>
                                        <p:tav tm="100000">
                                          <p:val>
                                            <p:fltVal val="0"/>
                                          </p:val>
                                        </p:tav>
                                      </p:tavLst>
                                    </p:anim>
                                    <p:animEffect transition="in" filter="fade">
                                      <p:cBhvr>
                                        <p:cTn id="8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P spid="23" grpId="0"/>
      <p:bldP spid="24" grpId="0"/>
      <p:bldP spid="24" grpId="1"/>
      <p:bldP spid="25" grpId="0"/>
      <p:bldP spid="26" grpId="0"/>
      <p:bldP spid="26" grpId="1"/>
      <p:bldP spid="27" grpId="0"/>
      <p:bldP spid="28" grpId="0"/>
      <p:bldP spid="28" grpId="1"/>
      <p:bldP spid="29"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flipH="1">
            <a:off x="4429172" y="3484010"/>
            <a:ext cx="5646783" cy="9550"/>
          </a:xfrm>
          <a:prstGeom prst="line">
            <a:avLst/>
          </a:prstGeom>
          <a:ln w="28575">
            <a:solidFill>
              <a:srgbClr val="0070C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泪滴形 6"/>
          <p:cNvSpPr/>
          <p:nvPr/>
        </p:nvSpPr>
        <p:spPr>
          <a:xfrm rot="10800000">
            <a:off x="2281704" y="2445028"/>
            <a:ext cx="2270417" cy="2345208"/>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281703" y="2451712"/>
            <a:ext cx="2226305" cy="2338523"/>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490009" y="2660196"/>
            <a:ext cx="1853805" cy="191487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779673" y="2445028"/>
            <a:ext cx="5381639" cy="923330"/>
          </a:xfrm>
          <a:prstGeom prst="rect">
            <a:avLst/>
          </a:prstGeom>
          <a:noFill/>
        </p:spPr>
        <p:txBody>
          <a:bodyPr wrap="square" rtlCol="0">
            <a:spAutoFit/>
          </a:bodyPr>
          <a:lstStyle/>
          <a:p>
            <a:r>
              <a:rPr lang="zh-CN" altLang="en-US" sz="5400" dirty="0">
                <a:solidFill>
                  <a:srgbClr val="3A3637"/>
                </a:solidFill>
                <a:latin typeface="汉仪菱心体简" panose="02010609000101010101" pitchFamily="49" charset="-122"/>
                <a:ea typeface="汉仪菱心体简" panose="02010609000101010101" pitchFamily="49" charset="-122"/>
              </a:rPr>
              <a:t>工作存在问题</a:t>
            </a:r>
          </a:p>
        </p:txBody>
      </p:sp>
      <p:sp>
        <p:nvSpPr>
          <p:cNvPr id="11" name="文本框 10"/>
          <p:cNvSpPr txBox="1"/>
          <p:nvPr/>
        </p:nvSpPr>
        <p:spPr>
          <a:xfrm>
            <a:off x="2557541" y="2894357"/>
            <a:ext cx="1718740" cy="1446550"/>
          </a:xfrm>
          <a:prstGeom prst="rect">
            <a:avLst/>
          </a:prstGeom>
          <a:noFill/>
          <a:effectLst/>
        </p:spPr>
        <p:txBody>
          <a:bodyPr wrap="none" rtlCol="0">
            <a:spAutoFit/>
          </a:bodyPr>
          <a:lstStyle/>
          <a:p>
            <a:pPr algn="ctr"/>
            <a:r>
              <a:rPr lang="en-US" altLang="zh-CN" sz="88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rPr>
              <a:t>03</a:t>
            </a:r>
            <a:endParaRPr lang="zh-CN" altLang="en-US" sz="88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endParaRPr>
          </a:p>
        </p:txBody>
      </p:sp>
      <p:sp>
        <p:nvSpPr>
          <p:cNvPr id="12" name="文本框 11"/>
          <p:cNvSpPr txBox="1"/>
          <p:nvPr/>
        </p:nvSpPr>
        <p:spPr>
          <a:xfrm>
            <a:off x="4343812" y="3550629"/>
            <a:ext cx="5362265" cy="1002069"/>
          </a:xfrm>
          <a:prstGeom prst="rect">
            <a:avLst/>
          </a:prstGeom>
          <a:noFill/>
        </p:spPr>
        <p:txBody>
          <a:bodyPr wrap="square" rtlCol="0">
            <a:spAutoFit/>
          </a:bodyPr>
          <a:lstStyle/>
          <a:p>
            <a:pPr algn="ctr">
              <a:lnSpc>
                <a:spcPct val="130000"/>
              </a:lnSpc>
            </a:pPr>
            <a:r>
              <a:rPr lang="zh-CN" altLang="en-US" sz="2400" dirty="0">
                <a:solidFill>
                  <a:srgbClr val="3A3637"/>
                </a:solidFill>
                <a:latin typeface="锐字锐线俏皮简1.0" panose="02010604000000000000" pitchFamily="2" charset="-122"/>
                <a:ea typeface="锐字锐线俏皮简1.0" panose="02010604000000000000" pitchFamily="2" charset="-122"/>
              </a:rPr>
              <a:t>添加</a:t>
            </a:r>
            <a:r>
              <a:rPr lang="zh-CN" altLang="en-US" sz="2400" dirty="0" smtClean="0">
                <a:solidFill>
                  <a:srgbClr val="3A3637"/>
                </a:solidFill>
                <a:latin typeface="锐字锐线俏皮简1.0" panose="02010604000000000000" pitchFamily="2" charset="-122"/>
                <a:ea typeface="锐字锐线俏皮简1.0" panose="02010604000000000000" pitchFamily="2" charset="-122"/>
              </a:rPr>
              <a:t>标题        添加标题</a:t>
            </a:r>
            <a:endParaRPr lang="en-US" altLang="zh-CN" sz="2400" dirty="0" smtClean="0">
              <a:solidFill>
                <a:srgbClr val="3A3637"/>
              </a:solidFill>
              <a:latin typeface="锐字锐线俏皮简1.0" panose="02010604000000000000" pitchFamily="2" charset="-122"/>
              <a:ea typeface="锐字锐线俏皮简1.0" panose="02010604000000000000" pitchFamily="2" charset="-122"/>
            </a:endParaRPr>
          </a:p>
          <a:p>
            <a:pPr algn="ctr">
              <a:lnSpc>
                <a:spcPct val="130000"/>
              </a:lnSpc>
            </a:pPr>
            <a:r>
              <a:rPr lang="zh-CN" altLang="en-US" sz="2400" dirty="0">
                <a:solidFill>
                  <a:srgbClr val="3A3637"/>
                </a:solidFill>
                <a:latin typeface="锐字锐线俏皮简1.0" panose="02010604000000000000" pitchFamily="2" charset="-122"/>
                <a:ea typeface="锐字锐线俏皮简1.0" panose="02010604000000000000" pitchFamily="2" charset="-122"/>
              </a:rPr>
              <a:t>添加</a:t>
            </a:r>
            <a:r>
              <a:rPr lang="zh-CN" altLang="en-US" sz="2400" dirty="0" smtClean="0">
                <a:solidFill>
                  <a:srgbClr val="3A3637"/>
                </a:solidFill>
                <a:latin typeface="锐字锐线俏皮简1.0" panose="02010604000000000000" pitchFamily="2" charset="-122"/>
                <a:ea typeface="锐字锐线俏皮简1.0" panose="02010604000000000000" pitchFamily="2" charset="-122"/>
              </a:rPr>
              <a:t>标题        添加</a:t>
            </a:r>
            <a:r>
              <a:rPr lang="zh-CN" altLang="en-US" sz="2400" dirty="0">
                <a:solidFill>
                  <a:srgbClr val="3A3637"/>
                </a:solidFill>
                <a:latin typeface="锐字锐线俏皮简1.0" panose="02010604000000000000" pitchFamily="2" charset="-122"/>
                <a:ea typeface="锐字锐线俏皮简1.0" panose="02010604000000000000" pitchFamily="2" charset="-122"/>
              </a:rPr>
              <a:t>标题</a:t>
            </a:r>
          </a:p>
        </p:txBody>
      </p:sp>
    </p:spTree>
    <p:extLst>
      <p:ext uri="{BB962C8B-B14F-4D97-AF65-F5344CB8AC3E}">
        <p14:creationId xmlns:p14="http://schemas.microsoft.com/office/powerpoint/2010/main" val="183546158"/>
      </p:ext>
    </p:extLst>
  </p:cSld>
  <p:clrMapOvr>
    <a:masterClrMapping/>
  </p:clrMapOvr>
  <p:transition spd="slow" advTm="804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2000" fill="hold"/>
                                        <p:tgtEl>
                                          <p:spTgt spid="6"/>
                                        </p:tgtEl>
                                        <p:attrNameLst>
                                          <p:attrName>r</p:attrName>
                                        </p:attrNameLst>
                                      </p:cBhvr>
                                    </p:animRo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53" presetClass="entr" presetSubtype="16" fill="hold" grpId="0" nodeType="withEffect">
                                  <p:stCondLst>
                                    <p:cond delay="10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16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2100"/>
                            </p:stCondLst>
                            <p:childTnLst>
                              <p:par>
                                <p:cTn id="28" presetID="49" presetClass="entr" presetSubtype="0" decel="100000" fill="hold" grpId="0" nodeType="after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par>
                                <p:cTn id="34" presetID="34" presetClass="emph" presetSubtype="0" fill="hold" grpId="1" nodeType="withEffect">
                                  <p:stCondLst>
                                    <p:cond delay="800"/>
                                  </p:stCondLst>
                                  <p:iterate type="lt">
                                    <p:tmPct val="10000"/>
                                  </p:iterate>
                                  <p:childTnLst>
                                    <p:animMotion origin="layout" path="M 0.0 0.0 L 0.0 -0.07213" pathEditMode="relative" ptsTypes="">
                                      <p:cBhvr>
                                        <p:cTn id="35" dur="250" accel="50000" decel="50000" autoRev="1" fill="hold">
                                          <p:stCondLst>
                                            <p:cond delay="0"/>
                                          </p:stCondLst>
                                        </p:cTn>
                                        <p:tgtEl>
                                          <p:spTgt spid="10"/>
                                        </p:tgtEl>
                                        <p:attrNameLst>
                                          <p:attrName>ppt_x</p:attrName>
                                          <p:attrName>ppt_y</p:attrName>
                                        </p:attrNameLst>
                                      </p:cBhvr>
                                    </p:animMotion>
                                    <p:animRot by="1500000">
                                      <p:cBhvr>
                                        <p:cTn id="36" dur="125" fill="hold">
                                          <p:stCondLst>
                                            <p:cond delay="0"/>
                                          </p:stCondLst>
                                        </p:cTn>
                                        <p:tgtEl>
                                          <p:spTgt spid="10"/>
                                        </p:tgtEl>
                                        <p:attrNameLst>
                                          <p:attrName>r</p:attrName>
                                        </p:attrNameLst>
                                      </p:cBhvr>
                                    </p:animRot>
                                    <p:animRot by="-1500000">
                                      <p:cBhvr>
                                        <p:cTn id="37" dur="125" fill="hold">
                                          <p:stCondLst>
                                            <p:cond delay="125"/>
                                          </p:stCondLst>
                                        </p:cTn>
                                        <p:tgtEl>
                                          <p:spTgt spid="10"/>
                                        </p:tgtEl>
                                        <p:attrNameLst>
                                          <p:attrName>r</p:attrName>
                                        </p:attrNameLst>
                                      </p:cBhvr>
                                    </p:animRot>
                                    <p:animRot by="-1500000">
                                      <p:cBhvr>
                                        <p:cTn id="38" dur="125" fill="hold">
                                          <p:stCondLst>
                                            <p:cond delay="250"/>
                                          </p:stCondLst>
                                        </p:cTn>
                                        <p:tgtEl>
                                          <p:spTgt spid="10"/>
                                        </p:tgtEl>
                                        <p:attrNameLst>
                                          <p:attrName>r</p:attrName>
                                        </p:attrNameLst>
                                      </p:cBhvr>
                                    </p:animRot>
                                    <p:animRot by="1500000">
                                      <p:cBhvr>
                                        <p:cTn id="39" dur="125" fill="hold">
                                          <p:stCondLst>
                                            <p:cond delay="375"/>
                                          </p:stCondLst>
                                        </p:cTn>
                                        <p:tgtEl>
                                          <p:spTgt spid="10"/>
                                        </p:tgtEl>
                                        <p:attrNameLst>
                                          <p:attrName>r</p:attrName>
                                        </p:attrNameLst>
                                      </p:cBhvr>
                                    </p:animRot>
                                  </p:childTnLst>
                                </p:cTn>
                              </p:par>
                            </p:childTnLst>
                          </p:cTn>
                        </p:par>
                        <p:par>
                          <p:cTn id="40" fill="hold">
                            <p:stCondLst>
                              <p:cond delay="3650"/>
                            </p:stCondLst>
                            <p:childTnLst>
                              <p:par>
                                <p:cTn id="41" presetID="22"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0" grpId="1"/>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flipH="1">
            <a:off x="7026003" y="2989630"/>
            <a:ext cx="3743064" cy="478335"/>
          </a:xfrm>
          <a:prstGeom prst="rect">
            <a:avLst/>
          </a:prstGeom>
        </p:spPr>
        <p:txBody>
          <a:bodyPr wrap="square">
            <a:spAutoFit/>
          </a:bodyPr>
          <a:lstStyle/>
          <a:p>
            <a:pPr lvl="0" algn="r">
              <a:lnSpc>
                <a:spcPct val="114000"/>
              </a:lnSpc>
            </a:pPr>
            <a:r>
              <a:rPr lang="zh-CN" altLang="en-US" sz="1100" dirty="0">
                <a:latin typeface="微软雅黑" pitchFamily="34" charset="-122"/>
                <a:ea typeface="微软雅黑" pitchFamily="34" charset="-122"/>
              </a:rPr>
              <a:t>您的内容打在这里，或者通过复制您的文本后，在此框中选择粘贴，并选择只保留文字。</a:t>
            </a:r>
            <a:endParaRPr lang="en-US" altLang="zh-CN" sz="1300" dirty="0">
              <a:latin typeface="Bebas" pitchFamily="2" charset="0"/>
              <a:cs typeface="Arial" panose="020B0604020202020204" pitchFamily="34" charset="0"/>
            </a:endParaRPr>
          </a:p>
        </p:txBody>
      </p:sp>
      <p:sp>
        <p:nvSpPr>
          <p:cNvPr id="28" name="矩形 27"/>
          <p:cNvSpPr/>
          <p:nvPr/>
        </p:nvSpPr>
        <p:spPr>
          <a:xfrm>
            <a:off x="7396213" y="3777996"/>
            <a:ext cx="3276878" cy="312347"/>
          </a:xfrm>
          <a:prstGeom prst="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32" tIns="60966" rIns="121932" bIns="60966" anchor="ctr"/>
          <a:lstStyle/>
          <a:p>
            <a:pPr algn="ctr"/>
            <a:endParaRPr lang="zh-CN" altLang="en-US" sz="3199">
              <a:latin typeface="+mj-lt"/>
              <a:ea typeface="Arial Unicode MS" panose="020B0604020202020204" pitchFamily="34" charset="-122"/>
              <a:cs typeface="Arial Unicode MS" panose="020B0604020202020204" pitchFamily="34" charset="-122"/>
            </a:endParaRPr>
          </a:p>
        </p:txBody>
      </p:sp>
      <p:sp>
        <p:nvSpPr>
          <p:cNvPr id="29" name="矩形 28"/>
          <p:cNvSpPr/>
          <p:nvPr/>
        </p:nvSpPr>
        <p:spPr>
          <a:xfrm>
            <a:off x="8513182" y="4242156"/>
            <a:ext cx="2159907" cy="312347"/>
          </a:xfrm>
          <a:prstGeom prst="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32" tIns="60966" rIns="121932" bIns="60966" anchor="ctr"/>
          <a:lstStyle/>
          <a:p>
            <a:pPr algn="ctr"/>
            <a:endParaRPr lang="zh-CN" altLang="en-US" sz="3199">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7865261" y="4706315"/>
            <a:ext cx="2807831" cy="312347"/>
          </a:xfrm>
          <a:prstGeom prst="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32" tIns="60966" rIns="121932" bIns="60966" anchor="ctr"/>
          <a:lstStyle/>
          <a:p>
            <a:pPr algn="ctr"/>
            <a:endParaRPr lang="zh-CN" altLang="en-US" sz="3199">
              <a:latin typeface="+mj-lt"/>
              <a:ea typeface="Arial Unicode MS" panose="020B0604020202020204" pitchFamily="34" charset="-122"/>
              <a:cs typeface="Arial Unicode MS" panose="020B0604020202020204" pitchFamily="34" charset="-122"/>
            </a:endParaRPr>
          </a:p>
        </p:txBody>
      </p:sp>
      <p:sp>
        <p:nvSpPr>
          <p:cNvPr id="31" name="矩形 30"/>
          <p:cNvSpPr/>
          <p:nvPr/>
        </p:nvSpPr>
        <p:spPr>
          <a:xfrm>
            <a:off x="9499806" y="5170473"/>
            <a:ext cx="1173284" cy="312347"/>
          </a:xfrm>
          <a:prstGeom prst="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32" tIns="60966" rIns="121932" bIns="60966" anchor="ctr"/>
          <a:lstStyle/>
          <a:p>
            <a:pPr algn="ctr"/>
            <a:endParaRPr lang="zh-CN" altLang="en-US" sz="3199">
              <a:latin typeface="+mj-lt"/>
              <a:ea typeface="Arial Unicode MS" panose="020B0604020202020204" pitchFamily="34" charset="-122"/>
              <a:cs typeface="Arial Unicode MS" panose="020B0604020202020204" pitchFamily="34" charset="-122"/>
            </a:endParaRPr>
          </a:p>
        </p:txBody>
      </p:sp>
      <p:sp>
        <p:nvSpPr>
          <p:cNvPr id="42" name="矩形 41"/>
          <p:cNvSpPr/>
          <p:nvPr/>
        </p:nvSpPr>
        <p:spPr>
          <a:xfrm>
            <a:off x="7396213" y="3751991"/>
            <a:ext cx="992349" cy="369247"/>
          </a:xfrm>
          <a:prstGeom prst="rect">
            <a:avLst/>
          </a:prstGeom>
        </p:spPr>
        <p:txBody>
          <a:bodyPr wrap="none" anchor="ctr">
            <a:spAutoFit/>
          </a:bodyPr>
          <a:lstStyle/>
          <a:p>
            <a:r>
              <a:rPr lang="en-US" altLang="zh-CN" dirty="0">
                <a:solidFill>
                  <a:schemeClr val="bg1"/>
                </a:solidFill>
                <a:latin typeface="Bebas" pitchFamily="2" charset="0"/>
                <a:cs typeface="Arial" panose="020B0604020202020204" pitchFamily="34" charset="0"/>
              </a:rPr>
              <a:t>256,642</a:t>
            </a:r>
          </a:p>
        </p:txBody>
      </p:sp>
      <p:sp>
        <p:nvSpPr>
          <p:cNvPr id="43" name="矩形 42"/>
          <p:cNvSpPr/>
          <p:nvPr/>
        </p:nvSpPr>
        <p:spPr>
          <a:xfrm>
            <a:off x="8525694" y="4219800"/>
            <a:ext cx="992349" cy="369247"/>
          </a:xfrm>
          <a:prstGeom prst="rect">
            <a:avLst/>
          </a:prstGeom>
        </p:spPr>
        <p:txBody>
          <a:bodyPr wrap="none" anchor="ctr">
            <a:spAutoFit/>
          </a:bodyPr>
          <a:lstStyle/>
          <a:p>
            <a:r>
              <a:rPr lang="en-US" altLang="zh-CN" dirty="0">
                <a:solidFill>
                  <a:schemeClr val="bg1"/>
                </a:solidFill>
                <a:latin typeface="Bebas" pitchFamily="2" charset="0"/>
                <a:cs typeface="Arial" panose="020B0604020202020204" pitchFamily="34" charset="0"/>
              </a:rPr>
              <a:t>210,366</a:t>
            </a:r>
          </a:p>
        </p:txBody>
      </p:sp>
      <p:sp>
        <p:nvSpPr>
          <p:cNvPr id="44" name="矩形 43"/>
          <p:cNvSpPr/>
          <p:nvPr/>
        </p:nvSpPr>
        <p:spPr>
          <a:xfrm>
            <a:off x="7889877" y="4682716"/>
            <a:ext cx="992349" cy="369247"/>
          </a:xfrm>
          <a:prstGeom prst="rect">
            <a:avLst/>
          </a:prstGeom>
        </p:spPr>
        <p:txBody>
          <a:bodyPr wrap="none" anchor="ctr">
            <a:spAutoFit/>
          </a:bodyPr>
          <a:lstStyle/>
          <a:p>
            <a:r>
              <a:rPr lang="en-US" altLang="zh-CN" dirty="0">
                <a:solidFill>
                  <a:schemeClr val="bg1"/>
                </a:solidFill>
                <a:latin typeface="Bebas" pitchFamily="2" charset="0"/>
                <a:cs typeface="Arial" panose="020B0604020202020204" pitchFamily="34" charset="0"/>
              </a:rPr>
              <a:t>244,484</a:t>
            </a:r>
          </a:p>
        </p:txBody>
      </p:sp>
      <p:sp>
        <p:nvSpPr>
          <p:cNvPr id="45" name="矩形 44"/>
          <p:cNvSpPr/>
          <p:nvPr/>
        </p:nvSpPr>
        <p:spPr>
          <a:xfrm>
            <a:off x="9527365" y="5140496"/>
            <a:ext cx="992349" cy="369247"/>
          </a:xfrm>
          <a:prstGeom prst="rect">
            <a:avLst/>
          </a:prstGeom>
        </p:spPr>
        <p:txBody>
          <a:bodyPr wrap="none" anchor="ctr">
            <a:spAutoFit/>
          </a:bodyPr>
          <a:lstStyle/>
          <a:p>
            <a:r>
              <a:rPr lang="en-US" altLang="zh-CN" dirty="0">
                <a:solidFill>
                  <a:schemeClr val="bg1"/>
                </a:solidFill>
                <a:latin typeface="Bebas" pitchFamily="2" charset="0"/>
                <a:cs typeface="Arial" panose="020B0604020202020204" pitchFamily="34" charset="0"/>
              </a:rPr>
              <a:t>125,872</a:t>
            </a:r>
          </a:p>
        </p:txBody>
      </p:sp>
      <p:sp>
        <p:nvSpPr>
          <p:cNvPr id="58" name="圆角矩形 57"/>
          <p:cNvSpPr/>
          <p:nvPr/>
        </p:nvSpPr>
        <p:spPr>
          <a:xfrm>
            <a:off x="9326579" y="2319313"/>
            <a:ext cx="1393920" cy="471090"/>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32" tIns="60966" rIns="121932" bIns="60966" anchor="ctr"/>
          <a:lstStyle/>
          <a:p>
            <a:pPr algn="ctr"/>
            <a:r>
              <a:rPr lang="en-US" altLang="zh-CN" sz="3199" dirty="0" smtClean="0">
                <a:latin typeface="+mj-lt"/>
                <a:ea typeface="Arial Unicode MS" panose="020B0604020202020204" pitchFamily="34" charset="-122"/>
                <a:cs typeface="Arial Unicode MS" panose="020B0604020202020204" pitchFamily="34" charset="-122"/>
              </a:rPr>
              <a:t>3</a:t>
            </a:r>
            <a:r>
              <a:rPr lang="zh-CN" altLang="en-US" sz="3199" dirty="0" smtClean="0">
                <a:latin typeface="+mj-lt"/>
                <a:ea typeface="Arial Unicode MS" panose="020B0604020202020204" pitchFamily="34" charset="-122"/>
                <a:cs typeface="Arial Unicode MS" panose="020B0604020202020204" pitchFamily="34" charset="-122"/>
              </a:rPr>
              <a:t>月份</a:t>
            </a:r>
            <a:endParaRPr lang="zh-CN" altLang="en-US" sz="3199" dirty="0">
              <a:latin typeface="+mj-lt"/>
              <a:ea typeface="Arial Unicode MS" panose="020B0604020202020204" pitchFamily="34" charset="-122"/>
              <a:cs typeface="Arial Unicode MS" panose="020B0604020202020204" pitchFamily="34" charset="-122"/>
            </a:endParaRPr>
          </a:p>
        </p:txBody>
      </p:sp>
      <p:sp>
        <p:nvSpPr>
          <p:cNvPr id="60" name="TextBox 59"/>
          <p:cNvSpPr txBox="1"/>
          <p:nvPr/>
        </p:nvSpPr>
        <p:spPr>
          <a:xfrm>
            <a:off x="6580601" y="3800706"/>
            <a:ext cx="800034" cy="276999"/>
          </a:xfrm>
          <a:prstGeom prst="rect">
            <a:avLst/>
          </a:prstGeom>
          <a:noFill/>
        </p:spPr>
        <p:txBody>
          <a:bodyPr wrap="none" rtlCol="0">
            <a:spAutoFit/>
          </a:bodyPr>
          <a:lstStyle/>
          <a:p>
            <a:pPr algn="r"/>
            <a:r>
              <a:rPr lang="zh-CN" altLang="en-US" sz="1200" dirty="0">
                <a:latin typeface="微软雅黑" pitchFamily="34" charset="-122"/>
                <a:ea typeface="微软雅黑" pitchFamily="34" charset="-122"/>
              </a:rPr>
              <a:t>添加标题</a:t>
            </a:r>
          </a:p>
        </p:txBody>
      </p:sp>
      <p:sp>
        <p:nvSpPr>
          <p:cNvPr id="61" name="TextBox 60"/>
          <p:cNvSpPr txBox="1"/>
          <p:nvPr/>
        </p:nvSpPr>
        <p:spPr>
          <a:xfrm>
            <a:off x="7649287" y="4258230"/>
            <a:ext cx="800034" cy="276999"/>
          </a:xfrm>
          <a:prstGeom prst="rect">
            <a:avLst/>
          </a:prstGeom>
          <a:noFill/>
        </p:spPr>
        <p:txBody>
          <a:bodyPr wrap="none" rtlCol="0">
            <a:spAutoFit/>
          </a:bodyPr>
          <a:lstStyle/>
          <a:p>
            <a:pPr algn="r"/>
            <a:r>
              <a:rPr lang="zh-CN" altLang="en-US" sz="1200" dirty="0">
                <a:latin typeface="微软雅黑" pitchFamily="34" charset="-122"/>
                <a:ea typeface="微软雅黑" pitchFamily="34" charset="-122"/>
              </a:rPr>
              <a:t>添加标题</a:t>
            </a:r>
          </a:p>
        </p:txBody>
      </p:sp>
      <p:sp>
        <p:nvSpPr>
          <p:cNvPr id="62" name="TextBox 61"/>
          <p:cNvSpPr txBox="1"/>
          <p:nvPr/>
        </p:nvSpPr>
        <p:spPr>
          <a:xfrm>
            <a:off x="7063318" y="4723988"/>
            <a:ext cx="800034" cy="276999"/>
          </a:xfrm>
          <a:prstGeom prst="rect">
            <a:avLst/>
          </a:prstGeom>
          <a:noFill/>
        </p:spPr>
        <p:txBody>
          <a:bodyPr wrap="none" rtlCol="0">
            <a:spAutoFit/>
          </a:bodyPr>
          <a:lstStyle/>
          <a:p>
            <a:pPr algn="r"/>
            <a:r>
              <a:rPr lang="zh-CN" altLang="en-US" sz="1200" dirty="0">
                <a:latin typeface="微软雅黑" pitchFamily="34" charset="-122"/>
                <a:ea typeface="微软雅黑" pitchFamily="34" charset="-122"/>
              </a:rPr>
              <a:t>添加标题</a:t>
            </a:r>
          </a:p>
        </p:txBody>
      </p:sp>
      <p:sp>
        <p:nvSpPr>
          <p:cNvPr id="63" name="TextBox 62"/>
          <p:cNvSpPr txBox="1"/>
          <p:nvPr/>
        </p:nvSpPr>
        <p:spPr>
          <a:xfrm>
            <a:off x="8634634" y="5188146"/>
            <a:ext cx="800034" cy="276999"/>
          </a:xfrm>
          <a:prstGeom prst="rect">
            <a:avLst/>
          </a:prstGeom>
          <a:noFill/>
        </p:spPr>
        <p:txBody>
          <a:bodyPr wrap="none" rtlCol="0">
            <a:spAutoFit/>
          </a:bodyPr>
          <a:lstStyle/>
          <a:p>
            <a:pPr algn="r"/>
            <a:r>
              <a:rPr lang="zh-CN" altLang="en-US" sz="1200" dirty="0">
                <a:latin typeface="微软雅黑" pitchFamily="34" charset="-122"/>
                <a:ea typeface="微软雅黑" pitchFamily="34" charset="-122"/>
              </a:rPr>
              <a:t>添加标题</a:t>
            </a:r>
          </a:p>
        </p:txBody>
      </p:sp>
      <p:sp>
        <p:nvSpPr>
          <p:cNvPr id="33" name="文本框 2"/>
          <p:cNvSpPr txBox="1"/>
          <p:nvPr/>
        </p:nvSpPr>
        <p:spPr>
          <a:xfrm>
            <a:off x="4496177" y="195841"/>
            <a:ext cx="3286051" cy="400017"/>
          </a:xfrm>
          <a:prstGeom prst="rect">
            <a:avLst/>
          </a:prstGeom>
          <a:noFill/>
        </p:spPr>
        <p:txBody>
          <a:bodyPr wrap="square" rtlCol="0">
            <a:spAutoFit/>
          </a:bodyPr>
          <a:lstStyle/>
          <a:p>
            <a:pPr algn="ctr"/>
            <a:r>
              <a:rPr lang="zh-CN" altLang="en-US" sz="2000" b="1" dirty="0">
                <a:solidFill>
                  <a:srgbClr val="0070C0"/>
                </a:solidFill>
                <a:latin typeface="微软雅黑" pitchFamily="34" charset="-122"/>
                <a:ea typeface="微软雅黑" pitchFamily="34" charset="-122"/>
              </a:rPr>
              <a:t>点击输入标题内容</a:t>
            </a:r>
          </a:p>
        </p:txBody>
      </p:sp>
      <p:grpSp>
        <p:nvGrpSpPr>
          <p:cNvPr id="34" name="Group 58"/>
          <p:cNvGrpSpPr/>
          <p:nvPr/>
        </p:nvGrpSpPr>
        <p:grpSpPr>
          <a:xfrm>
            <a:off x="1747901" y="2348134"/>
            <a:ext cx="4351109" cy="3743040"/>
            <a:chOff x="7139187" y="1081704"/>
            <a:chExt cx="1749700" cy="2123857"/>
          </a:xfrm>
        </p:grpSpPr>
        <p:sp>
          <p:nvSpPr>
            <p:cNvPr id="35" name="TextBox 16"/>
            <p:cNvSpPr txBox="1"/>
            <p:nvPr/>
          </p:nvSpPr>
          <p:spPr>
            <a:xfrm>
              <a:off x="7139187" y="1570958"/>
              <a:ext cx="1749700" cy="1634603"/>
            </a:xfrm>
            <a:prstGeom prst="rect">
              <a:avLst/>
            </a:prstGeom>
            <a:noFill/>
          </p:spPr>
          <p:txBody>
            <a:bodyPr wrap="square" lIns="0" tIns="0" rIns="0" bIns="0" rtlCol="0">
              <a:spAutoFit/>
            </a:bodyPr>
            <a:lstStyle/>
            <a:p>
              <a:pPr>
                <a:lnSpc>
                  <a:spcPct val="130000"/>
                </a:lnSpc>
              </a:pPr>
              <a:r>
                <a:rPr lang="en-US" altLang="zh-CN" sz="12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a:t>
              </a:r>
              <a:r>
                <a:rPr lang="en-US" altLang="zh-CN" sz="1200" dirty="0" smtClean="0">
                  <a:solidFill>
                    <a:srgbClr val="3A3637"/>
                  </a:solidFill>
                  <a:latin typeface="锐字锐线俏皮简1.0" panose="02010604000000000000" pitchFamily="2" charset="-122"/>
                  <a:ea typeface="锐字锐线俏皮简1.0" panose="02010604000000000000" pitchFamily="2" charset="-122"/>
                </a:rPr>
                <a:t>passages There </a:t>
              </a:r>
              <a:r>
                <a:rPr lang="en-US" altLang="zh-CN" sz="1200" dirty="0">
                  <a:solidFill>
                    <a:srgbClr val="3A3637"/>
                  </a:solidFill>
                  <a:latin typeface="锐字锐线俏皮简1.0" panose="02010604000000000000" pitchFamily="2" charset="-122"/>
                  <a:ea typeface="锐字锐线俏皮简1.0" panose="02010604000000000000" pitchFamily="2" charset="-122"/>
                </a:rPr>
                <a:t>are many variations of passages  There are many variations passages There are many variations of passages  There are many variations passages There are many variations of passages  There are many variations passages There are many variations of passages  There are many variations passages </a:t>
              </a:r>
            </a:p>
            <a:p>
              <a:pPr>
                <a:lnSpc>
                  <a:spcPct val="130000"/>
                </a:lnSpc>
              </a:pPr>
              <a:endParaRPr lang="en-US" altLang="zh-CN" sz="1200" dirty="0">
                <a:solidFill>
                  <a:srgbClr val="3A3637"/>
                </a:solidFill>
                <a:latin typeface="锐字锐线俏皮简1.0" panose="02010604000000000000" pitchFamily="2" charset="-122"/>
                <a:ea typeface="锐字锐线俏皮简1.0" panose="02010604000000000000" pitchFamily="2" charset="-122"/>
              </a:endParaRPr>
            </a:p>
            <a:p>
              <a:pPr>
                <a:lnSpc>
                  <a:spcPct val="130000"/>
                </a:lnSpc>
              </a:pPr>
              <a:endParaRPr lang="en-US" altLang="zh-CN" sz="1200" dirty="0">
                <a:solidFill>
                  <a:srgbClr val="3A3637"/>
                </a:solidFill>
                <a:latin typeface="锐字锐线俏皮简1.0" panose="02010604000000000000" pitchFamily="2" charset="-122"/>
                <a:ea typeface="锐字锐线俏皮简1.0" panose="02010604000000000000" pitchFamily="2" charset="-122"/>
              </a:endParaRPr>
            </a:p>
            <a:p>
              <a:pPr>
                <a:lnSpc>
                  <a:spcPct val="130000"/>
                </a:lnSpc>
              </a:pPr>
              <a:endParaRPr lang="en-US" altLang="zh-CN" sz="1200" dirty="0">
                <a:solidFill>
                  <a:srgbClr val="3A3637"/>
                </a:solidFill>
                <a:latin typeface="锐字锐线俏皮简1.0" panose="02010604000000000000" pitchFamily="2" charset="-122"/>
                <a:ea typeface="锐字锐线俏皮简1.0" panose="02010604000000000000" pitchFamily="2" charset="-122"/>
              </a:endParaRPr>
            </a:p>
            <a:p>
              <a:pPr>
                <a:lnSpc>
                  <a:spcPct val="130000"/>
                </a:lnSpc>
              </a:pPr>
              <a:r>
                <a:rPr lang="en-US" altLang="zh-CN" sz="1200" dirty="0" smtClean="0">
                  <a:solidFill>
                    <a:srgbClr val="3A3637"/>
                  </a:solidFill>
                  <a:latin typeface="锐字锐线俏皮简1.0" panose="02010604000000000000" pitchFamily="2" charset="-122"/>
                  <a:ea typeface="锐字锐线俏皮简1.0" panose="02010604000000000000" pitchFamily="2" charset="-122"/>
                </a:rPr>
                <a:t> </a:t>
              </a:r>
              <a:endParaRPr lang="en-US" altLang="zh-CN" sz="1200" dirty="0">
                <a:solidFill>
                  <a:srgbClr val="3A3637"/>
                </a:solidFill>
                <a:latin typeface="锐字锐线俏皮简1.0" panose="02010604000000000000" pitchFamily="2" charset="-122"/>
                <a:ea typeface="锐字锐线俏皮简1.0" panose="02010604000000000000" pitchFamily="2" charset="-122"/>
              </a:endParaRPr>
            </a:p>
          </p:txBody>
        </p:sp>
        <p:sp>
          <p:nvSpPr>
            <p:cNvPr id="36" name="Rectangle 17"/>
            <p:cNvSpPr/>
            <p:nvPr/>
          </p:nvSpPr>
          <p:spPr>
            <a:xfrm>
              <a:off x="7174424" y="1081704"/>
              <a:ext cx="866358" cy="287205"/>
            </a:xfrm>
            <a:prstGeom prst="rect">
              <a:avLst/>
            </a:prstGeom>
          </p:spPr>
          <p:txBody>
            <a:bodyPr wrap="none" lIns="0" tIns="0" rIns="0" bIns="0">
              <a:spAutoFit/>
            </a:bodyPr>
            <a:lstStyle/>
            <a:p>
              <a:pPr>
                <a:lnSpc>
                  <a:spcPct val="130000"/>
                </a:lnSpc>
              </a:pPr>
              <a:r>
                <a:rPr lang="zh-CN" altLang="en-US" sz="2800" dirty="0">
                  <a:solidFill>
                    <a:srgbClr val="0070C0"/>
                  </a:solidFill>
                  <a:latin typeface="汉仪菱心体简" panose="02010609000101010101" pitchFamily="49" charset="-122"/>
                  <a:ea typeface="汉仪菱心体简" panose="02010609000101010101" pitchFamily="49" charset="-122"/>
                </a:rPr>
                <a:t>点击添加标题</a:t>
              </a:r>
            </a:p>
          </p:txBody>
        </p:sp>
      </p:grpSp>
    </p:spTree>
    <p:extLst>
      <p:ext uri="{BB962C8B-B14F-4D97-AF65-F5344CB8AC3E}">
        <p14:creationId xmlns:p14="http://schemas.microsoft.com/office/powerpoint/2010/main" val="40709976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2" presetClass="entr" presetSubtype="8" accel="100000"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500" fill="hold"/>
                                        <p:tgtEl>
                                          <p:spTgt spid="58"/>
                                        </p:tgtEl>
                                        <p:attrNameLst>
                                          <p:attrName>ppt_x</p:attrName>
                                        </p:attrNameLst>
                                      </p:cBhvr>
                                      <p:tavLst>
                                        <p:tav tm="0">
                                          <p:val>
                                            <p:strVal val="0-#ppt_w/2"/>
                                          </p:val>
                                        </p:tav>
                                        <p:tav tm="100000">
                                          <p:val>
                                            <p:strVal val="#ppt_x"/>
                                          </p:val>
                                        </p:tav>
                                      </p:tavLst>
                                    </p:anim>
                                    <p:anim calcmode="lin" valueType="num">
                                      <p:cBhvr additive="base">
                                        <p:cTn id="16" dur="500" fill="hold"/>
                                        <p:tgtEl>
                                          <p:spTgt spid="58"/>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 presetClass="entr" presetSubtype="2" accel="10000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1+#ppt_w/2"/>
                                          </p:val>
                                        </p:tav>
                                        <p:tav tm="100000">
                                          <p:val>
                                            <p:strVal val="#ppt_x"/>
                                          </p:val>
                                        </p:tav>
                                      </p:tavLst>
                                    </p:anim>
                                    <p:anim calcmode="lin" valueType="num">
                                      <p:cBhvr additive="base">
                                        <p:cTn id="21" dur="500" fill="hold"/>
                                        <p:tgtEl>
                                          <p:spTgt spid="27"/>
                                        </p:tgtEl>
                                        <p:attrNameLst>
                                          <p:attrName>ppt_y</p:attrName>
                                        </p:attrNameLst>
                                      </p:cBhvr>
                                      <p:tavLst>
                                        <p:tav tm="0">
                                          <p:val>
                                            <p:strVal val="#ppt_y"/>
                                          </p:val>
                                        </p:tav>
                                        <p:tav tm="100000">
                                          <p:val>
                                            <p:strVal val="#ppt_y"/>
                                          </p:val>
                                        </p:tav>
                                      </p:tavLst>
                                    </p:anim>
                                  </p:childTnLst>
                                </p:cTn>
                              </p:par>
                            </p:childTnLst>
                          </p:cTn>
                        </p:par>
                        <p:par>
                          <p:cTn id="22" fill="hold">
                            <p:stCondLst>
                              <p:cond delay="1850"/>
                            </p:stCondLst>
                            <p:childTnLst>
                              <p:par>
                                <p:cTn id="23" presetID="22" presetClass="entr" presetSubtype="2"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right)">
                                      <p:cBhvr>
                                        <p:cTn id="25" dur="500"/>
                                        <p:tgtEl>
                                          <p:spTgt spid="28"/>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right)">
                                      <p:cBhvr>
                                        <p:cTn id="28" dur="500"/>
                                        <p:tgtEl>
                                          <p:spTgt spid="29"/>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right)">
                                      <p:cBhvr>
                                        <p:cTn id="31" dur="500"/>
                                        <p:tgtEl>
                                          <p:spTgt spid="3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right)">
                                      <p:cBhvr>
                                        <p:cTn id="34" dur="500"/>
                                        <p:tgtEl>
                                          <p:spTgt spid="31"/>
                                        </p:tgtEl>
                                      </p:cBhvr>
                                    </p:animEffect>
                                  </p:childTnLst>
                                </p:cTn>
                              </p:par>
                              <p:par>
                                <p:cTn id="35" presetID="12" presetClass="entr" presetSubtype="4" fill="hold" grpId="0" nodeType="withEffect">
                                  <p:stCondLst>
                                    <p:cond delay="0"/>
                                  </p:stCondLst>
                                  <p:iterate type="lt">
                                    <p:tmPct val="20000"/>
                                  </p:iterate>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p:tgtEl>
                                          <p:spTgt spid="42"/>
                                        </p:tgtEl>
                                        <p:attrNameLst>
                                          <p:attrName>ppt_y</p:attrName>
                                        </p:attrNameLst>
                                      </p:cBhvr>
                                      <p:tavLst>
                                        <p:tav tm="0">
                                          <p:val>
                                            <p:strVal val="#ppt_y+#ppt_h*1.125000"/>
                                          </p:val>
                                        </p:tav>
                                        <p:tav tm="100000">
                                          <p:val>
                                            <p:strVal val="#ppt_y"/>
                                          </p:val>
                                        </p:tav>
                                      </p:tavLst>
                                    </p:anim>
                                    <p:animEffect transition="in" filter="wipe(up)">
                                      <p:cBhvr>
                                        <p:cTn id="38" dur="500"/>
                                        <p:tgtEl>
                                          <p:spTgt spid="42"/>
                                        </p:tgtEl>
                                      </p:cBhvr>
                                    </p:animEffect>
                                  </p:childTnLst>
                                </p:cTn>
                              </p:par>
                              <p:par>
                                <p:cTn id="39" presetID="12" presetClass="entr" presetSubtype="4" fill="hold" grpId="0" nodeType="withEffect">
                                  <p:stCondLst>
                                    <p:cond delay="0"/>
                                  </p:stCondLst>
                                  <p:iterate type="lt">
                                    <p:tmPct val="20000"/>
                                  </p:iterate>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p:tgtEl>
                                          <p:spTgt spid="43"/>
                                        </p:tgtEl>
                                        <p:attrNameLst>
                                          <p:attrName>ppt_y</p:attrName>
                                        </p:attrNameLst>
                                      </p:cBhvr>
                                      <p:tavLst>
                                        <p:tav tm="0">
                                          <p:val>
                                            <p:strVal val="#ppt_y+#ppt_h*1.125000"/>
                                          </p:val>
                                        </p:tav>
                                        <p:tav tm="100000">
                                          <p:val>
                                            <p:strVal val="#ppt_y"/>
                                          </p:val>
                                        </p:tav>
                                      </p:tavLst>
                                    </p:anim>
                                    <p:animEffect transition="in" filter="wipe(up)">
                                      <p:cBhvr>
                                        <p:cTn id="42" dur="500"/>
                                        <p:tgtEl>
                                          <p:spTgt spid="43"/>
                                        </p:tgtEl>
                                      </p:cBhvr>
                                    </p:animEffect>
                                  </p:childTnLst>
                                </p:cTn>
                              </p:par>
                              <p:par>
                                <p:cTn id="43" presetID="12" presetClass="entr" presetSubtype="4" fill="hold" grpId="0" nodeType="withEffect">
                                  <p:stCondLst>
                                    <p:cond delay="0"/>
                                  </p:stCondLst>
                                  <p:iterate type="lt">
                                    <p:tmPct val="20000"/>
                                  </p:iterate>
                                  <p:childTnLst>
                                    <p:set>
                                      <p:cBhvr>
                                        <p:cTn id="44" dur="1" fill="hold">
                                          <p:stCondLst>
                                            <p:cond delay="0"/>
                                          </p:stCondLst>
                                        </p:cTn>
                                        <p:tgtEl>
                                          <p:spTgt spid="44"/>
                                        </p:tgtEl>
                                        <p:attrNameLst>
                                          <p:attrName>style.visibility</p:attrName>
                                        </p:attrNameLst>
                                      </p:cBhvr>
                                      <p:to>
                                        <p:strVal val="visible"/>
                                      </p:to>
                                    </p:set>
                                    <p:anim calcmode="lin" valueType="num">
                                      <p:cBhvr additive="base">
                                        <p:cTn id="45" dur="500"/>
                                        <p:tgtEl>
                                          <p:spTgt spid="44"/>
                                        </p:tgtEl>
                                        <p:attrNameLst>
                                          <p:attrName>ppt_y</p:attrName>
                                        </p:attrNameLst>
                                      </p:cBhvr>
                                      <p:tavLst>
                                        <p:tav tm="0">
                                          <p:val>
                                            <p:strVal val="#ppt_y+#ppt_h*1.125000"/>
                                          </p:val>
                                        </p:tav>
                                        <p:tav tm="100000">
                                          <p:val>
                                            <p:strVal val="#ppt_y"/>
                                          </p:val>
                                        </p:tav>
                                      </p:tavLst>
                                    </p:anim>
                                    <p:animEffect transition="in" filter="wipe(up)">
                                      <p:cBhvr>
                                        <p:cTn id="46" dur="500"/>
                                        <p:tgtEl>
                                          <p:spTgt spid="44"/>
                                        </p:tgtEl>
                                      </p:cBhvr>
                                    </p:animEffect>
                                  </p:childTnLst>
                                </p:cTn>
                              </p:par>
                              <p:par>
                                <p:cTn id="47" presetID="12" presetClass="entr" presetSubtype="4" fill="hold" grpId="0" nodeType="withEffect">
                                  <p:stCondLst>
                                    <p:cond delay="0"/>
                                  </p:stCondLst>
                                  <p:iterate type="lt">
                                    <p:tmPct val="20000"/>
                                  </p:iterate>
                                  <p:childTnLst>
                                    <p:set>
                                      <p:cBhvr>
                                        <p:cTn id="48" dur="1" fill="hold">
                                          <p:stCondLst>
                                            <p:cond delay="0"/>
                                          </p:stCondLst>
                                        </p:cTn>
                                        <p:tgtEl>
                                          <p:spTgt spid="45"/>
                                        </p:tgtEl>
                                        <p:attrNameLst>
                                          <p:attrName>style.visibility</p:attrName>
                                        </p:attrNameLst>
                                      </p:cBhvr>
                                      <p:to>
                                        <p:strVal val="visible"/>
                                      </p:to>
                                    </p:set>
                                    <p:anim calcmode="lin" valueType="num">
                                      <p:cBhvr additive="base">
                                        <p:cTn id="49" dur="500"/>
                                        <p:tgtEl>
                                          <p:spTgt spid="45"/>
                                        </p:tgtEl>
                                        <p:attrNameLst>
                                          <p:attrName>ppt_y</p:attrName>
                                        </p:attrNameLst>
                                      </p:cBhvr>
                                      <p:tavLst>
                                        <p:tav tm="0">
                                          <p:val>
                                            <p:strVal val="#ppt_y+#ppt_h*1.125000"/>
                                          </p:val>
                                        </p:tav>
                                        <p:tav tm="100000">
                                          <p:val>
                                            <p:strVal val="#ppt_y"/>
                                          </p:val>
                                        </p:tav>
                                      </p:tavLst>
                                    </p:anim>
                                    <p:animEffect transition="in" filter="wipe(up)">
                                      <p:cBhvr>
                                        <p:cTn id="50" dur="500"/>
                                        <p:tgtEl>
                                          <p:spTgt spid="45"/>
                                        </p:tgtEl>
                                      </p:cBhvr>
                                    </p:animEffect>
                                  </p:childTnLst>
                                </p:cTn>
                              </p:par>
                            </p:childTnLst>
                          </p:cTn>
                        </p:par>
                        <p:par>
                          <p:cTn id="51" fill="hold">
                            <p:stCondLst>
                              <p:cond delay="2950"/>
                            </p:stCondLst>
                            <p:childTnLst>
                              <p:par>
                                <p:cTn id="52" presetID="10" presetClass="entr" presetSubtype="0" fill="hold" grpId="0" nodeType="afterEffect">
                                  <p:stCondLst>
                                    <p:cond delay="0"/>
                                  </p:stCondLst>
                                  <p:iterate type="lt">
                                    <p:tmPct val="10000"/>
                                  </p:iterate>
                                  <p:childTnLst>
                                    <p:set>
                                      <p:cBhvr>
                                        <p:cTn id="53" dur="1" fill="hold">
                                          <p:stCondLst>
                                            <p:cond delay="0"/>
                                          </p:stCondLst>
                                        </p:cTn>
                                        <p:tgtEl>
                                          <p:spTgt spid="60"/>
                                        </p:tgtEl>
                                        <p:attrNameLst>
                                          <p:attrName>style.visibility</p:attrName>
                                        </p:attrNameLst>
                                      </p:cBhvr>
                                      <p:to>
                                        <p:strVal val="visible"/>
                                      </p:to>
                                    </p:set>
                                    <p:animEffect transition="in" filter="fade">
                                      <p:cBhvr>
                                        <p:cTn id="54" dur="500"/>
                                        <p:tgtEl>
                                          <p:spTgt spid="60"/>
                                        </p:tgtEl>
                                      </p:cBhvr>
                                    </p:animEffect>
                                  </p:childTnLst>
                                </p:cTn>
                              </p:par>
                              <p:par>
                                <p:cTn id="55" presetID="10" presetClass="entr" presetSubtype="0" fill="hold" grpId="0" nodeType="withEffect">
                                  <p:stCondLst>
                                    <p:cond delay="0"/>
                                  </p:stCondLst>
                                  <p:iterate type="lt">
                                    <p:tmPct val="10000"/>
                                  </p:iterate>
                                  <p:childTnLst>
                                    <p:set>
                                      <p:cBhvr>
                                        <p:cTn id="56" dur="1" fill="hold">
                                          <p:stCondLst>
                                            <p:cond delay="0"/>
                                          </p:stCondLst>
                                        </p:cTn>
                                        <p:tgtEl>
                                          <p:spTgt spid="61"/>
                                        </p:tgtEl>
                                        <p:attrNameLst>
                                          <p:attrName>style.visibility</p:attrName>
                                        </p:attrNameLst>
                                      </p:cBhvr>
                                      <p:to>
                                        <p:strVal val="visible"/>
                                      </p:to>
                                    </p:set>
                                    <p:animEffect transition="in" filter="fade">
                                      <p:cBhvr>
                                        <p:cTn id="57" dur="500"/>
                                        <p:tgtEl>
                                          <p:spTgt spid="61"/>
                                        </p:tgtEl>
                                      </p:cBhvr>
                                    </p:animEffect>
                                  </p:childTnLst>
                                </p:cTn>
                              </p:par>
                              <p:par>
                                <p:cTn id="58" presetID="10" presetClass="entr" presetSubtype="0" fill="hold" grpId="0" nodeType="withEffect">
                                  <p:stCondLst>
                                    <p:cond delay="0"/>
                                  </p:stCondLst>
                                  <p:iterate type="lt">
                                    <p:tmPct val="10000"/>
                                  </p:iterate>
                                  <p:childTnLst>
                                    <p:set>
                                      <p:cBhvr>
                                        <p:cTn id="59" dur="1" fill="hold">
                                          <p:stCondLst>
                                            <p:cond delay="0"/>
                                          </p:stCondLst>
                                        </p:cTn>
                                        <p:tgtEl>
                                          <p:spTgt spid="62"/>
                                        </p:tgtEl>
                                        <p:attrNameLst>
                                          <p:attrName>style.visibility</p:attrName>
                                        </p:attrNameLst>
                                      </p:cBhvr>
                                      <p:to>
                                        <p:strVal val="visible"/>
                                      </p:to>
                                    </p:set>
                                    <p:animEffect transition="in" filter="fade">
                                      <p:cBhvr>
                                        <p:cTn id="60" dur="500"/>
                                        <p:tgtEl>
                                          <p:spTgt spid="62"/>
                                        </p:tgtEl>
                                      </p:cBhvr>
                                    </p:animEffect>
                                  </p:childTnLst>
                                </p:cTn>
                              </p:par>
                              <p:par>
                                <p:cTn id="61" presetID="10" presetClass="entr" presetSubtype="0" fill="hold" grpId="0" nodeType="withEffect">
                                  <p:stCondLst>
                                    <p:cond delay="0"/>
                                  </p:stCondLst>
                                  <p:iterate type="lt">
                                    <p:tmPct val="10000"/>
                                  </p:iterate>
                                  <p:childTnLst>
                                    <p:set>
                                      <p:cBhvr>
                                        <p:cTn id="62" dur="1" fill="hold">
                                          <p:stCondLst>
                                            <p:cond delay="0"/>
                                          </p:stCondLst>
                                        </p:cTn>
                                        <p:tgtEl>
                                          <p:spTgt spid="63"/>
                                        </p:tgtEl>
                                        <p:attrNameLst>
                                          <p:attrName>style.visibility</p:attrName>
                                        </p:attrNameLst>
                                      </p:cBhvr>
                                      <p:to>
                                        <p:strVal val="visible"/>
                                      </p:to>
                                    </p:set>
                                    <p:animEffect transition="in" filter="fade">
                                      <p:cBhvr>
                                        <p:cTn id="63" dur="500"/>
                                        <p:tgtEl>
                                          <p:spTgt spid="63"/>
                                        </p:tgtEl>
                                      </p:cBhvr>
                                    </p:animEffect>
                                  </p:childTnLst>
                                </p:cTn>
                              </p:par>
                              <p:par>
                                <p:cTn id="64" presetID="2" presetClass="entr" presetSubtype="2" accel="50000" decel="50000" fill="hold"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additive="base">
                                        <p:cTn id="66" dur="500" fill="hold"/>
                                        <p:tgtEl>
                                          <p:spTgt spid="34"/>
                                        </p:tgtEl>
                                        <p:attrNameLst>
                                          <p:attrName>ppt_x</p:attrName>
                                        </p:attrNameLst>
                                      </p:cBhvr>
                                      <p:tavLst>
                                        <p:tav tm="0">
                                          <p:val>
                                            <p:strVal val="1+#ppt_w/2"/>
                                          </p:val>
                                        </p:tav>
                                        <p:tav tm="100000">
                                          <p:val>
                                            <p:strVal val="#ppt_x"/>
                                          </p:val>
                                        </p:tav>
                                      </p:tavLst>
                                    </p:anim>
                                    <p:anim calcmode="lin" valueType="num">
                                      <p:cBhvr additive="base">
                                        <p:cTn id="67"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1" grpId="0" animBg="1"/>
      <p:bldP spid="42" grpId="0"/>
      <p:bldP spid="43" grpId="0"/>
      <p:bldP spid="44" grpId="0"/>
      <p:bldP spid="45" grpId="0"/>
      <p:bldP spid="58" grpId="0" animBg="1"/>
      <p:bldP spid="60" grpId="0"/>
      <p:bldP spid="61" grpId="0"/>
      <p:bldP spid="62" grpId="0"/>
      <p:bldP spid="63"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8548" y="-513038"/>
            <a:ext cx="7798134" cy="5398708"/>
            <a:chOff x="5502139" y="728995"/>
            <a:chExt cx="7798134" cy="5398708"/>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6701852" y="-470718"/>
              <a:ext cx="5398708" cy="7798134"/>
            </a:xfrm>
            <a:prstGeom prst="rect">
              <a:avLst/>
            </a:prstGeom>
            <a:effectLst>
              <a:outerShdw blurRad="127000" dist="50800" dir="2700000" algn="tl" rotWithShape="0">
                <a:prstClr val="black">
                  <a:alpha val="25000"/>
                </a:prstClr>
              </a:outerShdw>
            </a:effectLst>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99077" y="2303842"/>
              <a:ext cx="4004258" cy="2253644"/>
            </a:xfrm>
            <a:custGeom>
              <a:avLst/>
              <a:gdLst>
                <a:gd name="connsiteX0" fmla="*/ 0 w 2246010"/>
                <a:gd name="connsiteY0" fmla="*/ 0 h 3971925"/>
                <a:gd name="connsiteX1" fmla="*/ 2246010 w 2246010"/>
                <a:gd name="connsiteY1" fmla="*/ 0 h 3971925"/>
                <a:gd name="connsiteX2" fmla="*/ 2246010 w 2246010"/>
                <a:gd name="connsiteY2" fmla="*/ 3971925 h 3971925"/>
                <a:gd name="connsiteX3" fmla="*/ 0 w 2246010"/>
                <a:gd name="connsiteY3" fmla="*/ 3971925 h 3971925"/>
              </a:gdLst>
              <a:ahLst/>
              <a:cxnLst>
                <a:cxn ang="0">
                  <a:pos x="connsiteX0" y="connsiteY0"/>
                </a:cxn>
                <a:cxn ang="0">
                  <a:pos x="connsiteX1" y="connsiteY1"/>
                </a:cxn>
                <a:cxn ang="0">
                  <a:pos x="connsiteX2" y="connsiteY2"/>
                </a:cxn>
                <a:cxn ang="0">
                  <a:pos x="connsiteX3" y="connsiteY3"/>
                </a:cxn>
              </a:cxnLst>
              <a:rect l="l" t="t" r="r" b="b"/>
              <a:pathLst>
                <a:path w="2246010" h="3971925">
                  <a:moveTo>
                    <a:pt x="0" y="0"/>
                  </a:moveTo>
                  <a:lnTo>
                    <a:pt x="2246010" y="0"/>
                  </a:lnTo>
                  <a:lnTo>
                    <a:pt x="2246010" y="3971925"/>
                  </a:lnTo>
                  <a:lnTo>
                    <a:pt x="0" y="3971925"/>
                  </a:lnTo>
                  <a:close/>
                </a:path>
              </a:pathLst>
            </a:custGeom>
          </p:spPr>
        </p:pic>
      </p:grpSp>
      <p:sp>
        <p:nvSpPr>
          <p:cNvPr id="11" name="文本框 10"/>
          <p:cNvSpPr txBox="1"/>
          <p:nvPr/>
        </p:nvSpPr>
        <p:spPr>
          <a:xfrm>
            <a:off x="3410899" y="4642083"/>
            <a:ext cx="3455068" cy="1172629"/>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12" name="文本框 11"/>
          <p:cNvSpPr txBox="1"/>
          <p:nvPr/>
        </p:nvSpPr>
        <p:spPr>
          <a:xfrm>
            <a:off x="3410899" y="4079750"/>
            <a:ext cx="2185214" cy="562333"/>
          </a:xfrm>
          <a:prstGeom prst="rect">
            <a:avLst/>
          </a:prstGeom>
          <a:noFill/>
        </p:spPr>
        <p:txBody>
          <a:bodyPr wrap="none" rtlCol="0">
            <a:spAutoFit/>
          </a:bodyPr>
          <a:lstStyle/>
          <a:p>
            <a:pPr>
              <a:lnSpc>
                <a:spcPct val="130000"/>
              </a:lnSpc>
            </a:pPr>
            <a:r>
              <a:rPr lang="zh-CN" altLang="en-US" sz="26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14" name="文本框 13"/>
          <p:cNvSpPr txBox="1"/>
          <p:nvPr/>
        </p:nvSpPr>
        <p:spPr>
          <a:xfrm>
            <a:off x="7588384" y="4620457"/>
            <a:ext cx="3295411" cy="1172629"/>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15" name="文本框 14"/>
          <p:cNvSpPr txBox="1"/>
          <p:nvPr/>
        </p:nvSpPr>
        <p:spPr>
          <a:xfrm>
            <a:off x="7588384" y="4058124"/>
            <a:ext cx="2185214" cy="562333"/>
          </a:xfrm>
          <a:prstGeom prst="rect">
            <a:avLst/>
          </a:prstGeom>
          <a:noFill/>
        </p:spPr>
        <p:txBody>
          <a:bodyPr wrap="none" rtlCol="0">
            <a:spAutoFit/>
          </a:bodyPr>
          <a:lstStyle/>
          <a:p>
            <a:pPr>
              <a:lnSpc>
                <a:spcPct val="130000"/>
              </a:lnSpc>
            </a:pPr>
            <a:r>
              <a:rPr lang="zh-CN" altLang="en-US" sz="26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17" name="文本框 16"/>
          <p:cNvSpPr txBox="1"/>
          <p:nvPr/>
        </p:nvSpPr>
        <p:spPr>
          <a:xfrm>
            <a:off x="8587891" y="2243480"/>
            <a:ext cx="3295411" cy="1172629"/>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18" name="文本框 17"/>
          <p:cNvSpPr txBox="1"/>
          <p:nvPr/>
        </p:nvSpPr>
        <p:spPr>
          <a:xfrm>
            <a:off x="8610820" y="1343307"/>
            <a:ext cx="2185214" cy="562333"/>
          </a:xfrm>
          <a:prstGeom prst="rect">
            <a:avLst/>
          </a:prstGeom>
          <a:noFill/>
        </p:spPr>
        <p:txBody>
          <a:bodyPr wrap="none" rtlCol="0">
            <a:spAutoFit/>
          </a:bodyPr>
          <a:lstStyle/>
          <a:p>
            <a:pPr>
              <a:lnSpc>
                <a:spcPct val="130000"/>
              </a:lnSpc>
            </a:pPr>
            <a:r>
              <a:rPr lang="zh-CN" altLang="en-US" sz="26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54"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grpSp>
        <p:nvGrpSpPr>
          <p:cNvPr id="4" name="组合 3"/>
          <p:cNvGrpSpPr/>
          <p:nvPr/>
        </p:nvGrpSpPr>
        <p:grpSpPr>
          <a:xfrm>
            <a:off x="2169731" y="3818838"/>
            <a:ext cx="1136931" cy="1052668"/>
            <a:chOff x="1167541" y="1311125"/>
            <a:chExt cx="1136931" cy="1136931"/>
          </a:xfrm>
        </p:grpSpPr>
        <p:sp>
          <p:nvSpPr>
            <p:cNvPr id="10" name="椭圆 9"/>
            <p:cNvSpPr/>
            <p:nvPr/>
          </p:nvSpPr>
          <p:spPr>
            <a:xfrm>
              <a:off x="1167541" y="1311125"/>
              <a:ext cx="1136931" cy="1136931"/>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 name="Freeform 52"/>
            <p:cNvSpPr>
              <a:spLocks noEditPoints="1"/>
            </p:cNvSpPr>
            <p:nvPr/>
          </p:nvSpPr>
          <p:spPr bwMode="auto">
            <a:xfrm>
              <a:off x="1460297" y="1521858"/>
              <a:ext cx="608865" cy="655053"/>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grpSp>
      <p:grpSp>
        <p:nvGrpSpPr>
          <p:cNvPr id="5" name="组合 4"/>
          <p:cNvGrpSpPr/>
          <p:nvPr/>
        </p:nvGrpSpPr>
        <p:grpSpPr>
          <a:xfrm>
            <a:off x="6451453" y="3748739"/>
            <a:ext cx="1136931" cy="1136931"/>
            <a:chOff x="1275713" y="3173550"/>
            <a:chExt cx="1136931" cy="1136931"/>
          </a:xfrm>
        </p:grpSpPr>
        <p:sp>
          <p:nvSpPr>
            <p:cNvPr id="13" name="椭圆 12"/>
            <p:cNvSpPr/>
            <p:nvPr/>
          </p:nvSpPr>
          <p:spPr>
            <a:xfrm>
              <a:off x="1275713" y="3173550"/>
              <a:ext cx="1136931" cy="1136931"/>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6" name="Freeform 131"/>
            <p:cNvSpPr>
              <a:spLocks/>
            </p:cNvSpPr>
            <p:nvPr/>
          </p:nvSpPr>
          <p:spPr bwMode="auto">
            <a:xfrm>
              <a:off x="1521227" y="3422221"/>
              <a:ext cx="563400" cy="571936"/>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grpSp>
      <p:grpSp>
        <p:nvGrpSpPr>
          <p:cNvPr id="6" name="组合 5"/>
          <p:cNvGrpSpPr/>
          <p:nvPr/>
        </p:nvGrpSpPr>
        <p:grpSpPr>
          <a:xfrm>
            <a:off x="7473891" y="1196213"/>
            <a:ext cx="1136931" cy="1136931"/>
            <a:chOff x="1275713" y="4871807"/>
            <a:chExt cx="1136931" cy="1136931"/>
          </a:xfrm>
        </p:grpSpPr>
        <p:sp>
          <p:nvSpPr>
            <p:cNvPr id="16" name="椭圆 15"/>
            <p:cNvSpPr/>
            <p:nvPr/>
          </p:nvSpPr>
          <p:spPr>
            <a:xfrm>
              <a:off x="1275713" y="4871807"/>
              <a:ext cx="1136931" cy="1136931"/>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 name="Freeform 57"/>
            <p:cNvSpPr>
              <a:spLocks noEditPoints="1"/>
            </p:cNvSpPr>
            <p:nvPr/>
          </p:nvSpPr>
          <p:spPr bwMode="auto">
            <a:xfrm>
              <a:off x="1538885" y="5139249"/>
              <a:ext cx="610585" cy="602046"/>
            </a:xfrm>
            <a:custGeom>
              <a:avLst/>
              <a:gdLst/>
              <a:ahLst/>
              <a:cxnLst>
                <a:cxn ang="0">
                  <a:pos x="62" y="56"/>
                </a:cxn>
                <a:cxn ang="0">
                  <a:pos x="56" y="62"/>
                </a:cxn>
                <a:cxn ang="0">
                  <a:pos x="48" y="65"/>
                </a:cxn>
                <a:cxn ang="0">
                  <a:pos x="40" y="62"/>
                </a:cxn>
                <a:cxn ang="0">
                  <a:pos x="32" y="54"/>
                </a:cxn>
                <a:cxn ang="0">
                  <a:pos x="28" y="46"/>
                </a:cxn>
                <a:cxn ang="0">
                  <a:pos x="32" y="37"/>
                </a:cxn>
                <a:cxn ang="0">
                  <a:pos x="28" y="34"/>
                </a:cxn>
                <a:cxn ang="0">
                  <a:pos x="20" y="37"/>
                </a:cxn>
                <a:cxn ang="0">
                  <a:pos x="12" y="34"/>
                </a:cxn>
                <a:cxn ang="0">
                  <a:pos x="3" y="25"/>
                </a:cxn>
                <a:cxn ang="0">
                  <a:pos x="0" y="17"/>
                </a:cxn>
                <a:cxn ang="0">
                  <a:pos x="4" y="9"/>
                </a:cxn>
                <a:cxn ang="0">
                  <a:pos x="9" y="3"/>
                </a:cxn>
                <a:cxn ang="0">
                  <a:pos x="18" y="0"/>
                </a:cxn>
                <a:cxn ang="0">
                  <a:pos x="26" y="3"/>
                </a:cxn>
                <a:cxn ang="0">
                  <a:pos x="34" y="12"/>
                </a:cxn>
                <a:cxn ang="0">
                  <a:pos x="37" y="20"/>
                </a:cxn>
                <a:cxn ang="0">
                  <a:pos x="34" y="28"/>
                </a:cxn>
                <a:cxn ang="0">
                  <a:pos x="37" y="32"/>
                </a:cxn>
                <a:cxn ang="0">
                  <a:pos x="46" y="28"/>
                </a:cxn>
                <a:cxn ang="0">
                  <a:pos x="54" y="32"/>
                </a:cxn>
                <a:cxn ang="0">
                  <a:pos x="62" y="40"/>
                </a:cxn>
                <a:cxn ang="0">
                  <a:pos x="66" y="48"/>
                </a:cxn>
                <a:cxn ang="0">
                  <a:pos x="62" y="56"/>
                </a:cxn>
                <a:cxn ang="0">
                  <a:pos x="29" y="17"/>
                </a:cxn>
                <a:cxn ang="0">
                  <a:pos x="20" y="9"/>
                </a:cxn>
                <a:cxn ang="0">
                  <a:pos x="18" y="8"/>
                </a:cxn>
                <a:cxn ang="0">
                  <a:pos x="15" y="9"/>
                </a:cxn>
                <a:cxn ang="0">
                  <a:pos x="9" y="15"/>
                </a:cxn>
                <a:cxn ang="0">
                  <a:pos x="8" y="17"/>
                </a:cxn>
                <a:cxn ang="0">
                  <a:pos x="9" y="20"/>
                </a:cxn>
                <a:cxn ang="0">
                  <a:pos x="17" y="28"/>
                </a:cxn>
                <a:cxn ang="0">
                  <a:pos x="20" y="29"/>
                </a:cxn>
                <a:cxn ang="0">
                  <a:pos x="23" y="28"/>
                </a:cxn>
                <a:cxn ang="0">
                  <a:pos x="20" y="24"/>
                </a:cxn>
                <a:cxn ang="0">
                  <a:pos x="24" y="20"/>
                </a:cxn>
                <a:cxn ang="0">
                  <a:pos x="28" y="23"/>
                </a:cxn>
                <a:cxn ang="0">
                  <a:pos x="30" y="20"/>
                </a:cxn>
                <a:cxn ang="0">
                  <a:pos x="29" y="17"/>
                </a:cxn>
                <a:cxn ang="0">
                  <a:pos x="57" y="45"/>
                </a:cxn>
                <a:cxn ang="0">
                  <a:pos x="48" y="37"/>
                </a:cxn>
                <a:cxn ang="0">
                  <a:pos x="46" y="36"/>
                </a:cxn>
                <a:cxn ang="0">
                  <a:pos x="43" y="37"/>
                </a:cxn>
                <a:cxn ang="0">
                  <a:pos x="46" y="42"/>
                </a:cxn>
                <a:cxn ang="0">
                  <a:pos x="42" y="46"/>
                </a:cxn>
                <a:cxn ang="0">
                  <a:pos x="37" y="43"/>
                </a:cxn>
                <a:cxn ang="0">
                  <a:pos x="36" y="46"/>
                </a:cxn>
                <a:cxn ang="0">
                  <a:pos x="37" y="48"/>
                </a:cxn>
                <a:cxn ang="0">
                  <a:pos x="45" y="57"/>
                </a:cxn>
                <a:cxn ang="0">
                  <a:pos x="48" y="58"/>
                </a:cxn>
                <a:cxn ang="0">
                  <a:pos x="51" y="57"/>
                </a:cxn>
                <a:cxn ang="0">
                  <a:pos x="57" y="51"/>
                </a:cxn>
                <a:cxn ang="0">
                  <a:pos x="58" y="48"/>
                </a:cxn>
                <a:cxn ang="0">
                  <a:pos x="57" y="45"/>
                </a:cxn>
              </a:cxnLst>
              <a:rect l="0" t="0" r="r" b="b"/>
              <a:pathLst>
                <a:path w="66" h="65">
                  <a:moveTo>
                    <a:pt x="62" y="56"/>
                  </a:moveTo>
                  <a:cubicBezTo>
                    <a:pt x="56" y="62"/>
                    <a:pt x="56" y="62"/>
                    <a:pt x="56" y="62"/>
                  </a:cubicBezTo>
                  <a:cubicBezTo>
                    <a:pt x="54" y="64"/>
                    <a:pt x="51" y="65"/>
                    <a:pt x="48" y="65"/>
                  </a:cubicBezTo>
                  <a:cubicBezTo>
                    <a:pt x="45" y="65"/>
                    <a:pt x="42" y="64"/>
                    <a:pt x="40" y="62"/>
                  </a:cubicBezTo>
                  <a:cubicBezTo>
                    <a:pt x="32" y="54"/>
                    <a:pt x="32" y="54"/>
                    <a:pt x="32" y="54"/>
                  </a:cubicBezTo>
                  <a:cubicBezTo>
                    <a:pt x="30" y="52"/>
                    <a:pt x="28" y="49"/>
                    <a:pt x="28" y="46"/>
                  </a:cubicBezTo>
                  <a:cubicBezTo>
                    <a:pt x="28" y="42"/>
                    <a:pt x="30" y="39"/>
                    <a:pt x="32" y="37"/>
                  </a:cubicBezTo>
                  <a:cubicBezTo>
                    <a:pt x="28" y="34"/>
                    <a:pt x="28" y="34"/>
                    <a:pt x="28" y="34"/>
                  </a:cubicBezTo>
                  <a:cubicBezTo>
                    <a:pt x="26" y="36"/>
                    <a:pt x="23" y="37"/>
                    <a:pt x="20" y="37"/>
                  </a:cubicBezTo>
                  <a:cubicBezTo>
                    <a:pt x="17" y="37"/>
                    <a:pt x="14" y="36"/>
                    <a:pt x="12" y="34"/>
                  </a:cubicBezTo>
                  <a:cubicBezTo>
                    <a:pt x="3" y="25"/>
                    <a:pt x="3" y="25"/>
                    <a:pt x="3" y="25"/>
                  </a:cubicBezTo>
                  <a:cubicBezTo>
                    <a:pt x="1" y="23"/>
                    <a:pt x="0" y="20"/>
                    <a:pt x="0" y="17"/>
                  </a:cubicBezTo>
                  <a:cubicBezTo>
                    <a:pt x="0" y="14"/>
                    <a:pt x="1" y="11"/>
                    <a:pt x="4" y="9"/>
                  </a:cubicBezTo>
                  <a:cubicBezTo>
                    <a:pt x="9" y="3"/>
                    <a:pt x="9" y="3"/>
                    <a:pt x="9" y="3"/>
                  </a:cubicBezTo>
                  <a:cubicBezTo>
                    <a:pt x="12" y="1"/>
                    <a:pt x="15" y="0"/>
                    <a:pt x="18" y="0"/>
                  </a:cubicBezTo>
                  <a:cubicBezTo>
                    <a:pt x="21" y="0"/>
                    <a:pt x="24" y="1"/>
                    <a:pt x="26" y="3"/>
                  </a:cubicBezTo>
                  <a:cubicBezTo>
                    <a:pt x="34" y="12"/>
                    <a:pt x="34" y="12"/>
                    <a:pt x="34" y="12"/>
                  </a:cubicBezTo>
                  <a:cubicBezTo>
                    <a:pt x="36" y="14"/>
                    <a:pt x="37" y="17"/>
                    <a:pt x="37" y="20"/>
                  </a:cubicBezTo>
                  <a:cubicBezTo>
                    <a:pt x="37" y="23"/>
                    <a:pt x="36" y="26"/>
                    <a:pt x="34" y="28"/>
                  </a:cubicBezTo>
                  <a:cubicBezTo>
                    <a:pt x="37" y="32"/>
                    <a:pt x="37" y="32"/>
                    <a:pt x="37" y="32"/>
                  </a:cubicBezTo>
                  <a:cubicBezTo>
                    <a:pt x="40" y="30"/>
                    <a:pt x="43" y="28"/>
                    <a:pt x="46" y="28"/>
                  </a:cubicBezTo>
                  <a:cubicBezTo>
                    <a:pt x="49" y="28"/>
                    <a:pt x="52" y="29"/>
                    <a:pt x="54" y="32"/>
                  </a:cubicBezTo>
                  <a:cubicBezTo>
                    <a:pt x="62" y="40"/>
                    <a:pt x="62" y="40"/>
                    <a:pt x="62" y="40"/>
                  </a:cubicBezTo>
                  <a:cubicBezTo>
                    <a:pt x="64" y="42"/>
                    <a:pt x="66" y="45"/>
                    <a:pt x="66" y="48"/>
                  </a:cubicBezTo>
                  <a:cubicBezTo>
                    <a:pt x="66" y="51"/>
                    <a:pt x="64" y="54"/>
                    <a:pt x="62" y="56"/>
                  </a:cubicBezTo>
                  <a:close/>
                  <a:moveTo>
                    <a:pt x="29" y="17"/>
                  </a:moveTo>
                  <a:cubicBezTo>
                    <a:pt x="20" y="9"/>
                    <a:pt x="20" y="9"/>
                    <a:pt x="20" y="9"/>
                  </a:cubicBezTo>
                  <a:cubicBezTo>
                    <a:pt x="20" y="8"/>
                    <a:pt x="19" y="8"/>
                    <a:pt x="18" y="8"/>
                  </a:cubicBezTo>
                  <a:cubicBezTo>
                    <a:pt x="17" y="8"/>
                    <a:pt x="16" y="8"/>
                    <a:pt x="15" y="9"/>
                  </a:cubicBezTo>
                  <a:cubicBezTo>
                    <a:pt x="9" y="15"/>
                    <a:pt x="9" y="15"/>
                    <a:pt x="9" y="15"/>
                  </a:cubicBezTo>
                  <a:cubicBezTo>
                    <a:pt x="8" y="15"/>
                    <a:pt x="8" y="16"/>
                    <a:pt x="8" y="17"/>
                  </a:cubicBezTo>
                  <a:cubicBezTo>
                    <a:pt x="8" y="18"/>
                    <a:pt x="8" y="19"/>
                    <a:pt x="9" y="20"/>
                  </a:cubicBezTo>
                  <a:cubicBezTo>
                    <a:pt x="17" y="28"/>
                    <a:pt x="17" y="28"/>
                    <a:pt x="17" y="28"/>
                  </a:cubicBezTo>
                  <a:cubicBezTo>
                    <a:pt x="18" y="29"/>
                    <a:pt x="19" y="29"/>
                    <a:pt x="20" y="29"/>
                  </a:cubicBezTo>
                  <a:cubicBezTo>
                    <a:pt x="21" y="29"/>
                    <a:pt x="22" y="29"/>
                    <a:pt x="23" y="28"/>
                  </a:cubicBezTo>
                  <a:cubicBezTo>
                    <a:pt x="22" y="27"/>
                    <a:pt x="20" y="26"/>
                    <a:pt x="20" y="24"/>
                  </a:cubicBezTo>
                  <a:cubicBezTo>
                    <a:pt x="20" y="22"/>
                    <a:pt x="22" y="20"/>
                    <a:pt x="24" y="20"/>
                  </a:cubicBezTo>
                  <a:cubicBezTo>
                    <a:pt x="26" y="20"/>
                    <a:pt x="27" y="21"/>
                    <a:pt x="28" y="23"/>
                  </a:cubicBezTo>
                  <a:cubicBezTo>
                    <a:pt x="29" y="22"/>
                    <a:pt x="30" y="21"/>
                    <a:pt x="30" y="20"/>
                  </a:cubicBezTo>
                  <a:cubicBezTo>
                    <a:pt x="30" y="19"/>
                    <a:pt x="29" y="18"/>
                    <a:pt x="29" y="17"/>
                  </a:cubicBezTo>
                  <a:close/>
                  <a:moveTo>
                    <a:pt x="57" y="45"/>
                  </a:moveTo>
                  <a:cubicBezTo>
                    <a:pt x="48" y="37"/>
                    <a:pt x="48" y="37"/>
                    <a:pt x="48" y="37"/>
                  </a:cubicBezTo>
                  <a:cubicBezTo>
                    <a:pt x="48" y="36"/>
                    <a:pt x="47" y="36"/>
                    <a:pt x="46" y="36"/>
                  </a:cubicBezTo>
                  <a:cubicBezTo>
                    <a:pt x="45" y="36"/>
                    <a:pt x="44" y="36"/>
                    <a:pt x="43" y="37"/>
                  </a:cubicBezTo>
                  <a:cubicBezTo>
                    <a:pt x="44" y="39"/>
                    <a:pt x="46" y="40"/>
                    <a:pt x="46" y="42"/>
                  </a:cubicBezTo>
                  <a:cubicBezTo>
                    <a:pt x="46" y="44"/>
                    <a:pt x="44" y="46"/>
                    <a:pt x="42" y="46"/>
                  </a:cubicBezTo>
                  <a:cubicBezTo>
                    <a:pt x="40" y="46"/>
                    <a:pt x="39" y="44"/>
                    <a:pt x="37" y="43"/>
                  </a:cubicBezTo>
                  <a:cubicBezTo>
                    <a:pt x="37" y="43"/>
                    <a:pt x="36" y="44"/>
                    <a:pt x="36" y="46"/>
                  </a:cubicBezTo>
                  <a:cubicBezTo>
                    <a:pt x="36" y="47"/>
                    <a:pt x="36" y="48"/>
                    <a:pt x="37" y="48"/>
                  </a:cubicBezTo>
                  <a:cubicBezTo>
                    <a:pt x="45" y="57"/>
                    <a:pt x="45" y="57"/>
                    <a:pt x="45" y="57"/>
                  </a:cubicBezTo>
                  <a:cubicBezTo>
                    <a:pt x="46" y="57"/>
                    <a:pt x="47" y="58"/>
                    <a:pt x="48" y="58"/>
                  </a:cubicBezTo>
                  <a:cubicBezTo>
                    <a:pt x="49" y="58"/>
                    <a:pt x="50" y="57"/>
                    <a:pt x="51" y="57"/>
                  </a:cubicBezTo>
                  <a:cubicBezTo>
                    <a:pt x="57" y="51"/>
                    <a:pt x="57" y="51"/>
                    <a:pt x="57" y="51"/>
                  </a:cubicBezTo>
                  <a:cubicBezTo>
                    <a:pt x="58" y="50"/>
                    <a:pt x="58" y="49"/>
                    <a:pt x="58" y="48"/>
                  </a:cubicBezTo>
                  <a:cubicBezTo>
                    <a:pt x="58" y="47"/>
                    <a:pt x="58" y="46"/>
                    <a:pt x="57" y="45"/>
                  </a:cubicBez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grpSp>
    </p:spTree>
    <p:extLst>
      <p:ext uri="{BB962C8B-B14F-4D97-AF65-F5344CB8AC3E}">
        <p14:creationId xmlns:p14="http://schemas.microsoft.com/office/powerpoint/2010/main" val="165360016"/>
      </p:ext>
    </p:extLst>
  </p:cSld>
  <p:clrMapOvr>
    <a:masterClrMapping/>
  </p:clrMapOvr>
  <mc:AlternateContent xmlns:mc="http://schemas.openxmlformats.org/markup-compatibility/2006" xmlns:p14="http://schemas.microsoft.com/office/powerpoint/2010/main">
    <mc:Choice Requires="p14">
      <p:transition spd="slow" p14:dur="4400" advTm="6333">
        <p14:honeycomb/>
      </p:transition>
    </mc:Choice>
    <mc:Fallback xmlns="">
      <p:transition spd="slow" advTm="633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4"/>
                                        </p:tgtEl>
                                        <p:attrNameLst>
                                          <p:attrName>ppt_y</p:attrName>
                                        </p:attrNameLst>
                                      </p:cBhvr>
                                      <p:tavLst>
                                        <p:tav tm="0">
                                          <p:val>
                                            <p:strVal val="#ppt_y"/>
                                          </p:val>
                                        </p:tav>
                                        <p:tav tm="100000">
                                          <p:val>
                                            <p:strVal val="#ppt_y"/>
                                          </p:val>
                                        </p:tav>
                                      </p:tavLst>
                                    </p:anim>
                                    <p:anim calcmode="lin" valueType="num">
                                      <p:cBhvr>
                                        <p:cTn id="9"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4"/>
                                        </p:tgtEl>
                                      </p:cBhvr>
                                    </p:animEffect>
                                  </p:childTnLst>
                                </p:cTn>
                              </p:par>
                            </p:childTnLst>
                          </p:cTn>
                        </p:par>
                        <p:par>
                          <p:cTn id="12" fill="hold">
                            <p:stCondLst>
                              <p:cond delay="850"/>
                            </p:stCondLst>
                            <p:childTnLst>
                              <p:par>
                                <p:cTn id="13" presetID="23" presetClass="entr" presetSubtype="3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strVal val="4*#ppt_w"/>
                                          </p:val>
                                        </p:tav>
                                        <p:tav tm="100000">
                                          <p:val>
                                            <p:strVal val="#ppt_w"/>
                                          </p:val>
                                        </p:tav>
                                      </p:tavLst>
                                    </p:anim>
                                    <p:anim calcmode="lin" valueType="num">
                                      <p:cBhvr>
                                        <p:cTn id="16"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37"/>
          <p:cNvSpPr>
            <a:spLocks noGrp="1"/>
          </p:cNvSpPr>
          <p:nvPr>
            <p:ph type="sldNum" sz="quarter" idx="4294967295"/>
          </p:nvPr>
        </p:nvSpPr>
        <p:spPr>
          <a:xfrm>
            <a:off x="11582400" y="6221413"/>
            <a:ext cx="609600" cy="365125"/>
          </a:xfrm>
          <a:prstGeom prst="rect">
            <a:avLst/>
          </a:prstGeom>
        </p:spPr>
        <p:txBody>
          <a:bodyPr/>
          <a:lstStyle/>
          <a:p>
            <a:fld id="{C136B7D2-B98C-44FD-8D04-7EC62A564975}" type="slidenum">
              <a:rPr lang="en-US" smtClean="0"/>
              <a:pPr/>
              <a:t>17</a:t>
            </a:fld>
            <a:endParaRPr lang="en-US" dirty="0"/>
          </a:p>
        </p:txBody>
      </p:sp>
      <p:sp>
        <p:nvSpPr>
          <p:cNvPr id="88" name="Oval 87"/>
          <p:cNvSpPr>
            <a:spLocks noChangeAspect="1"/>
          </p:cNvSpPr>
          <p:nvPr/>
        </p:nvSpPr>
        <p:spPr>
          <a:xfrm>
            <a:off x="7401419" y="2646749"/>
            <a:ext cx="1935091" cy="1935091"/>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3" name="Oval 32"/>
          <p:cNvSpPr>
            <a:spLocks noChangeAspect="1"/>
          </p:cNvSpPr>
          <p:nvPr/>
        </p:nvSpPr>
        <p:spPr>
          <a:xfrm>
            <a:off x="2855492" y="2646749"/>
            <a:ext cx="1935091" cy="1935091"/>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2" name="Oval 71"/>
          <p:cNvSpPr>
            <a:spLocks noChangeAspect="1"/>
          </p:cNvSpPr>
          <p:nvPr/>
        </p:nvSpPr>
        <p:spPr>
          <a:xfrm>
            <a:off x="4370801" y="2646749"/>
            <a:ext cx="1935091" cy="1935091"/>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0" name="Oval 79"/>
          <p:cNvSpPr>
            <a:spLocks noChangeAspect="1"/>
          </p:cNvSpPr>
          <p:nvPr/>
        </p:nvSpPr>
        <p:spPr>
          <a:xfrm>
            <a:off x="5886110" y="2646749"/>
            <a:ext cx="1935091" cy="1935091"/>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cxnSp>
        <p:nvCxnSpPr>
          <p:cNvPr id="41" name="Elbow Connector 40"/>
          <p:cNvCxnSpPr/>
          <p:nvPr/>
        </p:nvCxnSpPr>
        <p:spPr>
          <a:xfrm rot="5400000" flipH="1" flipV="1">
            <a:off x="8233477" y="1916454"/>
            <a:ext cx="804446" cy="614539"/>
          </a:xfrm>
          <a:prstGeom prst="bentConnector3">
            <a:avLst>
              <a:gd name="adj1" fmla="val 50000"/>
            </a:avLst>
          </a:prstGeom>
          <a:ln w="19050">
            <a:solidFill>
              <a:schemeClr val="accent4"/>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6" name="Elbow Connector 45"/>
          <p:cNvCxnSpPr>
            <a:stCxn id="72" idx="4"/>
          </p:cNvCxnSpPr>
          <p:nvPr/>
        </p:nvCxnSpPr>
        <p:spPr>
          <a:xfrm rot="5400000">
            <a:off x="3651770" y="3647345"/>
            <a:ext cx="752081" cy="2621073"/>
          </a:xfrm>
          <a:prstGeom prst="bentConnector2">
            <a:avLst/>
          </a:prstGeom>
          <a:ln w="19050">
            <a:solidFill>
              <a:schemeClr val="accent2"/>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51" name="Elbow Connector 45"/>
          <p:cNvCxnSpPr/>
          <p:nvPr/>
        </p:nvCxnSpPr>
        <p:spPr>
          <a:xfrm>
            <a:off x="6853655" y="4598193"/>
            <a:ext cx="1573068" cy="735729"/>
          </a:xfrm>
          <a:prstGeom prst="bentConnector3">
            <a:avLst>
              <a:gd name="adj1" fmla="val 50000"/>
            </a:avLst>
          </a:prstGeom>
          <a:ln w="19050">
            <a:solidFill>
              <a:schemeClr val="accent3"/>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54" name="Elbow Connector 53"/>
          <p:cNvCxnSpPr/>
          <p:nvPr/>
        </p:nvCxnSpPr>
        <p:spPr>
          <a:xfrm flipH="1" flipV="1">
            <a:off x="2717270" y="1898797"/>
            <a:ext cx="1088540" cy="749766"/>
          </a:xfrm>
          <a:prstGeom prst="bentConnector3">
            <a:avLst>
              <a:gd name="adj1" fmla="val -2255"/>
            </a:avLst>
          </a:prstGeom>
          <a:ln w="19050">
            <a:solidFill>
              <a:schemeClr val="accent1"/>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Freeform 66"/>
          <p:cNvSpPr>
            <a:spLocks noEditPoints="1"/>
          </p:cNvSpPr>
          <p:nvPr/>
        </p:nvSpPr>
        <p:spPr bwMode="auto">
          <a:xfrm>
            <a:off x="3430190" y="3319433"/>
            <a:ext cx="760301" cy="589722"/>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26" name="Freeform 52"/>
          <p:cNvSpPr>
            <a:spLocks noEditPoints="1"/>
          </p:cNvSpPr>
          <p:nvPr/>
        </p:nvSpPr>
        <p:spPr bwMode="auto">
          <a:xfrm>
            <a:off x="5033914" y="3286768"/>
            <a:ext cx="608865" cy="655053"/>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27" name="Freeform 131"/>
          <p:cNvSpPr>
            <a:spLocks/>
          </p:cNvSpPr>
          <p:nvPr/>
        </p:nvSpPr>
        <p:spPr bwMode="auto">
          <a:xfrm>
            <a:off x="6571955" y="3328325"/>
            <a:ext cx="563400" cy="571936"/>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28" name="Freeform 57"/>
          <p:cNvSpPr>
            <a:spLocks noEditPoints="1"/>
          </p:cNvSpPr>
          <p:nvPr/>
        </p:nvSpPr>
        <p:spPr bwMode="auto">
          <a:xfrm>
            <a:off x="8063672" y="3313270"/>
            <a:ext cx="610585" cy="602046"/>
          </a:xfrm>
          <a:custGeom>
            <a:avLst/>
            <a:gdLst/>
            <a:ahLst/>
            <a:cxnLst>
              <a:cxn ang="0">
                <a:pos x="62" y="56"/>
              </a:cxn>
              <a:cxn ang="0">
                <a:pos x="56" y="62"/>
              </a:cxn>
              <a:cxn ang="0">
                <a:pos x="48" y="65"/>
              </a:cxn>
              <a:cxn ang="0">
                <a:pos x="40" y="62"/>
              </a:cxn>
              <a:cxn ang="0">
                <a:pos x="32" y="54"/>
              </a:cxn>
              <a:cxn ang="0">
                <a:pos x="28" y="46"/>
              </a:cxn>
              <a:cxn ang="0">
                <a:pos x="32" y="37"/>
              </a:cxn>
              <a:cxn ang="0">
                <a:pos x="28" y="34"/>
              </a:cxn>
              <a:cxn ang="0">
                <a:pos x="20" y="37"/>
              </a:cxn>
              <a:cxn ang="0">
                <a:pos x="12" y="34"/>
              </a:cxn>
              <a:cxn ang="0">
                <a:pos x="3" y="25"/>
              </a:cxn>
              <a:cxn ang="0">
                <a:pos x="0" y="17"/>
              </a:cxn>
              <a:cxn ang="0">
                <a:pos x="4" y="9"/>
              </a:cxn>
              <a:cxn ang="0">
                <a:pos x="9" y="3"/>
              </a:cxn>
              <a:cxn ang="0">
                <a:pos x="18" y="0"/>
              </a:cxn>
              <a:cxn ang="0">
                <a:pos x="26" y="3"/>
              </a:cxn>
              <a:cxn ang="0">
                <a:pos x="34" y="12"/>
              </a:cxn>
              <a:cxn ang="0">
                <a:pos x="37" y="20"/>
              </a:cxn>
              <a:cxn ang="0">
                <a:pos x="34" y="28"/>
              </a:cxn>
              <a:cxn ang="0">
                <a:pos x="37" y="32"/>
              </a:cxn>
              <a:cxn ang="0">
                <a:pos x="46" y="28"/>
              </a:cxn>
              <a:cxn ang="0">
                <a:pos x="54" y="32"/>
              </a:cxn>
              <a:cxn ang="0">
                <a:pos x="62" y="40"/>
              </a:cxn>
              <a:cxn ang="0">
                <a:pos x="66" y="48"/>
              </a:cxn>
              <a:cxn ang="0">
                <a:pos x="62" y="56"/>
              </a:cxn>
              <a:cxn ang="0">
                <a:pos x="29" y="17"/>
              </a:cxn>
              <a:cxn ang="0">
                <a:pos x="20" y="9"/>
              </a:cxn>
              <a:cxn ang="0">
                <a:pos x="18" y="8"/>
              </a:cxn>
              <a:cxn ang="0">
                <a:pos x="15" y="9"/>
              </a:cxn>
              <a:cxn ang="0">
                <a:pos x="9" y="15"/>
              </a:cxn>
              <a:cxn ang="0">
                <a:pos x="8" y="17"/>
              </a:cxn>
              <a:cxn ang="0">
                <a:pos x="9" y="20"/>
              </a:cxn>
              <a:cxn ang="0">
                <a:pos x="17" y="28"/>
              </a:cxn>
              <a:cxn ang="0">
                <a:pos x="20" y="29"/>
              </a:cxn>
              <a:cxn ang="0">
                <a:pos x="23" y="28"/>
              </a:cxn>
              <a:cxn ang="0">
                <a:pos x="20" y="24"/>
              </a:cxn>
              <a:cxn ang="0">
                <a:pos x="24" y="20"/>
              </a:cxn>
              <a:cxn ang="0">
                <a:pos x="28" y="23"/>
              </a:cxn>
              <a:cxn ang="0">
                <a:pos x="30" y="20"/>
              </a:cxn>
              <a:cxn ang="0">
                <a:pos x="29" y="17"/>
              </a:cxn>
              <a:cxn ang="0">
                <a:pos x="57" y="45"/>
              </a:cxn>
              <a:cxn ang="0">
                <a:pos x="48" y="37"/>
              </a:cxn>
              <a:cxn ang="0">
                <a:pos x="46" y="36"/>
              </a:cxn>
              <a:cxn ang="0">
                <a:pos x="43" y="37"/>
              </a:cxn>
              <a:cxn ang="0">
                <a:pos x="46" y="42"/>
              </a:cxn>
              <a:cxn ang="0">
                <a:pos x="42" y="46"/>
              </a:cxn>
              <a:cxn ang="0">
                <a:pos x="37" y="43"/>
              </a:cxn>
              <a:cxn ang="0">
                <a:pos x="36" y="46"/>
              </a:cxn>
              <a:cxn ang="0">
                <a:pos x="37" y="48"/>
              </a:cxn>
              <a:cxn ang="0">
                <a:pos x="45" y="57"/>
              </a:cxn>
              <a:cxn ang="0">
                <a:pos x="48" y="58"/>
              </a:cxn>
              <a:cxn ang="0">
                <a:pos x="51" y="57"/>
              </a:cxn>
              <a:cxn ang="0">
                <a:pos x="57" y="51"/>
              </a:cxn>
              <a:cxn ang="0">
                <a:pos x="58" y="48"/>
              </a:cxn>
              <a:cxn ang="0">
                <a:pos x="57" y="45"/>
              </a:cxn>
            </a:cxnLst>
            <a:rect l="0" t="0" r="r" b="b"/>
            <a:pathLst>
              <a:path w="66" h="65">
                <a:moveTo>
                  <a:pt x="62" y="56"/>
                </a:moveTo>
                <a:cubicBezTo>
                  <a:pt x="56" y="62"/>
                  <a:pt x="56" y="62"/>
                  <a:pt x="56" y="62"/>
                </a:cubicBezTo>
                <a:cubicBezTo>
                  <a:pt x="54" y="64"/>
                  <a:pt x="51" y="65"/>
                  <a:pt x="48" y="65"/>
                </a:cubicBezTo>
                <a:cubicBezTo>
                  <a:pt x="45" y="65"/>
                  <a:pt x="42" y="64"/>
                  <a:pt x="40" y="62"/>
                </a:cubicBezTo>
                <a:cubicBezTo>
                  <a:pt x="32" y="54"/>
                  <a:pt x="32" y="54"/>
                  <a:pt x="32" y="54"/>
                </a:cubicBezTo>
                <a:cubicBezTo>
                  <a:pt x="30" y="52"/>
                  <a:pt x="28" y="49"/>
                  <a:pt x="28" y="46"/>
                </a:cubicBezTo>
                <a:cubicBezTo>
                  <a:pt x="28" y="42"/>
                  <a:pt x="30" y="39"/>
                  <a:pt x="32" y="37"/>
                </a:cubicBezTo>
                <a:cubicBezTo>
                  <a:pt x="28" y="34"/>
                  <a:pt x="28" y="34"/>
                  <a:pt x="28" y="34"/>
                </a:cubicBezTo>
                <a:cubicBezTo>
                  <a:pt x="26" y="36"/>
                  <a:pt x="23" y="37"/>
                  <a:pt x="20" y="37"/>
                </a:cubicBezTo>
                <a:cubicBezTo>
                  <a:pt x="17" y="37"/>
                  <a:pt x="14" y="36"/>
                  <a:pt x="12" y="34"/>
                </a:cubicBezTo>
                <a:cubicBezTo>
                  <a:pt x="3" y="25"/>
                  <a:pt x="3" y="25"/>
                  <a:pt x="3" y="25"/>
                </a:cubicBezTo>
                <a:cubicBezTo>
                  <a:pt x="1" y="23"/>
                  <a:pt x="0" y="20"/>
                  <a:pt x="0" y="17"/>
                </a:cubicBezTo>
                <a:cubicBezTo>
                  <a:pt x="0" y="14"/>
                  <a:pt x="1" y="11"/>
                  <a:pt x="4" y="9"/>
                </a:cubicBezTo>
                <a:cubicBezTo>
                  <a:pt x="9" y="3"/>
                  <a:pt x="9" y="3"/>
                  <a:pt x="9" y="3"/>
                </a:cubicBezTo>
                <a:cubicBezTo>
                  <a:pt x="12" y="1"/>
                  <a:pt x="15" y="0"/>
                  <a:pt x="18" y="0"/>
                </a:cubicBezTo>
                <a:cubicBezTo>
                  <a:pt x="21" y="0"/>
                  <a:pt x="24" y="1"/>
                  <a:pt x="26" y="3"/>
                </a:cubicBezTo>
                <a:cubicBezTo>
                  <a:pt x="34" y="12"/>
                  <a:pt x="34" y="12"/>
                  <a:pt x="34" y="12"/>
                </a:cubicBezTo>
                <a:cubicBezTo>
                  <a:pt x="36" y="14"/>
                  <a:pt x="37" y="17"/>
                  <a:pt x="37" y="20"/>
                </a:cubicBezTo>
                <a:cubicBezTo>
                  <a:pt x="37" y="23"/>
                  <a:pt x="36" y="26"/>
                  <a:pt x="34" y="28"/>
                </a:cubicBezTo>
                <a:cubicBezTo>
                  <a:pt x="37" y="32"/>
                  <a:pt x="37" y="32"/>
                  <a:pt x="37" y="32"/>
                </a:cubicBezTo>
                <a:cubicBezTo>
                  <a:pt x="40" y="30"/>
                  <a:pt x="43" y="28"/>
                  <a:pt x="46" y="28"/>
                </a:cubicBezTo>
                <a:cubicBezTo>
                  <a:pt x="49" y="28"/>
                  <a:pt x="52" y="29"/>
                  <a:pt x="54" y="32"/>
                </a:cubicBezTo>
                <a:cubicBezTo>
                  <a:pt x="62" y="40"/>
                  <a:pt x="62" y="40"/>
                  <a:pt x="62" y="40"/>
                </a:cubicBezTo>
                <a:cubicBezTo>
                  <a:pt x="64" y="42"/>
                  <a:pt x="66" y="45"/>
                  <a:pt x="66" y="48"/>
                </a:cubicBezTo>
                <a:cubicBezTo>
                  <a:pt x="66" y="51"/>
                  <a:pt x="64" y="54"/>
                  <a:pt x="62" y="56"/>
                </a:cubicBezTo>
                <a:close/>
                <a:moveTo>
                  <a:pt x="29" y="17"/>
                </a:moveTo>
                <a:cubicBezTo>
                  <a:pt x="20" y="9"/>
                  <a:pt x="20" y="9"/>
                  <a:pt x="20" y="9"/>
                </a:cubicBezTo>
                <a:cubicBezTo>
                  <a:pt x="20" y="8"/>
                  <a:pt x="19" y="8"/>
                  <a:pt x="18" y="8"/>
                </a:cubicBezTo>
                <a:cubicBezTo>
                  <a:pt x="17" y="8"/>
                  <a:pt x="16" y="8"/>
                  <a:pt x="15" y="9"/>
                </a:cubicBezTo>
                <a:cubicBezTo>
                  <a:pt x="9" y="15"/>
                  <a:pt x="9" y="15"/>
                  <a:pt x="9" y="15"/>
                </a:cubicBezTo>
                <a:cubicBezTo>
                  <a:pt x="8" y="15"/>
                  <a:pt x="8" y="16"/>
                  <a:pt x="8" y="17"/>
                </a:cubicBezTo>
                <a:cubicBezTo>
                  <a:pt x="8" y="18"/>
                  <a:pt x="8" y="19"/>
                  <a:pt x="9" y="20"/>
                </a:cubicBezTo>
                <a:cubicBezTo>
                  <a:pt x="17" y="28"/>
                  <a:pt x="17" y="28"/>
                  <a:pt x="17" y="28"/>
                </a:cubicBezTo>
                <a:cubicBezTo>
                  <a:pt x="18" y="29"/>
                  <a:pt x="19" y="29"/>
                  <a:pt x="20" y="29"/>
                </a:cubicBezTo>
                <a:cubicBezTo>
                  <a:pt x="21" y="29"/>
                  <a:pt x="22" y="29"/>
                  <a:pt x="23" y="28"/>
                </a:cubicBezTo>
                <a:cubicBezTo>
                  <a:pt x="22" y="27"/>
                  <a:pt x="20" y="26"/>
                  <a:pt x="20" y="24"/>
                </a:cubicBezTo>
                <a:cubicBezTo>
                  <a:pt x="20" y="22"/>
                  <a:pt x="22" y="20"/>
                  <a:pt x="24" y="20"/>
                </a:cubicBezTo>
                <a:cubicBezTo>
                  <a:pt x="26" y="20"/>
                  <a:pt x="27" y="21"/>
                  <a:pt x="28" y="23"/>
                </a:cubicBezTo>
                <a:cubicBezTo>
                  <a:pt x="29" y="22"/>
                  <a:pt x="30" y="21"/>
                  <a:pt x="30" y="20"/>
                </a:cubicBezTo>
                <a:cubicBezTo>
                  <a:pt x="30" y="19"/>
                  <a:pt x="29" y="18"/>
                  <a:pt x="29" y="17"/>
                </a:cubicBezTo>
                <a:close/>
                <a:moveTo>
                  <a:pt x="57" y="45"/>
                </a:moveTo>
                <a:cubicBezTo>
                  <a:pt x="48" y="37"/>
                  <a:pt x="48" y="37"/>
                  <a:pt x="48" y="37"/>
                </a:cubicBezTo>
                <a:cubicBezTo>
                  <a:pt x="48" y="36"/>
                  <a:pt x="47" y="36"/>
                  <a:pt x="46" y="36"/>
                </a:cubicBezTo>
                <a:cubicBezTo>
                  <a:pt x="45" y="36"/>
                  <a:pt x="44" y="36"/>
                  <a:pt x="43" y="37"/>
                </a:cubicBezTo>
                <a:cubicBezTo>
                  <a:pt x="44" y="39"/>
                  <a:pt x="46" y="40"/>
                  <a:pt x="46" y="42"/>
                </a:cubicBezTo>
                <a:cubicBezTo>
                  <a:pt x="46" y="44"/>
                  <a:pt x="44" y="46"/>
                  <a:pt x="42" y="46"/>
                </a:cubicBezTo>
                <a:cubicBezTo>
                  <a:pt x="40" y="46"/>
                  <a:pt x="39" y="44"/>
                  <a:pt x="37" y="43"/>
                </a:cubicBezTo>
                <a:cubicBezTo>
                  <a:pt x="37" y="43"/>
                  <a:pt x="36" y="44"/>
                  <a:pt x="36" y="46"/>
                </a:cubicBezTo>
                <a:cubicBezTo>
                  <a:pt x="36" y="47"/>
                  <a:pt x="36" y="48"/>
                  <a:pt x="37" y="48"/>
                </a:cubicBezTo>
                <a:cubicBezTo>
                  <a:pt x="45" y="57"/>
                  <a:pt x="45" y="57"/>
                  <a:pt x="45" y="57"/>
                </a:cubicBezTo>
                <a:cubicBezTo>
                  <a:pt x="46" y="57"/>
                  <a:pt x="47" y="58"/>
                  <a:pt x="48" y="58"/>
                </a:cubicBezTo>
                <a:cubicBezTo>
                  <a:pt x="49" y="58"/>
                  <a:pt x="50" y="57"/>
                  <a:pt x="51" y="57"/>
                </a:cubicBezTo>
                <a:cubicBezTo>
                  <a:pt x="57" y="51"/>
                  <a:pt x="57" y="51"/>
                  <a:pt x="57" y="51"/>
                </a:cubicBezTo>
                <a:cubicBezTo>
                  <a:pt x="58" y="50"/>
                  <a:pt x="58" y="49"/>
                  <a:pt x="58" y="48"/>
                </a:cubicBezTo>
                <a:cubicBezTo>
                  <a:pt x="58" y="47"/>
                  <a:pt x="58" y="46"/>
                  <a:pt x="57" y="45"/>
                </a:cubicBez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29" name="文本框 28"/>
          <p:cNvSpPr txBox="1"/>
          <p:nvPr/>
        </p:nvSpPr>
        <p:spPr>
          <a:xfrm>
            <a:off x="8942971" y="1607013"/>
            <a:ext cx="2924599" cy="1018933"/>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a:t>
            </a:r>
            <a:r>
              <a:rPr lang="en-US" altLang="zh-CN" sz="1600" dirty="0" smtClean="0">
                <a:solidFill>
                  <a:srgbClr val="3A3637"/>
                </a:solidFill>
                <a:latin typeface="锐字锐线俏皮简1.0" panose="02010604000000000000" pitchFamily="2" charset="-122"/>
                <a:ea typeface="锐字锐线俏皮简1.0" panose="02010604000000000000" pitchFamily="2" charset="-122"/>
              </a:rPr>
              <a:t>passages </a:t>
            </a:r>
            <a:endParaRPr lang="en-US" altLang="zh-CN" sz="1600" dirty="0">
              <a:solidFill>
                <a:srgbClr val="3A3637"/>
              </a:solidFill>
              <a:latin typeface="锐字锐线俏皮简1.0" panose="02010604000000000000" pitchFamily="2" charset="-122"/>
              <a:ea typeface="锐字锐线俏皮简1.0" panose="02010604000000000000" pitchFamily="2" charset="-122"/>
            </a:endParaRPr>
          </a:p>
        </p:txBody>
      </p:sp>
      <p:sp>
        <p:nvSpPr>
          <p:cNvPr id="30" name="文本框 29"/>
          <p:cNvSpPr txBox="1"/>
          <p:nvPr/>
        </p:nvSpPr>
        <p:spPr>
          <a:xfrm>
            <a:off x="8942972" y="1080779"/>
            <a:ext cx="2244460" cy="526234"/>
          </a:xfrm>
          <a:prstGeom prst="rect">
            <a:avLst/>
          </a:prstGeom>
          <a:noFill/>
        </p:spPr>
        <p:txBody>
          <a:bodyPr wrap="square" rtlCol="0">
            <a:spAutoFit/>
          </a:bodyPr>
          <a:lstStyle/>
          <a:p>
            <a:pPr>
              <a:lnSpc>
                <a:spcPct val="130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34" name="文本框 33"/>
          <p:cNvSpPr txBox="1"/>
          <p:nvPr/>
        </p:nvSpPr>
        <p:spPr>
          <a:xfrm>
            <a:off x="8368966" y="5202131"/>
            <a:ext cx="2924599" cy="1018933"/>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a:t>
            </a:r>
            <a:r>
              <a:rPr lang="en-US" altLang="zh-CN" sz="1600" dirty="0" smtClean="0">
                <a:solidFill>
                  <a:srgbClr val="3A3637"/>
                </a:solidFill>
                <a:latin typeface="锐字锐线俏皮简1.0" panose="02010604000000000000" pitchFamily="2" charset="-122"/>
                <a:ea typeface="锐字锐线俏皮简1.0" panose="02010604000000000000" pitchFamily="2" charset="-122"/>
              </a:rPr>
              <a:t>passages </a:t>
            </a:r>
            <a:endParaRPr lang="en-US" altLang="zh-CN" sz="1600" dirty="0">
              <a:solidFill>
                <a:srgbClr val="3A3637"/>
              </a:solidFill>
              <a:latin typeface="锐字锐线俏皮简1.0" panose="02010604000000000000" pitchFamily="2" charset="-122"/>
              <a:ea typeface="锐字锐线俏皮简1.0" panose="02010604000000000000" pitchFamily="2" charset="-122"/>
            </a:endParaRPr>
          </a:p>
        </p:txBody>
      </p:sp>
      <p:sp>
        <p:nvSpPr>
          <p:cNvPr id="35" name="文本框 34"/>
          <p:cNvSpPr txBox="1"/>
          <p:nvPr/>
        </p:nvSpPr>
        <p:spPr>
          <a:xfrm>
            <a:off x="8368967" y="4675897"/>
            <a:ext cx="2244460" cy="526234"/>
          </a:xfrm>
          <a:prstGeom prst="rect">
            <a:avLst/>
          </a:prstGeom>
          <a:noFill/>
        </p:spPr>
        <p:txBody>
          <a:bodyPr wrap="square" rtlCol="0">
            <a:spAutoFit/>
          </a:bodyPr>
          <a:lstStyle/>
          <a:p>
            <a:pPr>
              <a:lnSpc>
                <a:spcPct val="130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36" name="文本框 35"/>
          <p:cNvSpPr txBox="1"/>
          <p:nvPr/>
        </p:nvSpPr>
        <p:spPr>
          <a:xfrm>
            <a:off x="975684" y="4915899"/>
            <a:ext cx="2924599" cy="1018933"/>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a:t>
            </a:r>
            <a:r>
              <a:rPr lang="en-US" altLang="zh-CN" sz="1600" dirty="0" smtClean="0">
                <a:solidFill>
                  <a:srgbClr val="3A3637"/>
                </a:solidFill>
                <a:latin typeface="锐字锐线俏皮简1.0" panose="02010604000000000000" pitchFamily="2" charset="-122"/>
                <a:ea typeface="锐字锐线俏皮简1.0" panose="02010604000000000000" pitchFamily="2" charset="-122"/>
              </a:rPr>
              <a:t>passages </a:t>
            </a:r>
            <a:endParaRPr lang="en-US" altLang="zh-CN" sz="1600" dirty="0">
              <a:solidFill>
                <a:srgbClr val="3A3637"/>
              </a:solidFill>
              <a:latin typeface="锐字锐线俏皮简1.0" panose="02010604000000000000" pitchFamily="2" charset="-122"/>
              <a:ea typeface="锐字锐线俏皮简1.0" panose="02010604000000000000" pitchFamily="2" charset="-122"/>
            </a:endParaRPr>
          </a:p>
        </p:txBody>
      </p:sp>
      <p:sp>
        <p:nvSpPr>
          <p:cNvPr id="37" name="文本框 36"/>
          <p:cNvSpPr txBox="1"/>
          <p:nvPr/>
        </p:nvSpPr>
        <p:spPr>
          <a:xfrm>
            <a:off x="975685" y="4389665"/>
            <a:ext cx="2244460" cy="526234"/>
          </a:xfrm>
          <a:prstGeom prst="rect">
            <a:avLst/>
          </a:prstGeom>
          <a:noFill/>
        </p:spPr>
        <p:txBody>
          <a:bodyPr wrap="square" rtlCol="0">
            <a:spAutoFit/>
          </a:bodyPr>
          <a:lstStyle/>
          <a:p>
            <a:pPr>
              <a:lnSpc>
                <a:spcPct val="130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39" name="文本框 38"/>
          <p:cNvSpPr txBox="1"/>
          <p:nvPr/>
        </p:nvSpPr>
        <p:spPr>
          <a:xfrm>
            <a:off x="453289" y="1821500"/>
            <a:ext cx="2924599" cy="1018933"/>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a:t>
            </a:r>
            <a:r>
              <a:rPr lang="en-US" altLang="zh-CN" sz="1600" dirty="0" smtClean="0">
                <a:solidFill>
                  <a:srgbClr val="3A3637"/>
                </a:solidFill>
                <a:latin typeface="锐字锐线俏皮简1.0" panose="02010604000000000000" pitchFamily="2" charset="-122"/>
                <a:ea typeface="锐字锐线俏皮简1.0" panose="02010604000000000000" pitchFamily="2" charset="-122"/>
              </a:rPr>
              <a:t>passages </a:t>
            </a:r>
            <a:endParaRPr lang="en-US" altLang="zh-CN" sz="1600" dirty="0">
              <a:solidFill>
                <a:srgbClr val="3A3637"/>
              </a:solidFill>
              <a:latin typeface="锐字锐线俏皮简1.0" panose="02010604000000000000" pitchFamily="2" charset="-122"/>
              <a:ea typeface="锐字锐线俏皮简1.0" panose="02010604000000000000" pitchFamily="2" charset="-122"/>
            </a:endParaRPr>
          </a:p>
        </p:txBody>
      </p:sp>
      <p:sp>
        <p:nvSpPr>
          <p:cNvPr id="40" name="文本框 39"/>
          <p:cNvSpPr txBox="1"/>
          <p:nvPr/>
        </p:nvSpPr>
        <p:spPr>
          <a:xfrm>
            <a:off x="453290" y="1295266"/>
            <a:ext cx="2244460" cy="526234"/>
          </a:xfrm>
          <a:prstGeom prst="rect">
            <a:avLst/>
          </a:prstGeom>
          <a:noFill/>
        </p:spPr>
        <p:txBody>
          <a:bodyPr wrap="square" rtlCol="0">
            <a:spAutoFit/>
          </a:bodyPr>
          <a:lstStyle/>
          <a:p>
            <a:pPr>
              <a:lnSpc>
                <a:spcPct val="130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42"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2769881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2"/>
                                        </p:tgtEl>
                                        <p:attrNameLst>
                                          <p:attrName>ppt_y</p:attrName>
                                        </p:attrNameLst>
                                      </p:cBhvr>
                                      <p:tavLst>
                                        <p:tav tm="0">
                                          <p:val>
                                            <p:strVal val="#ppt_y"/>
                                          </p:val>
                                        </p:tav>
                                        <p:tav tm="100000">
                                          <p:val>
                                            <p:strVal val="#ppt_y"/>
                                          </p:val>
                                        </p:tav>
                                      </p:tavLst>
                                    </p:anim>
                                    <p:anim calcmode="lin" valueType="num">
                                      <p:cBhvr>
                                        <p:cTn id="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2"/>
                                        </p:tgtEl>
                                      </p:cBhvr>
                                    </p:animEffect>
                                  </p:childTnLst>
                                </p:cTn>
                              </p:par>
                            </p:childTnLst>
                          </p:cTn>
                        </p:par>
                        <p:par>
                          <p:cTn id="12" fill="hold">
                            <p:stCondLst>
                              <p:cond delay="850"/>
                            </p:stCondLst>
                            <p:childTnLst>
                              <p:par>
                                <p:cTn id="13" presetID="53"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childTnLst>
                          </p:cTn>
                        </p:par>
                        <p:par>
                          <p:cTn id="18" fill="hold">
                            <p:stCondLst>
                              <p:cond delay="1350"/>
                            </p:stCondLst>
                            <p:childTnLst>
                              <p:par>
                                <p:cTn id="19" presetID="53"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par>
                          <p:cTn id="24" fill="hold">
                            <p:stCondLst>
                              <p:cond delay="1850"/>
                            </p:stCondLst>
                            <p:childTnLst>
                              <p:par>
                                <p:cTn id="25" presetID="18" presetClass="entr" presetSubtype="9"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strips(upLeft)">
                                      <p:cBhvr>
                                        <p:cTn id="27" dur="500"/>
                                        <p:tgtEl>
                                          <p:spTgt spid="54"/>
                                        </p:tgtEl>
                                      </p:cBhvr>
                                    </p:animEffect>
                                  </p:childTnLst>
                                </p:cTn>
                              </p:par>
                            </p:childTnLst>
                          </p:cTn>
                        </p:par>
                        <p:par>
                          <p:cTn id="28" fill="hold">
                            <p:stCondLst>
                              <p:cond delay="2350"/>
                            </p:stCondLst>
                            <p:childTnLst>
                              <p:par>
                                <p:cTn id="29" presetID="53" presetClass="entr" presetSubtype="0"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p:cTn id="31" dur="500" fill="hold"/>
                                        <p:tgtEl>
                                          <p:spTgt spid="72"/>
                                        </p:tgtEl>
                                        <p:attrNameLst>
                                          <p:attrName>ppt_w</p:attrName>
                                        </p:attrNameLst>
                                      </p:cBhvr>
                                      <p:tavLst>
                                        <p:tav tm="0">
                                          <p:val>
                                            <p:fltVal val="0"/>
                                          </p:val>
                                        </p:tav>
                                        <p:tav tm="100000">
                                          <p:val>
                                            <p:strVal val="#ppt_w"/>
                                          </p:val>
                                        </p:tav>
                                      </p:tavLst>
                                    </p:anim>
                                    <p:anim calcmode="lin" valueType="num">
                                      <p:cBhvr>
                                        <p:cTn id="32" dur="500" fill="hold"/>
                                        <p:tgtEl>
                                          <p:spTgt spid="72"/>
                                        </p:tgtEl>
                                        <p:attrNameLst>
                                          <p:attrName>ppt_h</p:attrName>
                                        </p:attrNameLst>
                                      </p:cBhvr>
                                      <p:tavLst>
                                        <p:tav tm="0">
                                          <p:val>
                                            <p:fltVal val="0"/>
                                          </p:val>
                                        </p:tav>
                                        <p:tav tm="100000">
                                          <p:val>
                                            <p:strVal val="#ppt_h"/>
                                          </p:val>
                                        </p:tav>
                                      </p:tavLst>
                                    </p:anim>
                                    <p:animEffect transition="in" filter="fade">
                                      <p:cBhvr>
                                        <p:cTn id="33" dur="500"/>
                                        <p:tgtEl>
                                          <p:spTgt spid="72"/>
                                        </p:tgtEl>
                                      </p:cBhvr>
                                    </p:animEffect>
                                  </p:childTnLst>
                                </p:cTn>
                              </p:par>
                              <p:par>
                                <p:cTn id="34" presetID="2" presetClass="entr" presetSubtype="2"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 fill="hold"/>
                                        <p:tgtEl>
                                          <p:spTgt spid="40"/>
                                        </p:tgtEl>
                                        <p:attrNameLst>
                                          <p:attrName>ppt_x</p:attrName>
                                        </p:attrNameLst>
                                      </p:cBhvr>
                                      <p:tavLst>
                                        <p:tav tm="0">
                                          <p:val>
                                            <p:strVal val="1+#ppt_w/2"/>
                                          </p:val>
                                        </p:tav>
                                        <p:tav tm="100000">
                                          <p:val>
                                            <p:strVal val="#ppt_x"/>
                                          </p:val>
                                        </p:tav>
                                      </p:tavLst>
                                    </p:anim>
                                    <p:anim calcmode="lin" valueType="num">
                                      <p:cBhvr additive="base">
                                        <p:cTn id="37" dur="500" fill="hold"/>
                                        <p:tgtEl>
                                          <p:spTgt spid="40"/>
                                        </p:tgtEl>
                                        <p:attrNameLst>
                                          <p:attrName>ppt_y</p:attrName>
                                        </p:attrNameLst>
                                      </p:cBhvr>
                                      <p:tavLst>
                                        <p:tav tm="0">
                                          <p:val>
                                            <p:strVal val="#ppt_y"/>
                                          </p:val>
                                        </p:tav>
                                        <p:tav tm="100000">
                                          <p:val>
                                            <p:strVal val="#ppt_y"/>
                                          </p:val>
                                        </p:tav>
                                      </p:tavLst>
                                    </p:anim>
                                  </p:childTnLst>
                                </p:cTn>
                              </p:par>
                              <p:par>
                                <p:cTn id="38" presetID="12" presetClass="entr" presetSubtype="8" fill="hold" grpId="0" nodeType="withEffect">
                                  <p:stCondLst>
                                    <p:cond delay="0"/>
                                  </p:stCondLst>
                                  <p:iterate type="lt">
                                    <p:tmPct val="10000"/>
                                  </p:iterate>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p:tgtEl>
                                          <p:spTgt spid="39"/>
                                        </p:tgtEl>
                                        <p:attrNameLst>
                                          <p:attrName>ppt_x</p:attrName>
                                        </p:attrNameLst>
                                      </p:cBhvr>
                                      <p:tavLst>
                                        <p:tav tm="0">
                                          <p:val>
                                            <p:strVal val="#ppt_x-#ppt_w*1.125000"/>
                                          </p:val>
                                        </p:tav>
                                        <p:tav tm="100000">
                                          <p:val>
                                            <p:strVal val="#ppt_x"/>
                                          </p:val>
                                        </p:tav>
                                      </p:tavLst>
                                    </p:anim>
                                    <p:animEffect transition="in" filter="wipe(right)">
                                      <p:cBhvr>
                                        <p:cTn id="41" dur="500"/>
                                        <p:tgtEl>
                                          <p:spTgt spid="39"/>
                                        </p:tgtEl>
                                      </p:cBhvr>
                                    </p:animEffect>
                                  </p:childTnLst>
                                </p:cTn>
                              </p:par>
                              <p:par>
                                <p:cTn id="42" presetID="31" presetClass="entr" presetSubtype="0" fill="hold" grpId="1" nodeType="withEffect">
                                  <p:stCondLst>
                                    <p:cond delay="0"/>
                                  </p:stCondLst>
                                  <p:iterate type="lt">
                                    <p:tmPct val="10000"/>
                                  </p:iterate>
                                  <p:childTnLst>
                                    <p:set>
                                      <p:cBhvr>
                                        <p:cTn id="43" dur="1" fill="hold">
                                          <p:stCondLst>
                                            <p:cond delay="0"/>
                                          </p:stCondLst>
                                        </p:cTn>
                                        <p:tgtEl>
                                          <p:spTgt spid="39"/>
                                        </p:tgtEl>
                                        <p:attrNameLst>
                                          <p:attrName>style.visibility</p:attrName>
                                        </p:attrNameLst>
                                      </p:cBhvr>
                                      <p:to>
                                        <p:strVal val="visible"/>
                                      </p:to>
                                    </p:set>
                                    <p:anim calcmode="lin" valueType="num">
                                      <p:cBhvr>
                                        <p:cTn id="44" dur="500" fill="hold"/>
                                        <p:tgtEl>
                                          <p:spTgt spid="39"/>
                                        </p:tgtEl>
                                        <p:attrNameLst>
                                          <p:attrName>ppt_w</p:attrName>
                                        </p:attrNameLst>
                                      </p:cBhvr>
                                      <p:tavLst>
                                        <p:tav tm="0">
                                          <p:val>
                                            <p:fltVal val="0"/>
                                          </p:val>
                                        </p:tav>
                                        <p:tav tm="100000">
                                          <p:val>
                                            <p:strVal val="#ppt_w"/>
                                          </p:val>
                                        </p:tav>
                                      </p:tavLst>
                                    </p:anim>
                                    <p:anim calcmode="lin" valueType="num">
                                      <p:cBhvr>
                                        <p:cTn id="45" dur="500" fill="hold"/>
                                        <p:tgtEl>
                                          <p:spTgt spid="39"/>
                                        </p:tgtEl>
                                        <p:attrNameLst>
                                          <p:attrName>ppt_h</p:attrName>
                                        </p:attrNameLst>
                                      </p:cBhvr>
                                      <p:tavLst>
                                        <p:tav tm="0">
                                          <p:val>
                                            <p:fltVal val="0"/>
                                          </p:val>
                                        </p:tav>
                                        <p:tav tm="100000">
                                          <p:val>
                                            <p:strVal val="#ppt_h"/>
                                          </p:val>
                                        </p:tav>
                                      </p:tavLst>
                                    </p:anim>
                                    <p:anim calcmode="lin" valueType="num">
                                      <p:cBhvr>
                                        <p:cTn id="46" dur="500" fill="hold"/>
                                        <p:tgtEl>
                                          <p:spTgt spid="39"/>
                                        </p:tgtEl>
                                        <p:attrNameLst>
                                          <p:attrName>style.rotation</p:attrName>
                                        </p:attrNameLst>
                                      </p:cBhvr>
                                      <p:tavLst>
                                        <p:tav tm="0">
                                          <p:val>
                                            <p:fltVal val="90"/>
                                          </p:val>
                                        </p:tav>
                                        <p:tav tm="100000">
                                          <p:val>
                                            <p:fltVal val="0"/>
                                          </p:val>
                                        </p:tav>
                                      </p:tavLst>
                                    </p:anim>
                                    <p:animEffect transition="in" filter="fade">
                                      <p:cBhvr>
                                        <p:cTn id="47" dur="500"/>
                                        <p:tgtEl>
                                          <p:spTgt spid="39"/>
                                        </p:tgtEl>
                                      </p:cBhvr>
                                    </p:animEffect>
                                  </p:childTnLst>
                                </p:cTn>
                              </p:par>
                            </p:childTnLst>
                          </p:cTn>
                        </p:par>
                        <p:par>
                          <p:cTn id="48" fill="hold">
                            <p:stCondLst>
                              <p:cond delay="5900"/>
                            </p:stCondLst>
                            <p:childTnLst>
                              <p:par>
                                <p:cTn id="49" presetID="53" presetClass="entr" presetSubtype="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Effect transition="in" filter="fade">
                                      <p:cBhvr>
                                        <p:cTn id="53" dur="500"/>
                                        <p:tgtEl>
                                          <p:spTgt spid="26"/>
                                        </p:tgtEl>
                                      </p:cBhvr>
                                    </p:animEffect>
                                  </p:childTnLst>
                                </p:cTn>
                              </p:par>
                            </p:childTnLst>
                          </p:cTn>
                        </p:par>
                        <p:par>
                          <p:cTn id="54" fill="hold">
                            <p:stCondLst>
                              <p:cond delay="6400"/>
                            </p:stCondLst>
                            <p:childTnLst>
                              <p:par>
                                <p:cTn id="55" presetID="18" presetClass="entr" presetSubtype="12" fill="hold"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strips(downLeft)">
                                      <p:cBhvr>
                                        <p:cTn id="57" dur="500"/>
                                        <p:tgtEl>
                                          <p:spTgt spid="46"/>
                                        </p:tgtEl>
                                      </p:cBhvr>
                                    </p:animEffect>
                                  </p:childTnLst>
                                </p:cTn>
                              </p:par>
                              <p:par>
                                <p:cTn id="58" presetID="2" presetClass="entr" presetSubtype="2"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cBhvr additive="base">
                                        <p:cTn id="60" dur="500" fill="hold"/>
                                        <p:tgtEl>
                                          <p:spTgt spid="37"/>
                                        </p:tgtEl>
                                        <p:attrNameLst>
                                          <p:attrName>ppt_x</p:attrName>
                                        </p:attrNameLst>
                                      </p:cBhvr>
                                      <p:tavLst>
                                        <p:tav tm="0">
                                          <p:val>
                                            <p:strVal val="1+#ppt_w/2"/>
                                          </p:val>
                                        </p:tav>
                                        <p:tav tm="100000">
                                          <p:val>
                                            <p:strVal val="#ppt_x"/>
                                          </p:val>
                                        </p:tav>
                                      </p:tavLst>
                                    </p:anim>
                                    <p:anim calcmode="lin" valueType="num">
                                      <p:cBhvr additive="base">
                                        <p:cTn id="61" dur="500" fill="hold"/>
                                        <p:tgtEl>
                                          <p:spTgt spid="37"/>
                                        </p:tgtEl>
                                        <p:attrNameLst>
                                          <p:attrName>ppt_y</p:attrName>
                                        </p:attrNameLst>
                                      </p:cBhvr>
                                      <p:tavLst>
                                        <p:tav tm="0">
                                          <p:val>
                                            <p:strVal val="#ppt_y"/>
                                          </p:val>
                                        </p:tav>
                                        <p:tav tm="100000">
                                          <p:val>
                                            <p:strVal val="#ppt_y"/>
                                          </p:val>
                                        </p:tav>
                                      </p:tavLst>
                                    </p:anim>
                                  </p:childTnLst>
                                </p:cTn>
                              </p:par>
                              <p:par>
                                <p:cTn id="62" presetID="12" presetClass="entr" presetSubtype="8" fill="hold" grpId="0" nodeType="withEffect">
                                  <p:stCondLst>
                                    <p:cond delay="0"/>
                                  </p:stCondLst>
                                  <p:iterate type="lt">
                                    <p:tmPct val="10000"/>
                                  </p:iterate>
                                  <p:childTnLst>
                                    <p:set>
                                      <p:cBhvr>
                                        <p:cTn id="63" dur="1" fill="hold">
                                          <p:stCondLst>
                                            <p:cond delay="0"/>
                                          </p:stCondLst>
                                        </p:cTn>
                                        <p:tgtEl>
                                          <p:spTgt spid="36"/>
                                        </p:tgtEl>
                                        <p:attrNameLst>
                                          <p:attrName>style.visibility</p:attrName>
                                        </p:attrNameLst>
                                      </p:cBhvr>
                                      <p:to>
                                        <p:strVal val="visible"/>
                                      </p:to>
                                    </p:set>
                                    <p:anim calcmode="lin" valueType="num">
                                      <p:cBhvr additive="base">
                                        <p:cTn id="64" dur="500"/>
                                        <p:tgtEl>
                                          <p:spTgt spid="36"/>
                                        </p:tgtEl>
                                        <p:attrNameLst>
                                          <p:attrName>ppt_x</p:attrName>
                                        </p:attrNameLst>
                                      </p:cBhvr>
                                      <p:tavLst>
                                        <p:tav tm="0">
                                          <p:val>
                                            <p:strVal val="#ppt_x-#ppt_w*1.125000"/>
                                          </p:val>
                                        </p:tav>
                                        <p:tav tm="100000">
                                          <p:val>
                                            <p:strVal val="#ppt_x"/>
                                          </p:val>
                                        </p:tav>
                                      </p:tavLst>
                                    </p:anim>
                                    <p:animEffect transition="in" filter="wipe(right)">
                                      <p:cBhvr>
                                        <p:cTn id="65" dur="500"/>
                                        <p:tgtEl>
                                          <p:spTgt spid="36"/>
                                        </p:tgtEl>
                                      </p:cBhvr>
                                    </p:animEffect>
                                  </p:childTnLst>
                                </p:cTn>
                              </p:par>
                              <p:par>
                                <p:cTn id="66" presetID="31" presetClass="entr" presetSubtype="0" fill="hold" grpId="1" nodeType="withEffect">
                                  <p:stCondLst>
                                    <p:cond delay="0"/>
                                  </p:stCondLst>
                                  <p:iterate type="lt">
                                    <p:tmPct val="10000"/>
                                  </p:iterate>
                                  <p:childTnLst>
                                    <p:set>
                                      <p:cBhvr>
                                        <p:cTn id="67" dur="1" fill="hold">
                                          <p:stCondLst>
                                            <p:cond delay="0"/>
                                          </p:stCondLst>
                                        </p:cTn>
                                        <p:tgtEl>
                                          <p:spTgt spid="36"/>
                                        </p:tgtEl>
                                        <p:attrNameLst>
                                          <p:attrName>style.visibility</p:attrName>
                                        </p:attrNameLst>
                                      </p:cBhvr>
                                      <p:to>
                                        <p:strVal val="visible"/>
                                      </p:to>
                                    </p:set>
                                    <p:anim calcmode="lin" valueType="num">
                                      <p:cBhvr>
                                        <p:cTn id="68" dur="500" fill="hold"/>
                                        <p:tgtEl>
                                          <p:spTgt spid="36"/>
                                        </p:tgtEl>
                                        <p:attrNameLst>
                                          <p:attrName>ppt_w</p:attrName>
                                        </p:attrNameLst>
                                      </p:cBhvr>
                                      <p:tavLst>
                                        <p:tav tm="0">
                                          <p:val>
                                            <p:fltVal val="0"/>
                                          </p:val>
                                        </p:tav>
                                        <p:tav tm="100000">
                                          <p:val>
                                            <p:strVal val="#ppt_w"/>
                                          </p:val>
                                        </p:tav>
                                      </p:tavLst>
                                    </p:anim>
                                    <p:anim calcmode="lin" valueType="num">
                                      <p:cBhvr>
                                        <p:cTn id="69" dur="500" fill="hold"/>
                                        <p:tgtEl>
                                          <p:spTgt spid="36"/>
                                        </p:tgtEl>
                                        <p:attrNameLst>
                                          <p:attrName>ppt_h</p:attrName>
                                        </p:attrNameLst>
                                      </p:cBhvr>
                                      <p:tavLst>
                                        <p:tav tm="0">
                                          <p:val>
                                            <p:fltVal val="0"/>
                                          </p:val>
                                        </p:tav>
                                        <p:tav tm="100000">
                                          <p:val>
                                            <p:strVal val="#ppt_h"/>
                                          </p:val>
                                        </p:tav>
                                      </p:tavLst>
                                    </p:anim>
                                    <p:anim calcmode="lin" valueType="num">
                                      <p:cBhvr>
                                        <p:cTn id="70" dur="500" fill="hold"/>
                                        <p:tgtEl>
                                          <p:spTgt spid="36"/>
                                        </p:tgtEl>
                                        <p:attrNameLst>
                                          <p:attrName>style.rotation</p:attrName>
                                        </p:attrNameLst>
                                      </p:cBhvr>
                                      <p:tavLst>
                                        <p:tav tm="0">
                                          <p:val>
                                            <p:fltVal val="90"/>
                                          </p:val>
                                        </p:tav>
                                        <p:tav tm="100000">
                                          <p:val>
                                            <p:fltVal val="0"/>
                                          </p:val>
                                        </p:tav>
                                      </p:tavLst>
                                    </p:anim>
                                    <p:animEffect transition="in" filter="fade">
                                      <p:cBhvr>
                                        <p:cTn id="71" dur="500"/>
                                        <p:tgtEl>
                                          <p:spTgt spid="36"/>
                                        </p:tgtEl>
                                      </p:cBhvr>
                                    </p:animEffect>
                                  </p:childTnLst>
                                </p:cTn>
                              </p:par>
                            </p:childTnLst>
                          </p:cTn>
                        </p:par>
                        <p:par>
                          <p:cTn id="72" fill="hold">
                            <p:stCondLst>
                              <p:cond delay="9950"/>
                            </p:stCondLst>
                            <p:childTnLst>
                              <p:par>
                                <p:cTn id="73" presetID="53" presetClass="entr" presetSubtype="0" fill="hold" grpId="0" nodeType="afterEffect">
                                  <p:stCondLst>
                                    <p:cond delay="0"/>
                                  </p:stCondLst>
                                  <p:childTnLst>
                                    <p:set>
                                      <p:cBhvr>
                                        <p:cTn id="74" dur="1" fill="hold">
                                          <p:stCondLst>
                                            <p:cond delay="0"/>
                                          </p:stCondLst>
                                        </p:cTn>
                                        <p:tgtEl>
                                          <p:spTgt spid="80"/>
                                        </p:tgtEl>
                                        <p:attrNameLst>
                                          <p:attrName>style.visibility</p:attrName>
                                        </p:attrNameLst>
                                      </p:cBhvr>
                                      <p:to>
                                        <p:strVal val="visible"/>
                                      </p:to>
                                    </p:set>
                                    <p:anim calcmode="lin" valueType="num">
                                      <p:cBhvr>
                                        <p:cTn id="75" dur="500" fill="hold"/>
                                        <p:tgtEl>
                                          <p:spTgt spid="80"/>
                                        </p:tgtEl>
                                        <p:attrNameLst>
                                          <p:attrName>ppt_w</p:attrName>
                                        </p:attrNameLst>
                                      </p:cBhvr>
                                      <p:tavLst>
                                        <p:tav tm="0">
                                          <p:val>
                                            <p:fltVal val="0"/>
                                          </p:val>
                                        </p:tav>
                                        <p:tav tm="100000">
                                          <p:val>
                                            <p:strVal val="#ppt_w"/>
                                          </p:val>
                                        </p:tav>
                                      </p:tavLst>
                                    </p:anim>
                                    <p:anim calcmode="lin" valueType="num">
                                      <p:cBhvr>
                                        <p:cTn id="76" dur="500" fill="hold"/>
                                        <p:tgtEl>
                                          <p:spTgt spid="80"/>
                                        </p:tgtEl>
                                        <p:attrNameLst>
                                          <p:attrName>ppt_h</p:attrName>
                                        </p:attrNameLst>
                                      </p:cBhvr>
                                      <p:tavLst>
                                        <p:tav tm="0">
                                          <p:val>
                                            <p:fltVal val="0"/>
                                          </p:val>
                                        </p:tav>
                                        <p:tav tm="100000">
                                          <p:val>
                                            <p:strVal val="#ppt_h"/>
                                          </p:val>
                                        </p:tav>
                                      </p:tavLst>
                                    </p:anim>
                                    <p:animEffect transition="in" filter="fade">
                                      <p:cBhvr>
                                        <p:cTn id="77" dur="500"/>
                                        <p:tgtEl>
                                          <p:spTgt spid="80"/>
                                        </p:tgtEl>
                                      </p:cBhvr>
                                    </p:animEffect>
                                  </p:childTnLst>
                                </p:cTn>
                              </p:par>
                            </p:childTnLst>
                          </p:cTn>
                        </p:par>
                        <p:par>
                          <p:cTn id="78" fill="hold">
                            <p:stCondLst>
                              <p:cond delay="10450"/>
                            </p:stCondLst>
                            <p:childTnLst>
                              <p:par>
                                <p:cTn id="79" presetID="53" presetClass="entr" presetSubtype="0"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childTnLst>
                          </p:cTn>
                        </p:par>
                        <p:par>
                          <p:cTn id="84" fill="hold">
                            <p:stCondLst>
                              <p:cond delay="10950"/>
                            </p:stCondLst>
                            <p:childTnLst>
                              <p:par>
                                <p:cTn id="85" presetID="18" presetClass="entr" presetSubtype="6" fill="hold" nodeType="afterEffect">
                                  <p:stCondLst>
                                    <p:cond delay="0"/>
                                  </p:stCondLst>
                                  <p:childTnLst>
                                    <p:set>
                                      <p:cBhvr>
                                        <p:cTn id="86" dur="1" fill="hold">
                                          <p:stCondLst>
                                            <p:cond delay="0"/>
                                          </p:stCondLst>
                                        </p:cTn>
                                        <p:tgtEl>
                                          <p:spTgt spid="51"/>
                                        </p:tgtEl>
                                        <p:attrNameLst>
                                          <p:attrName>style.visibility</p:attrName>
                                        </p:attrNameLst>
                                      </p:cBhvr>
                                      <p:to>
                                        <p:strVal val="visible"/>
                                      </p:to>
                                    </p:set>
                                    <p:animEffect transition="in" filter="strips(downRight)">
                                      <p:cBhvr>
                                        <p:cTn id="87" dur="500"/>
                                        <p:tgtEl>
                                          <p:spTgt spid="51"/>
                                        </p:tgtEl>
                                      </p:cBhvr>
                                    </p:animEffect>
                                  </p:childTnLst>
                                </p:cTn>
                              </p:par>
                              <p:par>
                                <p:cTn id="88" presetID="2" presetClass="entr" presetSubtype="2" fill="hold" grpId="0" nodeType="with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additive="base">
                                        <p:cTn id="90" dur="500" fill="hold"/>
                                        <p:tgtEl>
                                          <p:spTgt spid="35"/>
                                        </p:tgtEl>
                                        <p:attrNameLst>
                                          <p:attrName>ppt_x</p:attrName>
                                        </p:attrNameLst>
                                      </p:cBhvr>
                                      <p:tavLst>
                                        <p:tav tm="0">
                                          <p:val>
                                            <p:strVal val="1+#ppt_w/2"/>
                                          </p:val>
                                        </p:tav>
                                        <p:tav tm="100000">
                                          <p:val>
                                            <p:strVal val="#ppt_x"/>
                                          </p:val>
                                        </p:tav>
                                      </p:tavLst>
                                    </p:anim>
                                    <p:anim calcmode="lin" valueType="num">
                                      <p:cBhvr additive="base">
                                        <p:cTn id="91" dur="500" fill="hold"/>
                                        <p:tgtEl>
                                          <p:spTgt spid="35"/>
                                        </p:tgtEl>
                                        <p:attrNameLst>
                                          <p:attrName>ppt_y</p:attrName>
                                        </p:attrNameLst>
                                      </p:cBhvr>
                                      <p:tavLst>
                                        <p:tav tm="0">
                                          <p:val>
                                            <p:strVal val="#ppt_y"/>
                                          </p:val>
                                        </p:tav>
                                        <p:tav tm="100000">
                                          <p:val>
                                            <p:strVal val="#ppt_y"/>
                                          </p:val>
                                        </p:tav>
                                      </p:tavLst>
                                    </p:anim>
                                  </p:childTnLst>
                                </p:cTn>
                              </p:par>
                              <p:par>
                                <p:cTn id="92" presetID="12" presetClass="entr" presetSubtype="8" fill="hold" grpId="0" nodeType="withEffect">
                                  <p:stCondLst>
                                    <p:cond delay="0"/>
                                  </p:stCondLst>
                                  <p:iterate type="lt">
                                    <p:tmPct val="10000"/>
                                  </p:iterate>
                                  <p:childTnLst>
                                    <p:set>
                                      <p:cBhvr>
                                        <p:cTn id="93" dur="1" fill="hold">
                                          <p:stCondLst>
                                            <p:cond delay="0"/>
                                          </p:stCondLst>
                                        </p:cTn>
                                        <p:tgtEl>
                                          <p:spTgt spid="34"/>
                                        </p:tgtEl>
                                        <p:attrNameLst>
                                          <p:attrName>style.visibility</p:attrName>
                                        </p:attrNameLst>
                                      </p:cBhvr>
                                      <p:to>
                                        <p:strVal val="visible"/>
                                      </p:to>
                                    </p:set>
                                    <p:anim calcmode="lin" valueType="num">
                                      <p:cBhvr additive="base">
                                        <p:cTn id="94" dur="500"/>
                                        <p:tgtEl>
                                          <p:spTgt spid="34"/>
                                        </p:tgtEl>
                                        <p:attrNameLst>
                                          <p:attrName>ppt_x</p:attrName>
                                        </p:attrNameLst>
                                      </p:cBhvr>
                                      <p:tavLst>
                                        <p:tav tm="0">
                                          <p:val>
                                            <p:strVal val="#ppt_x-#ppt_w*1.125000"/>
                                          </p:val>
                                        </p:tav>
                                        <p:tav tm="100000">
                                          <p:val>
                                            <p:strVal val="#ppt_x"/>
                                          </p:val>
                                        </p:tav>
                                      </p:tavLst>
                                    </p:anim>
                                    <p:animEffect transition="in" filter="wipe(right)">
                                      <p:cBhvr>
                                        <p:cTn id="95" dur="500"/>
                                        <p:tgtEl>
                                          <p:spTgt spid="34"/>
                                        </p:tgtEl>
                                      </p:cBhvr>
                                    </p:animEffect>
                                  </p:childTnLst>
                                </p:cTn>
                              </p:par>
                              <p:par>
                                <p:cTn id="96" presetID="31" presetClass="entr" presetSubtype="0" fill="hold" grpId="1" nodeType="withEffect">
                                  <p:stCondLst>
                                    <p:cond delay="0"/>
                                  </p:stCondLst>
                                  <p:iterate type="lt">
                                    <p:tmPct val="10000"/>
                                  </p:iterate>
                                  <p:childTnLst>
                                    <p:set>
                                      <p:cBhvr>
                                        <p:cTn id="97" dur="1" fill="hold">
                                          <p:stCondLst>
                                            <p:cond delay="0"/>
                                          </p:stCondLst>
                                        </p:cTn>
                                        <p:tgtEl>
                                          <p:spTgt spid="34"/>
                                        </p:tgtEl>
                                        <p:attrNameLst>
                                          <p:attrName>style.visibility</p:attrName>
                                        </p:attrNameLst>
                                      </p:cBhvr>
                                      <p:to>
                                        <p:strVal val="visible"/>
                                      </p:to>
                                    </p:set>
                                    <p:anim calcmode="lin" valueType="num">
                                      <p:cBhvr>
                                        <p:cTn id="98" dur="500" fill="hold"/>
                                        <p:tgtEl>
                                          <p:spTgt spid="34"/>
                                        </p:tgtEl>
                                        <p:attrNameLst>
                                          <p:attrName>ppt_w</p:attrName>
                                        </p:attrNameLst>
                                      </p:cBhvr>
                                      <p:tavLst>
                                        <p:tav tm="0">
                                          <p:val>
                                            <p:fltVal val="0"/>
                                          </p:val>
                                        </p:tav>
                                        <p:tav tm="100000">
                                          <p:val>
                                            <p:strVal val="#ppt_w"/>
                                          </p:val>
                                        </p:tav>
                                      </p:tavLst>
                                    </p:anim>
                                    <p:anim calcmode="lin" valueType="num">
                                      <p:cBhvr>
                                        <p:cTn id="99" dur="500" fill="hold"/>
                                        <p:tgtEl>
                                          <p:spTgt spid="34"/>
                                        </p:tgtEl>
                                        <p:attrNameLst>
                                          <p:attrName>ppt_h</p:attrName>
                                        </p:attrNameLst>
                                      </p:cBhvr>
                                      <p:tavLst>
                                        <p:tav tm="0">
                                          <p:val>
                                            <p:fltVal val="0"/>
                                          </p:val>
                                        </p:tav>
                                        <p:tav tm="100000">
                                          <p:val>
                                            <p:strVal val="#ppt_h"/>
                                          </p:val>
                                        </p:tav>
                                      </p:tavLst>
                                    </p:anim>
                                    <p:anim calcmode="lin" valueType="num">
                                      <p:cBhvr>
                                        <p:cTn id="100" dur="500" fill="hold"/>
                                        <p:tgtEl>
                                          <p:spTgt spid="34"/>
                                        </p:tgtEl>
                                        <p:attrNameLst>
                                          <p:attrName>style.rotation</p:attrName>
                                        </p:attrNameLst>
                                      </p:cBhvr>
                                      <p:tavLst>
                                        <p:tav tm="0">
                                          <p:val>
                                            <p:fltVal val="90"/>
                                          </p:val>
                                        </p:tav>
                                        <p:tav tm="100000">
                                          <p:val>
                                            <p:fltVal val="0"/>
                                          </p:val>
                                        </p:tav>
                                      </p:tavLst>
                                    </p:anim>
                                    <p:animEffect transition="in" filter="fade">
                                      <p:cBhvr>
                                        <p:cTn id="101" dur="500"/>
                                        <p:tgtEl>
                                          <p:spTgt spid="34"/>
                                        </p:tgtEl>
                                      </p:cBhvr>
                                    </p:animEffect>
                                  </p:childTnLst>
                                </p:cTn>
                              </p:par>
                            </p:childTnLst>
                          </p:cTn>
                        </p:par>
                        <p:par>
                          <p:cTn id="102" fill="hold">
                            <p:stCondLst>
                              <p:cond delay="14500"/>
                            </p:stCondLst>
                            <p:childTnLst>
                              <p:par>
                                <p:cTn id="103" presetID="23" presetClass="entr" presetSubtype="32" fill="hold" grpId="0" nodeType="afterEffect">
                                  <p:stCondLst>
                                    <p:cond delay="0"/>
                                  </p:stCondLst>
                                  <p:childTnLst>
                                    <p:set>
                                      <p:cBhvr>
                                        <p:cTn id="104" dur="1" fill="hold">
                                          <p:stCondLst>
                                            <p:cond delay="0"/>
                                          </p:stCondLst>
                                        </p:cTn>
                                        <p:tgtEl>
                                          <p:spTgt spid="88">
                                            <p:bg/>
                                          </p:spTgt>
                                        </p:tgtEl>
                                        <p:attrNameLst>
                                          <p:attrName>style.visibility</p:attrName>
                                        </p:attrNameLst>
                                      </p:cBhvr>
                                      <p:to>
                                        <p:strVal val="visible"/>
                                      </p:to>
                                    </p:set>
                                    <p:anim calcmode="lin" valueType="num">
                                      <p:cBhvr>
                                        <p:cTn id="105" dur="500" fill="hold"/>
                                        <p:tgtEl>
                                          <p:spTgt spid="88">
                                            <p:bg/>
                                          </p:spTgt>
                                        </p:tgtEl>
                                        <p:attrNameLst>
                                          <p:attrName>ppt_w</p:attrName>
                                        </p:attrNameLst>
                                      </p:cBhvr>
                                      <p:tavLst>
                                        <p:tav tm="0">
                                          <p:val>
                                            <p:strVal val="4*#ppt_w"/>
                                          </p:val>
                                        </p:tav>
                                        <p:tav tm="100000">
                                          <p:val>
                                            <p:strVal val="#ppt_w"/>
                                          </p:val>
                                        </p:tav>
                                      </p:tavLst>
                                    </p:anim>
                                    <p:anim calcmode="lin" valueType="num">
                                      <p:cBhvr>
                                        <p:cTn id="106" dur="500" fill="hold"/>
                                        <p:tgtEl>
                                          <p:spTgt spid="88">
                                            <p:bg/>
                                          </p:spTgt>
                                        </p:tgtEl>
                                        <p:attrNameLst>
                                          <p:attrName>ppt_h</p:attrName>
                                        </p:attrNameLst>
                                      </p:cBhvr>
                                      <p:tavLst>
                                        <p:tav tm="0">
                                          <p:val>
                                            <p:strVal val="4*#ppt_h"/>
                                          </p:val>
                                        </p:tav>
                                        <p:tav tm="100000">
                                          <p:val>
                                            <p:strVal val="#ppt_h"/>
                                          </p:val>
                                        </p:tav>
                                      </p:tavLst>
                                    </p:anim>
                                  </p:childTnLst>
                                </p:cTn>
                              </p:par>
                            </p:childTnLst>
                          </p:cTn>
                        </p:par>
                        <p:par>
                          <p:cTn id="107" fill="hold">
                            <p:stCondLst>
                              <p:cond delay="15000"/>
                            </p:stCondLst>
                            <p:childTnLst>
                              <p:par>
                                <p:cTn id="108" presetID="53" presetClass="entr" presetSubtype="0" fill="hold" grpId="0" nodeType="afterEffect">
                                  <p:stCondLst>
                                    <p:cond delay="0"/>
                                  </p:stCondLst>
                                  <p:childTnLst>
                                    <p:set>
                                      <p:cBhvr>
                                        <p:cTn id="109" dur="1" fill="hold">
                                          <p:stCondLst>
                                            <p:cond delay="0"/>
                                          </p:stCondLst>
                                        </p:cTn>
                                        <p:tgtEl>
                                          <p:spTgt spid="28"/>
                                        </p:tgtEl>
                                        <p:attrNameLst>
                                          <p:attrName>style.visibility</p:attrName>
                                        </p:attrNameLst>
                                      </p:cBhvr>
                                      <p:to>
                                        <p:strVal val="visible"/>
                                      </p:to>
                                    </p:set>
                                    <p:anim calcmode="lin" valueType="num">
                                      <p:cBhvr>
                                        <p:cTn id="110" dur="500" fill="hold"/>
                                        <p:tgtEl>
                                          <p:spTgt spid="28"/>
                                        </p:tgtEl>
                                        <p:attrNameLst>
                                          <p:attrName>ppt_w</p:attrName>
                                        </p:attrNameLst>
                                      </p:cBhvr>
                                      <p:tavLst>
                                        <p:tav tm="0">
                                          <p:val>
                                            <p:fltVal val="0"/>
                                          </p:val>
                                        </p:tav>
                                        <p:tav tm="100000">
                                          <p:val>
                                            <p:strVal val="#ppt_w"/>
                                          </p:val>
                                        </p:tav>
                                      </p:tavLst>
                                    </p:anim>
                                    <p:anim calcmode="lin" valueType="num">
                                      <p:cBhvr>
                                        <p:cTn id="111" dur="500" fill="hold"/>
                                        <p:tgtEl>
                                          <p:spTgt spid="28"/>
                                        </p:tgtEl>
                                        <p:attrNameLst>
                                          <p:attrName>ppt_h</p:attrName>
                                        </p:attrNameLst>
                                      </p:cBhvr>
                                      <p:tavLst>
                                        <p:tav tm="0">
                                          <p:val>
                                            <p:fltVal val="0"/>
                                          </p:val>
                                        </p:tav>
                                        <p:tav tm="100000">
                                          <p:val>
                                            <p:strVal val="#ppt_h"/>
                                          </p:val>
                                        </p:tav>
                                      </p:tavLst>
                                    </p:anim>
                                    <p:animEffect transition="in" filter="fade">
                                      <p:cBhvr>
                                        <p:cTn id="112" dur="500"/>
                                        <p:tgtEl>
                                          <p:spTgt spid="28"/>
                                        </p:tgtEl>
                                      </p:cBhvr>
                                    </p:animEffect>
                                  </p:childTnLst>
                                </p:cTn>
                              </p:par>
                            </p:childTnLst>
                          </p:cTn>
                        </p:par>
                        <p:par>
                          <p:cTn id="113" fill="hold">
                            <p:stCondLst>
                              <p:cond delay="15500"/>
                            </p:stCondLst>
                            <p:childTnLst>
                              <p:par>
                                <p:cTn id="114" presetID="18" presetClass="entr" presetSubtype="3" fill="hold" nodeType="afterEffect">
                                  <p:stCondLst>
                                    <p:cond delay="0"/>
                                  </p:stCondLst>
                                  <p:childTnLst>
                                    <p:set>
                                      <p:cBhvr>
                                        <p:cTn id="115" dur="1" fill="hold">
                                          <p:stCondLst>
                                            <p:cond delay="0"/>
                                          </p:stCondLst>
                                        </p:cTn>
                                        <p:tgtEl>
                                          <p:spTgt spid="41"/>
                                        </p:tgtEl>
                                        <p:attrNameLst>
                                          <p:attrName>style.visibility</p:attrName>
                                        </p:attrNameLst>
                                      </p:cBhvr>
                                      <p:to>
                                        <p:strVal val="visible"/>
                                      </p:to>
                                    </p:set>
                                    <p:animEffect transition="in" filter="strips(upRight)">
                                      <p:cBhvr>
                                        <p:cTn id="116" dur="500"/>
                                        <p:tgtEl>
                                          <p:spTgt spid="41"/>
                                        </p:tgtEl>
                                      </p:cBhvr>
                                    </p:animEffect>
                                  </p:childTnLst>
                                </p:cTn>
                              </p:par>
                              <p:par>
                                <p:cTn id="117" presetID="2" presetClass="entr" presetSubtype="2" fill="hold" grpId="0" nodeType="withEffect">
                                  <p:stCondLst>
                                    <p:cond delay="1900"/>
                                  </p:stCondLst>
                                  <p:childTnLst>
                                    <p:set>
                                      <p:cBhvr>
                                        <p:cTn id="118" dur="1" fill="hold">
                                          <p:stCondLst>
                                            <p:cond delay="0"/>
                                          </p:stCondLst>
                                        </p:cTn>
                                        <p:tgtEl>
                                          <p:spTgt spid="30"/>
                                        </p:tgtEl>
                                        <p:attrNameLst>
                                          <p:attrName>style.visibility</p:attrName>
                                        </p:attrNameLst>
                                      </p:cBhvr>
                                      <p:to>
                                        <p:strVal val="visible"/>
                                      </p:to>
                                    </p:set>
                                    <p:anim calcmode="lin" valueType="num">
                                      <p:cBhvr additive="base">
                                        <p:cTn id="119" dur="500" fill="hold"/>
                                        <p:tgtEl>
                                          <p:spTgt spid="30"/>
                                        </p:tgtEl>
                                        <p:attrNameLst>
                                          <p:attrName>ppt_x</p:attrName>
                                        </p:attrNameLst>
                                      </p:cBhvr>
                                      <p:tavLst>
                                        <p:tav tm="0">
                                          <p:val>
                                            <p:strVal val="1+#ppt_w/2"/>
                                          </p:val>
                                        </p:tav>
                                        <p:tav tm="100000">
                                          <p:val>
                                            <p:strVal val="#ppt_x"/>
                                          </p:val>
                                        </p:tav>
                                      </p:tavLst>
                                    </p:anim>
                                    <p:anim calcmode="lin" valueType="num">
                                      <p:cBhvr additive="base">
                                        <p:cTn id="120" dur="500" fill="hold"/>
                                        <p:tgtEl>
                                          <p:spTgt spid="30"/>
                                        </p:tgtEl>
                                        <p:attrNameLst>
                                          <p:attrName>ppt_y</p:attrName>
                                        </p:attrNameLst>
                                      </p:cBhvr>
                                      <p:tavLst>
                                        <p:tav tm="0">
                                          <p:val>
                                            <p:strVal val="#ppt_y"/>
                                          </p:val>
                                        </p:tav>
                                        <p:tav tm="100000">
                                          <p:val>
                                            <p:strVal val="#ppt_y"/>
                                          </p:val>
                                        </p:tav>
                                      </p:tavLst>
                                    </p:anim>
                                  </p:childTnLst>
                                </p:cTn>
                              </p:par>
                              <p:par>
                                <p:cTn id="121" presetID="12" presetClass="entr" presetSubtype="8" fill="hold" grpId="0" nodeType="withEffect">
                                  <p:stCondLst>
                                    <p:cond delay="0"/>
                                  </p:stCondLst>
                                  <p:iterate type="lt">
                                    <p:tmPct val="10000"/>
                                  </p:iterate>
                                  <p:childTnLst>
                                    <p:set>
                                      <p:cBhvr>
                                        <p:cTn id="122" dur="1" fill="hold">
                                          <p:stCondLst>
                                            <p:cond delay="0"/>
                                          </p:stCondLst>
                                        </p:cTn>
                                        <p:tgtEl>
                                          <p:spTgt spid="29"/>
                                        </p:tgtEl>
                                        <p:attrNameLst>
                                          <p:attrName>style.visibility</p:attrName>
                                        </p:attrNameLst>
                                      </p:cBhvr>
                                      <p:to>
                                        <p:strVal val="visible"/>
                                      </p:to>
                                    </p:set>
                                    <p:anim calcmode="lin" valueType="num">
                                      <p:cBhvr additive="base">
                                        <p:cTn id="123" dur="500"/>
                                        <p:tgtEl>
                                          <p:spTgt spid="29"/>
                                        </p:tgtEl>
                                        <p:attrNameLst>
                                          <p:attrName>ppt_x</p:attrName>
                                        </p:attrNameLst>
                                      </p:cBhvr>
                                      <p:tavLst>
                                        <p:tav tm="0">
                                          <p:val>
                                            <p:strVal val="#ppt_x-#ppt_w*1.125000"/>
                                          </p:val>
                                        </p:tav>
                                        <p:tav tm="100000">
                                          <p:val>
                                            <p:strVal val="#ppt_x"/>
                                          </p:val>
                                        </p:tav>
                                      </p:tavLst>
                                    </p:anim>
                                    <p:animEffect transition="in" filter="wipe(right)">
                                      <p:cBhvr>
                                        <p:cTn id="124" dur="500"/>
                                        <p:tgtEl>
                                          <p:spTgt spid="29"/>
                                        </p:tgtEl>
                                      </p:cBhvr>
                                    </p:animEffect>
                                  </p:childTnLst>
                                </p:cTn>
                              </p:par>
                              <p:par>
                                <p:cTn id="125" presetID="31" presetClass="entr" presetSubtype="0" fill="hold" grpId="1" nodeType="withEffect">
                                  <p:stCondLst>
                                    <p:cond delay="0"/>
                                  </p:stCondLst>
                                  <p:iterate type="lt">
                                    <p:tmPct val="10000"/>
                                  </p:iterate>
                                  <p:childTnLst>
                                    <p:set>
                                      <p:cBhvr>
                                        <p:cTn id="126" dur="1" fill="hold">
                                          <p:stCondLst>
                                            <p:cond delay="0"/>
                                          </p:stCondLst>
                                        </p:cTn>
                                        <p:tgtEl>
                                          <p:spTgt spid="29"/>
                                        </p:tgtEl>
                                        <p:attrNameLst>
                                          <p:attrName>style.visibility</p:attrName>
                                        </p:attrNameLst>
                                      </p:cBhvr>
                                      <p:to>
                                        <p:strVal val="visible"/>
                                      </p:to>
                                    </p:set>
                                    <p:anim calcmode="lin" valueType="num">
                                      <p:cBhvr>
                                        <p:cTn id="127" dur="500" fill="hold"/>
                                        <p:tgtEl>
                                          <p:spTgt spid="29"/>
                                        </p:tgtEl>
                                        <p:attrNameLst>
                                          <p:attrName>ppt_w</p:attrName>
                                        </p:attrNameLst>
                                      </p:cBhvr>
                                      <p:tavLst>
                                        <p:tav tm="0">
                                          <p:val>
                                            <p:fltVal val="0"/>
                                          </p:val>
                                        </p:tav>
                                        <p:tav tm="100000">
                                          <p:val>
                                            <p:strVal val="#ppt_w"/>
                                          </p:val>
                                        </p:tav>
                                      </p:tavLst>
                                    </p:anim>
                                    <p:anim calcmode="lin" valueType="num">
                                      <p:cBhvr>
                                        <p:cTn id="128" dur="500" fill="hold"/>
                                        <p:tgtEl>
                                          <p:spTgt spid="29"/>
                                        </p:tgtEl>
                                        <p:attrNameLst>
                                          <p:attrName>ppt_h</p:attrName>
                                        </p:attrNameLst>
                                      </p:cBhvr>
                                      <p:tavLst>
                                        <p:tav tm="0">
                                          <p:val>
                                            <p:fltVal val="0"/>
                                          </p:val>
                                        </p:tav>
                                        <p:tav tm="100000">
                                          <p:val>
                                            <p:strVal val="#ppt_h"/>
                                          </p:val>
                                        </p:tav>
                                      </p:tavLst>
                                    </p:anim>
                                    <p:anim calcmode="lin" valueType="num">
                                      <p:cBhvr>
                                        <p:cTn id="129" dur="500" fill="hold"/>
                                        <p:tgtEl>
                                          <p:spTgt spid="29"/>
                                        </p:tgtEl>
                                        <p:attrNameLst>
                                          <p:attrName>style.rotation</p:attrName>
                                        </p:attrNameLst>
                                      </p:cBhvr>
                                      <p:tavLst>
                                        <p:tav tm="0">
                                          <p:val>
                                            <p:fltVal val="90"/>
                                          </p:val>
                                        </p:tav>
                                        <p:tav tm="100000">
                                          <p:val>
                                            <p:fltVal val="0"/>
                                          </p:val>
                                        </p:tav>
                                      </p:tavLst>
                                    </p:anim>
                                    <p:animEffect transition="in" filter="fade">
                                      <p:cBhvr>
                                        <p:cTn id="1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uild="allAtOnce" animBg="1"/>
      <p:bldP spid="33" grpId="0" animBg="1"/>
      <p:bldP spid="72" grpId="0" animBg="1"/>
      <p:bldP spid="80" grpId="0" animBg="1"/>
      <p:bldP spid="25" grpId="0" animBg="1"/>
      <p:bldP spid="26" grpId="0" animBg="1"/>
      <p:bldP spid="27" grpId="0" animBg="1"/>
      <p:bldP spid="28" grpId="0" animBg="1"/>
      <p:bldP spid="29" grpId="0"/>
      <p:bldP spid="29" grpId="1"/>
      <p:bldP spid="30" grpId="0"/>
      <p:bldP spid="34" grpId="0"/>
      <p:bldP spid="34" grpId="1"/>
      <p:bldP spid="35" grpId="0"/>
      <p:bldP spid="36" grpId="0"/>
      <p:bldP spid="36" grpId="1"/>
      <p:bldP spid="37" grpId="0"/>
      <p:bldP spid="39" grpId="0"/>
      <p:bldP spid="39" grpId="1"/>
      <p:bldP spid="40" grpId="0"/>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29"/>
          <p:cNvSpPr>
            <a:spLocks noGrp="1"/>
          </p:cNvSpPr>
          <p:nvPr>
            <p:ph type="sldNum" sz="quarter" idx="4294967295"/>
          </p:nvPr>
        </p:nvSpPr>
        <p:spPr>
          <a:xfrm>
            <a:off x="11580813" y="6340475"/>
            <a:ext cx="611187" cy="366713"/>
          </a:xfrm>
          <a:prstGeom prst="rect">
            <a:avLst/>
          </a:prstGeom>
        </p:spPr>
        <p:txBody>
          <a:bodyPr/>
          <a:lstStyle/>
          <a:p>
            <a:fld id="{C136B7D2-B98C-44FD-8D04-7EC62A564975}" type="slidenum">
              <a:rPr lang="en-US" smtClean="0"/>
              <a:pPr/>
              <a:t>18</a:t>
            </a:fld>
            <a:endParaRPr lang="en-US" dirty="0"/>
          </a:p>
        </p:txBody>
      </p:sp>
      <p:grpSp>
        <p:nvGrpSpPr>
          <p:cNvPr id="15" name="Group 14"/>
          <p:cNvGrpSpPr/>
          <p:nvPr/>
        </p:nvGrpSpPr>
        <p:grpSpPr>
          <a:xfrm>
            <a:off x="964422" y="1278900"/>
            <a:ext cx="2739115" cy="3791683"/>
            <a:chOff x="580606" y="1131575"/>
            <a:chExt cx="2339350" cy="3238299"/>
          </a:xfrm>
          <a:solidFill>
            <a:srgbClr val="00B0F0"/>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adFill flip="none" rotWithShape="1">
              <a:gsLst>
                <a:gs pos="0">
                  <a:schemeClr val="bg1">
                    <a:lumMod val="99000"/>
                  </a:schemeClr>
                </a:gs>
                <a:gs pos="100000">
                  <a:schemeClr val="bg1">
                    <a:lumMod val="85000"/>
                  </a:schemeClr>
                </a:gs>
              </a:gsLst>
              <a:path path="circle">
                <a:fillToRect t="100000" r="100000"/>
              </a:path>
              <a:tileRect l="-100000" b="-100000"/>
            </a:gradFill>
            <a:ln>
              <a:gradFill flip="none" rotWithShape="1">
                <a:gsLst>
                  <a:gs pos="0">
                    <a:schemeClr val="bg1"/>
                  </a:gs>
                  <a:gs pos="100000">
                    <a:schemeClr val="bg1">
                      <a:lumMod val="85000"/>
                    </a:schemeClr>
                  </a:gs>
                </a:gsLst>
                <a:path path="circle">
                  <a:fillToRect t="100000" r="100000"/>
                </a:path>
                <a:tileRect l="-100000" b="-100000"/>
              </a:grad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 name="Rounded Rectangle 10"/>
            <p:cNvSpPr/>
            <p:nvPr/>
          </p:nvSpPr>
          <p:spPr>
            <a:xfrm>
              <a:off x="580606" y="4081839"/>
              <a:ext cx="1152140" cy="288035"/>
            </a:xfrm>
            <a:prstGeom prst="roundRect">
              <a:avLst/>
            </a:prstGeom>
            <a:gradFill flip="none" rotWithShape="1">
              <a:gsLst>
                <a:gs pos="0">
                  <a:schemeClr val="bg1">
                    <a:lumMod val="99000"/>
                  </a:schemeClr>
                </a:gs>
                <a:gs pos="100000">
                  <a:schemeClr val="bg1">
                    <a:lumMod val="85000"/>
                  </a:schemeClr>
                </a:gs>
              </a:gsLst>
              <a:path path="circle">
                <a:fillToRect t="100000" r="100000"/>
              </a:path>
              <a:tileRect l="-100000" b="-100000"/>
            </a:gradFill>
            <a:ln>
              <a:gradFill flip="none" rotWithShape="1">
                <a:gsLst>
                  <a:gs pos="0">
                    <a:schemeClr val="bg1"/>
                  </a:gs>
                  <a:gs pos="100000">
                    <a:schemeClr val="bg1">
                      <a:lumMod val="85000"/>
                    </a:schemeClr>
                  </a:gs>
                </a:gsLst>
                <a:path path="circle">
                  <a:fillToRect t="100000" r="100000"/>
                </a:path>
                <a:tileRect l="-100000" b="-100000"/>
              </a:grad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 name="Group 13"/>
          <p:cNvGrpSpPr/>
          <p:nvPr/>
        </p:nvGrpSpPr>
        <p:grpSpPr>
          <a:xfrm rot="1521600">
            <a:off x="3171098" y="2508433"/>
            <a:ext cx="364857" cy="364857"/>
            <a:chOff x="3765502" y="2110894"/>
            <a:chExt cx="403249" cy="403249"/>
          </a:xfrm>
        </p:grpSpPr>
        <p:sp>
          <p:nvSpPr>
            <p:cNvPr id="12" name="Oval 11"/>
            <p:cNvSpPr/>
            <p:nvPr/>
          </p:nvSpPr>
          <p:spPr>
            <a:xfrm>
              <a:off x="3765502" y="2110894"/>
              <a:ext cx="403249" cy="40324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grpSp>
      <p:grpSp>
        <p:nvGrpSpPr>
          <p:cNvPr id="20" name="Group 19"/>
          <p:cNvGrpSpPr/>
          <p:nvPr/>
        </p:nvGrpSpPr>
        <p:grpSpPr>
          <a:xfrm rot="10800000">
            <a:off x="6556736" y="4121277"/>
            <a:ext cx="191016" cy="748608"/>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rot="10800000">
            <a:off x="6556736" y="3057070"/>
            <a:ext cx="191016" cy="748608"/>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rgbClr val="00B0F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rgbClr val="00B0F0"/>
              </a:solidFill>
              <a:prstDash val="solid"/>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rot="10800000">
            <a:off x="6556736" y="1884518"/>
            <a:ext cx="191016" cy="748608"/>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3926686" y="2243941"/>
            <a:ext cx="2630051"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3926331" y="2587895"/>
            <a:ext cx="2630407" cy="844683"/>
          </a:xfrm>
          <a:prstGeom prst="bentConnector3">
            <a:avLst>
              <a:gd name="adj1" fmla="val 79927"/>
            </a:avLst>
          </a:prstGeom>
          <a:ln w="19050" cmpd="sng">
            <a:solidFill>
              <a:srgbClr val="00B0F0"/>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Elbow Connector 34"/>
          <p:cNvCxnSpPr/>
          <p:nvPr/>
        </p:nvCxnSpPr>
        <p:spPr>
          <a:xfrm>
            <a:off x="3926686" y="2960998"/>
            <a:ext cx="2630051" cy="1546629"/>
          </a:xfrm>
          <a:prstGeom prst="bentConnector3">
            <a:avLst>
              <a:gd name="adj1" fmla="val 65448"/>
            </a:avLst>
          </a:prstGeom>
          <a:ln w="19050" cmpd="sng">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nvGrpSpPr>
          <p:cNvPr id="48" name="Group 179"/>
          <p:cNvGrpSpPr/>
          <p:nvPr/>
        </p:nvGrpSpPr>
        <p:grpSpPr>
          <a:xfrm>
            <a:off x="6942984" y="1892974"/>
            <a:ext cx="266732" cy="682649"/>
            <a:chOff x="5054600" y="1652588"/>
            <a:chExt cx="187325" cy="479424"/>
          </a:xfrm>
          <a:gradFill>
            <a:gsLst>
              <a:gs pos="0">
                <a:schemeClr val="accent1">
                  <a:lumMod val="75000"/>
                </a:schemeClr>
              </a:gs>
              <a:gs pos="100000">
                <a:srgbClr val="00B0F0"/>
              </a:gs>
            </a:gsLst>
            <a:path path="circle">
              <a:fillToRect t="100000" r="100000"/>
            </a:path>
          </a:gradFill>
        </p:grpSpPr>
        <p:sp>
          <p:nvSpPr>
            <p:cNvPr id="49"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a:gradFill flip="none" rotWithShape="1">
                <a:gsLst>
                  <a:gs pos="0">
                    <a:schemeClr val="bg1"/>
                  </a:gs>
                  <a:gs pos="100000">
                    <a:schemeClr val="bg1">
                      <a:lumMod val="85000"/>
                    </a:schemeClr>
                  </a:gs>
                </a:gsLst>
                <a:path path="circle">
                  <a:fillToRect t="100000" r="100000"/>
                </a:path>
                <a:tileRect l="-100000" b="-100000"/>
              </a:grad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50" name="Oval 97"/>
            <p:cNvSpPr>
              <a:spLocks noChangeArrowheads="1"/>
            </p:cNvSpPr>
            <p:nvPr/>
          </p:nvSpPr>
          <p:spPr bwMode="auto">
            <a:xfrm>
              <a:off x="5110163" y="1652588"/>
              <a:ext cx="74613" cy="76200"/>
            </a:xfrm>
            <a:prstGeom prst="ellipse">
              <a:avLst/>
            </a:prstGeom>
            <a:grpFill/>
            <a:ln>
              <a:gradFill flip="none" rotWithShape="1">
                <a:gsLst>
                  <a:gs pos="0">
                    <a:schemeClr val="bg1"/>
                  </a:gs>
                  <a:gs pos="100000">
                    <a:schemeClr val="bg1">
                      <a:lumMod val="85000"/>
                    </a:schemeClr>
                  </a:gs>
                </a:gsLst>
                <a:path path="circle">
                  <a:fillToRect t="100000" r="100000"/>
                </a:path>
                <a:tileRect l="-100000" b="-100000"/>
              </a:grad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grpSp>
      <p:grpSp>
        <p:nvGrpSpPr>
          <p:cNvPr id="55" name="Group 259"/>
          <p:cNvGrpSpPr/>
          <p:nvPr/>
        </p:nvGrpSpPr>
        <p:grpSpPr>
          <a:xfrm>
            <a:off x="6903947" y="3022664"/>
            <a:ext cx="344804" cy="740238"/>
            <a:chOff x="6913466" y="1930294"/>
            <a:chExt cx="328336" cy="704884"/>
          </a:xfrm>
          <a:solidFill>
            <a:srgbClr val="00B0F0"/>
          </a:solidFill>
        </p:grpSpPr>
        <p:sp>
          <p:nvSpPr>
            <p:cNvPr id="56" name="Oval 98"/>
            <p:cNvSpPr>
              <a:spLocks noChangeArrowheads="1"/>
            </p:cNvSpPr>
            <p:nvPr/>
          </p:nvSpPr>
          <p:spPr bwMode="auto">
            <a:xfrm>
              <a:off x="7025973" y="1930294"/>
              <a:ext cx="105618" cy="105618"/>
            </a:xfrm>
            <a:prstGeom prst="ellipse">
              <a:avLst/>
            </a:prstGeom>
            <a:grpFill/>
            <a:ln>
              <a:gradFill flip="none" rotWithShape="1">
                <a:gsLst>
                  <a:gs pos="0">
                    <a:schemeClr val="bg1"/>
                  </a:gs>
                  <a:gs pos="100000">
                    <a:schemeClr val="bg1">
                      <a:lumMod val="85000"/>
                    </a:schemeClr>
                  </a:gs>
                </a:gsLst>
                <a:path path="circle">
                  <a:fillToRect t="100000" r="100000"/>
                </a:path>
                <a:tileRect l="-100000" b="-100000"/>
              </a:grad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57" name="Freeform 99"/>
            <p:cNvSpPr>
              <a:spLocks/>
            </p:cNvSpPr>
            <p:nvPr/>
          </p:nvSpPr>
          <p:spPr bwMode="auto">
            <a:xfrm>
              <a:off x="6913466" y="2058872"/>
              <a:ext cx="328336" cy="576306"/>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a:gradFill flip="none" rotWithShape="1">
                <a:gsLst>
                  <a:gs pos="0">
                    <a:schemeClr val="bg1"/>
                  </a:gs>
                  <a:gs pos="100000">
                    <a:schemeClr val="bg1">
                      <a:lumMod val="85000"/>
                    </a:schemeClr>
                  </a:gs>
                </a:gsLst>
                <a:path path="circle">
                  <a:fillToRect t="100000" r="100000"/>
                </a:path>
                <a:tileRect l="-100000" b="-100000"/>
              </a:grad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grpSp>
      <p:grpSp>
        <p:nvGrpSpPr>
          <p:cNvPr id="60" name="Group 179"/>
          <p:cNvGrpSpPr/>
          <p:nvPr/>
        </p:nvGrpSpPr>
        <p:grpSpPr>
          <a:xfrm>
            <a:off x="6984224" y="4287247"/>
            <a:ext cx="184251" cy="471555"/>
            <a:chOff x="5054600" y="1652588"/>
            <a:chExt cx="187325" cy="479424"/>
          </a:xfrm>
          <a:solidFill>
            <a:schemeClr val="accent3"/>
          </a:solidFill>
        </p:grpSpPr>
        <p:sp>
          <p:nvSpPr>
            <p:cNvPr id="61"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a:gradFill flip="none" rotWithShape="1">
                <a:gsLst>
                  <a:gs pos="0">
                    <a:schemeClr val="bg1"/>
                  </a:gs>
                  <a:gs pos="100000">
                    <a:schemeClr val="bg1">
                      <a:lumMod val="85000"/>
                    </a:schemeClr>
                  </a:gs>
                </a:gsLst>
                <a:path path="circle">
                  <a:fillToRect t="100000" r="100000"/>
                </a:path>
                <a:tileRect l="-100000" b="-100000"/>
              </a:grad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Oval 97"/>
            <p:cNvSpPr>
              <a:spLocks noChangeArrowheads="1"/>
            </p:cNvSpPr>
            <p:nvPr/>
          </p:nvSpPr>
          <p:spPr bwMode="auto">
            <a:xfrm>
              <a:off x="5110163" y="1652588"/>
              <a:ext cx="74613" cy="76200"/>
            </a:xfrm>
            <a:prstGeom prst="ellipse">
              <a:avLst/>
            </a:prstGeom>
            <a:grpFill/>
            <a:ln>
              <a:gradFill flip="none" rotWithShape="1">
                <a:gsLst>
                  <a:gs pos="0">
                    <a:schemeClr val="bg1"/>
                  </a:gs>
                  <a:gs pos="100000">
                    <a:schemeClr val="bg1">
                      <a:lumMod val="85000"/>
                    </a:schemeClr>
                  </a:gs>
                </a:gsLst>
                <a:path path="circle">
                  <a:fillToRect t="100000" r="100000"/>
                </a:path>
                <a:tileRect l="-100000" b="-100000"/>
              </a:grad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2" name="Text Placeholder 3"/>
          <p:cNvSpPr txBox="1">
            <a:spLocks/>
          </p:cNvSpPr>
          <p:nvPr/>
        </p:nvSpPr>
        <p:spPr>
          <a:xfrm>
            <a:off x="7331043" y="1892790"/>
            <a:ext cx="953787" cy="65646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4266" dirty="0">
                <a:solidFill>
                  <a:schemeClr val="accent1"/>
                </a:solidFill>
              </a:rPr>
              <a:t>35%</a:t>
            </a:r>
          </a:p>
        </p:txBody>
      </p:sp>
      <p:sp>
        <p:nvSpPr>
          <p:cNvPr id="73" name="Text Placeholder 3"/>
          <p:cNvSpPr txBox="1">
            <a:spLocks/>
          </p:cNvSpPr>
          <p:nvPr/>
        </p:nvSpPr>
        <p:spPr>
          <a:xfrm>
            <a:off x="7363022" y="3035684"/>
            <a:ext cx="953787" cy="65646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4266" dirty="0">
                <a:solidFill>
                  <a:srgbClr val="00B0F0"/>
                </a:solidFill>
              </a:rPr>
              <a:t>50%</a:t>
            </a:r>
          </a:p>
        </p:txBody>
      </p:sp>
      <p:sp>
        <p:nvSpPr>
          <p:cNvPr id="74" name="Text Placeholder 3"/>
          <p:cNvSpPr txBox="1">
            <a:spLocks/>
          </p:cNvSpPr>
          <p:nvPr/>
        </p:nvSpPr>
        <p:spPr>
          <a:xfrm>
            <a:off x="7286842" y="4179925"/>
            <a:ext cx="953787" cy="65646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4266" dirty="0">
                <a:solidFill>
                  <a:schemeClr val="accent3"/>
                </a:solidFill>
              </a:rPr>
              <a:t>15%</a:t>
            </a:r>
          </a:p>
        </p:txBody>
      </p:sp>
      <p:sp>
        <p:nvSpPr>
          <p:cNvPr id="52" name="文本框 51"/>
          <p:cNvSpPr txBox="1"/>
          <p:nvPr/>
        </p:nvSpPr>
        <p:spPr>
          <a:xfrm>
            <a:off x="1355315" y="5731834"/>
            <a:ext cx="2929934" cy="812530"/>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a:t>
            </a:r>
            <a:endParaRPr lang="en-US" altLang="zh-CN" dirty="0" smtClean="0">
              <a:solidFill>
                <a:srgbClr val="3A3637"/>
              </a:solidFill>
              <a:latin typeface="锐字锐线俏皮简1.0" panose="02010604000000000000" pitchFamily="2" charset="-122"/>
              <a:ea typeface="锐字锐线俏皮简1.0" panose="02010604000000000000" pitchFamily="2" charset="-122"/>
            </a:endParaRPr>
          </a:p>
        </p:txBody>
      </p:sp>
      <p:sp>
        <p:nvSpPr>
          <p:cNvPr id="53" name="文本框 52"/>
          <p:cNvSpPr txBox="1"/>
          <p:nvPr/>
        </p:nvSpPr>
        <p:spPr>
          <a:xfrm>
            <a:off x="1355315" y="5015076"/>
            <a:ext cx="2185214" cy="562333"/>
          </a:xfrm>
          <a:prstGeom prst="rect">
            <a:avLst/>
          </a:prstGeom>
          <a:noFill/>
        </p:spPr>
        <p:txBody>
          <a:bodyPr wrap="none" rtlCol="0">
            <a:spAutoFit/>
          </a:bodyPr>
          <a:lstStyle/>
          <a:p>
            <a:pPr>
              <a:lnSpc>
                <a:spcPct val="130000"/>
              </a:lnSpc>
            </a:pPr>
            <a:r>
              <a:rPr lang="zh-CN" altLang="en-US" sz="2600" dirty="0" smtClean="0">
                <a:solidFill>
                  <a:srgbClr val="3A3637"/>
                </a:solidFill>
                <a:latin typeface="汉仪菱心体简" panose="02010609000101010101" pitchFamily="49" charset="-122"/>
                <a:ea typeface="汉仪菱心体简" panose="02010609000101010101" pitchFamily="49" charset="-122"/>
              </a:rPr>
              <a:t>点击添加标题</a:t>
            </a:r>
          </a:p>
        </p:txBody>
      </p:sp>
      <p:sp>
        <p:nvSpPr>
          <p:cNvPr id="54" name="椭圆 53"/>
          <p:cNvSpPr/>
          <p:nvPr/>
        </p:nvSpPr>
        <p:spPr>
          <a:xfrm>
            <a:off x="544211" y="5015076"/>
            <a:ext cx="693419" cy="693419"/>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8" name="文本框 57"/>
          <p:cNvSpPr txBox="1"/>
          <p:nvPr/>
        </p:nvSpPr>
        <p:spPr>
          <a:xfrm>
            <a:off x="572264" y="5069398"/>
            <a:ext cx="635109" cy="584775"/>
          </a:xfrm>
          <a:prstGeom prst="rect">
            <a:avLst/>
          </a:prstGeom>
          <a:noFill/>
          <a:effectLst/>
        </p:spPr>
        <p:txBody>
          <a:bodyPr wrap="none" rtlCol="0">
            <a:spAutoFit/>
          </a:bodyPr>
          <a:lstStyle>
            <a:defPPr>
              <a:defRPr lang="zh-CN"/>
            </a:defPPr>
            <a:lvl1pPr algn="ctr">
              <a:defRPr sz="6000" b="1">
                <a:solidFill>
                  <a:srgbClr val="00B0F0"/>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defRPr>
            </a:lvl1pPr>
          </a:lstStyle>
          <a:p>
            <a:r>
              <a:rPr lang="en-US" altLang="zh-CN" sz="3200" dirty="0"/>
              <a:t>01</a:t>
            </a:r>
          </a:p>
        </p:txBody>
      </p:sp>
      <p:sp>
        <p:nvSpPr>
          <p:cNvPr id="59" name="文本框 58"/>
          <p:cNvSpPr txBox="1"/>
          <p:nvPr/>
        </p:nvSpPr>
        <p:spPr>
          <a:xfrm>
            <a:off x="5096353" y="5627551"/>
            <a:ext cx="3047619" cy="812530"/>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a:t>
            </a:r>
          </a:p>
        </p:txBody>
      </p:sp>
      <p:sp>
        <p:nvSpPr>
          <p:cNvPr id="63" name="文本框 62"/>
          <p:cNvSpPr txBox="1"/>
          <p:nvPr/>
        </p:nvSpPr>
        <p:spPr>
          <a:xfrm>
            <a:off x="5096353" y="5015076"/>
            <a:ext cx="2185214" cy="562333"/>
          </a:xfrm>
          <a:prstGeom prst="rect">
            <a:avLst/>
          </a:prstGeom>
          <a:noFill/>
        </p:spPr>
        <p:txBody>
          <a:bodyPr wrap="none" rtlCol="0">
            <a:spAutoFit/>
          </a:bodyPr>
          <a:lstStyle/>
          <a:p>
            <a:pPr>
              <a:lnSpc>
                <a:spcPct val="130000"/>
              </a:lnSpc>
            </a:pPr>
            <a:r>
              <a:rPr lang="zh-CN" altLang="en-US" sz="2600" dirty="0" smtClean="0">
                <a:solidFill>
                  <a:srgbClr val="3A3637"/>
                </a:solidFill>
                <a:latin typeface="汉仪菱心体简" panose="02010609000101010101" pitchFamily="49" charset="-122"/>
                <a:ea typeface="汉仪菱心体简" panose="02010609000101010101" pitchFamily="49" charset="-122"/>
              </a:rPr>
              <a:t>点击添加标题</a:t>
            </a:r>
          </a:p>
        </p:txBody>
      </p:sp>
      <p:sp>
        <p:nvSpPr>
          <p:cNvPr id="65" name="椭圆 64"/>
          <p:cNvSpPr/>
          <p:nvPr/>
        </p:nvSpPr>
        <p:spPr>
          <a:xfrm>
            <a:off x="4285249" y="5015076"/>
            <a:ext cx="693419" cy="693419"/>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6" name="文本框 65"/>
          <p:cNvSpPr txBox="1"/>
          <p:nvPr/>
        </p:nvSpPr>
        <p:spPr>
          <a:xfrm>
            <a:off x="4259601" y="5069398"/>
            <a:ext cx="742511" cy="584775"/>
          </a:xfrm>
          <a:prstGeom prst="rect">
            <a:avLst/>
          </a:prstGeom>
          <a:noFill/>
          <a:effectLst/>
        </p:spPr>
        <p:txBody>
          <a:bodyPr wrap="none" rtlCol="0">
            <a:spAutoFit/>
          </a:bodyPr>
          <a:lstStyle>
            <a:defPPr>
              <a:defRPr lang="zh-CN"/>
            </a:defPPr>
            <a:lvl1pPr algn="ctr">
              <a:defRPr sz="6000" b="1">
                <a:solidFill>
                  <a:srgbClr val="00B0F0"/>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defRPr>
            </a:lvl1pPr>
          </a:lstStyle>
          <a:p>
            <a:r>
              <a:rPr lang="en-US" altLang="zh-CN" sz="3200" smtClean="0"/>
              <a:t>02</a:t>
            </a:r>
            <a:endParaRPr lang="en-US" altLang="zh-CN" sz="3200" dirty="0"/>
          </a:p>
        </p:txBody>
      </p:sp>
      <p:sp>
        <p:nvSpPr>
          <p:cNvPr id="68" name="文本框 67"/>
          <p:cNvSpPr txBox="1"/>
          <p:nvPr/>
        </p:nvSpPr>
        <p:spPr>
          <a:xfrm>
            <a:off x="8837391" y="5627551"/>
            <a:ext cx="3165304" cy="812530"/>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a:t>
            </a:r>
          </a:p>
        </p:txBody>
      </p:sp>
      <p:sp>
        <p:nvSpPr>
          <p:cNvPr id="69" name="文本框 68"/>
          <p:cNvSpPr txBox="1"/>
          <p:nvPr/>
        </p:nvSpPr>
        <p:spPr>
          <a:xfrm>
            <a:off x="8837391" y="5015076"/>
            <a:ext cx="2185214" cy="562333"/>
          </a:xfrm>
          <a:prstGeom prst="rect">
            <a:avLst/>
          </a:prstGeom>
          <a:noFill/>
        </p:spPr>
        <p:txBody>
          <a:bodyPr wrap="none" rtlCol="0">
            <a:spAutoFit/>
          </a:bodyPr>
          <a:lstStyle/>
          <a:p>
            <a:pPr>
              <a:lnSpc>
                <a:spcPct val="130000"/>
              </a:lnSpc>
            </a:pPr>
            <a:r>
              <a:rPr lang="zh-CN" altLang="en-US" sz="2600" dirty="0" smtClean="0">
                <a:solidFill>
                  <a:srgbClr val="3A3637"/>
                </a:solidFill>
                <a:latin typeface="汉仪菱心体简" panose="02010609000101010101" pitchFamily="49" charset="-122"/>
                <a:ea typeface="汉仪菱心体简" panose="02010609000101010101" pitchFamily="49" charset="-122"/>
              </a:rPr>
              <a:t>点击添加标题</a:t>
            </a:r>
          </a:p>
        </p:txBody>
      </p:sp>
      <p:sp>
        <p:nvSpPr>
          <p:cNvPr id="71" name="椭圆 70"/>
          <p:cNvSpPr/>
          <p:nvPr/>
        </p:nvSpPr>
        <p:spPr>
          <a:xfrm>
            <a:off x="8026287" y="5015076"/>
            <a:ext cx="693419" cy="693419"/>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5" name="文本框 74"/>
          <p:cNvSpPr txBox="1"/>
          <p:nvPr/>
        </p:nvSpPr>
        <p:spPr>
          <a:xfrm>
            <a:off x="8000639" y="5069398"/>
            <a:ext cx="742511" cy="584775"/>
          </a:xfrm>
          <a:prstGeom prst="rect">
            <a:avLst/>
          </a:prstGeom>
          <a:noFill/>
          <a:effectLst/>
        </p:spPr>
        <p:txBody>
          <a:bodyPr wrap="none" rtlCol="0">
            <a:spAutoFit/>
          </a:bodyPr>
          <a:lstStyle>
            <a:defPPr>
              <a:defRPr lang="zh-CN"/>
            </a:defPPr>
            <a:lvl1pPr algn="ctr">
              <a:defRPr sz="6000" b="1">
                <a:solidFill>
                  <a:srgbClr val="00B0F0"/>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defRPr>
            </a:lvl1pPr>
          </a:lstStyle>
          <a:p>
            <a:r>
              <a:rPr lang="en-US" altLang="zh-CN" sz="3200" smtClean="0"/>
              <a:t>03</a:t>
            </a:r>
            <a:endParaRPr lang="en-US" altLang="zh-CN" sz="3200" dirty="0"/>
          </a:p>
        </p:txBody>
      </p:sp>
      <p:sp>
        <p:nvSpPr>
          <p:cNvPr id="76" name="文本框 75"/>
          <p:cNvSpPr txBox="1"/>
          <p:nvPr/>
        </p:nvSpPr>
        <p:spPr>
          <a:xfrm>
            <a:off x="8406157" y="1818199"/>
            <a:ext cx="3165304" cy="812530"/>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a:t>
            </a:r>
          </a:p>
        </p:txBody>
      </p:sp>
      <p:sp>
        <p:nvSpPr>
          <p:cNvPr id="77" name="文本框 76"/>
          <p:cNvSpPr txBox="1"/>
          <p:nvPr/>
        </p:nvSpPr>
        <p:spPr>
          <a:xfrm>
            <a:off x="8477902" y="2879616"/>
            <a:ext cx="3165304" cy="812530"/>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a:t>
            </a:r>
          </a:p>
        </p:txBody>
      </p:sp>
      <p:sp>
        <p:nvSpPr>
          <p:cNvPr id="78" name="文本框 77"/>
          <p:cNvSpPr txBox="1"/>
          <p:nvPr/>
        </p:nvSpPr>
        <p:spPr>
          <a:xfrm>
            <a:off x="8477902" y="4038452"/>
            <a:ext cx="3165304" cy="812530"/>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a:t>
            </a:r>
          </a:p>
        </p:txBody>
      </p:sp>
      <p:sp>
        <p:nvSpPr>
          <p:cNvPr id="51"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1559297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1"/>
                                        </p:tgtEl>
                                        <p:attrNameLst>
                                          <p:attrName>ppt_y</p:attrName>
                                        </p:attrNameLst>
                                      </p:cBhvr>
                                      <p:tavLst>
                                        <p:tav tm="0">
                                          <p:val>
                                            <p:strVal val="#ppt_y"/>
                                          </p:val>
                                        </p:tav>
                                        <p:tav tm="100000">
                                          <p:val>
                                            <p:strVal val="#ppt_y"/>
                                          </p:val>
                                        </p:tav>
                                      </p:tavLst>
                                    </p:anim>
                                    <p:anim calcmode="lin" valueType="num">
                                      <p:cBhvr>
                                        <p:cTn id="9"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1"/>
                                        </p:tgtEl>
                                      </p:cBhvr>
                                    </p:animEffect>
                                  </p:childTnLst>
                                </p:cTn>
                              </p:par>
                            </p:childTnLst>
                          </p:cTn>
                        </p:par>
                        <p:par>
                          <p:cTn id="12" fill="hold">
                            <p:stCondLst>
                              <p:cond delay="850"/>
                            </p:stCondLst>
                            <p:childTnLst>
                              <p:par>
                                <p:cTn id="13" presetID="2" presetClass="entr" presetSubtype="8" accel="50000" decel="5000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3" presetClass="entr" presetSubtype="3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strVal val="4*#ppt_w"/>
                                          </p:val>
                                        </p:tav>
                                        <p:tav tm="100000">
                                          <p:val>
                                            <p:strVal val="#ppt_w"/>
                                          </p:val>
                                        </p:tav>
                                      </p:tavLst>
                                    </p:anim>
                                    <p:anim calcmode="lin" valueType="num">
                                      <p:cBhvr>
                                        <p:cTn id="21" dur="500" fill="hold"/>
                                        <p:tgtEl>
                                          <p:spTgt spid="14"/>
                                        </p:tgtEl>
                                        <p:attrNameLst>
                                          <p:attrName>ppt_h</p:attrName>
                                        </p:attrNameLst>
                                      </p:cBhvr>
                                      <p:tavLst>
                                        <p:tav tm="0">
                                          <p:val>
                                            <p:strVal val="4*#ppt_h"/>
                                          </p:val>
                                        </p:tav>
                                        <p:tav tm="100000">
                                          <p:val>
                                            <p:strVal val="#ppt_h"/>
                                          </p:val>
                                        </p:tav>
                                      </p:tavLst>
                                    </p:anim>
                                  </p:childTnLst>
                                </p:cTn>
                              </p:par>
                            </p:childTnLst>
                          </p:cTn>
                        </p:par>
                        <p:par>
                          <p:cTn id="22" fill="hold">
                            <p:stCondLst>
                              <p:cond delay="1850"/>
                            </p:stCondLst>
                            <p:childTnLst>
                              <p:par>
                                <p:cTn id="23" presetID="18" presetClass="entr" presetSubtype="6"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strips(downRight)">
                                      <p:cBhvr>
                                        <p:cTn id="25" dur="500"/>
                                        <p:tgtEl>
                                          <p:spTgt spid="33"/>
                                        </p:tgtEl>
                                      </p:cBhvr>
                                    </p:animEffect>
                                  </p:childTnLst>
                                </p:cTn>
                              </p:par>
                              <p:par>
                                <p:cTn id="26" presetID="2" presetClass="entr" presetSubtype="2" accel="50000" decel="50000"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1+#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childTnLst>
                          </p:cTn>
                        </p:par>
                        <p:par>
                          <p:cTn id="30" fill="hold">
                            <p:stCondLst>
                              <p:cond delay="2350"/>
                            </p:stCondLst>
                            <p:childTnLst>
                              <p:par>
                                <p:cTn id="31" presetID="2" presetClass="entr" presetSubtype="2" accel="50000" decel="50000"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1+#ppt_w/2"/>
                                          </p:val>
                                        </p:tav>
                                        <p:tav tm="100000">
                                          <p:val>
                                            <p:strVal val="#ppt_x"/>
                                          </p:val>
                                        </p:tav>
                                      </p:tavLst>
                                    </p:anim>
                                    <p:anim calcmode="lin" valueType="num">
                                      <p:cBhvr additive="base">
                                        <p:cTn id="34" dur="500" fill="hold"/>
                                        <p:tgtEl>
                                          <p:spTgt spid="48"/>
                                        </p:tgtEl>
                                        <p:attrNameLst>
                                          <p:attrName>ppt_y</p:attrName>
                                        </p:attrNameLst>
                                      </p:cBhvr>
                                      <p:tavLst>
                                        <p:tav tm="0">
                                          <p:val>
                                            <p:strVal val="#ppt_y"/>
                                          </p:val>
                                        </p:tav>
                                        <p:tav tm="100000">
                                          <p:val>
                                            <p:strVal val="#ppt_y"/>
                                          </p:val>
                                        </p:tav>
                                      </p:tavLst>
                                    </p:anim>
                                  </p:childTnLst>
                                </p:cTn>
                              </p:par>
                            </p:childTnLst>
                          </p:cTn>
                        </p:par>
                        <p:par>
                          <p:cTn id="35" fill="hold">
                            <p:stCondLst>
                              <p:cond delay="2850"/>
                            </p:stCondLst>
                            <p:childTnLst>
                              <p:par>
                                <p:cTn id="36" presetID="53" presetClass="entr" presetSubtype="0" fill="hold" grpId="0" nodeType="afterEffect">
                                  <p:stCondLst>
                                    <p:cond delay="0"/>
                                  </p:stCondLst>
                                  <p:childTnLst>
                                    <p:set>
                                      <p:cBhvr>
                                        <p:cTn id="37" dur="1" fill="hold">
                                          <p:stCondLst>
                                            <p:cond delay="0"/>
                                          </p:stCondLst>
                                        </p:cTn>
                                        <p:tgtEl>
                                          <p:spTgt spid="72"/>
                                        </p:tgtEl>
                                        <p:attrNameLst>
                                          <p:attrName>style.visibility</p:attrName>
                                        </p:attrNameLst>
                                      </p:cBhvr>
                                      <p:to>
                                        <p:strVal val="visible"/>
                                      </p:to>
                                    </p:set>
                                    <p:anim calcmode="lin" valueType="num">
                                      <p:cBhvr>
                                        <p:cTn id="38" dur="500" fill="hold"/>
                                        <p:tgtEl>
                                          <p:spTgt spid="72"/>
                                        </p:tgtEl>
                                        <p:attrNameLst>
                                          <p:attrName>ppt_w</p:attrName>
                                        </p:attrNameLst>
                                      </p:cBhvr>
                                      <p:tavLst>
                                        <p:tav tm="0">
                                          <p:val>
                                            <p:fltVal val="0"/>
                                          </p:val>
                                        </p:tav>
                                        <p:tav tm="100000">
                                          <p:val>
                                            <p:strVal val="#ppt_w"/>
                                          </p:val>
                                        </p:tav>
                                      </p:tavLst>
                                    </p:anim>
                                    <p:anim calcmode="lin" valueType="num">
                                      <p:cBhvr>
                                        <p:cTn id="39" dur="500" fill="hold"/>
                                        <p:tgtEl>
                                          <p:spTgt spid="72"/>
                                        </p:tgtEl>
                                        <p:attrNameLst>
                                          <p:attrName>ppt_h</p:attrName>
                                        </p:attrNameLst>
                                      </p:cBhvr>
                                      <p:tavLst>
                                        <p:tav tm="0">
                                          <p:val>
                                            <p:fltVal val="0"/>
                                          </p:val>
                                        </p:tav>
                                        <p:tav tm="100000">
                                          <p:val>
                                            <p:strVal val="#ppt_h"/>
                                          </p:val>
                                        </p:tav>
                                      </p:tavLst>
                                    </p:anim>
                                    <p:animEffect transition="in" filter="fade">
                                      <p:cBhvr>
                                        <p:cTn id="40" dur="500"/>
                                        <p:tgtEl>
                                          <p:spTgt spid="72"/>
                                        </p:tgtEl>
                                      </p:cBhvr>
                                    </p:animEffect>
                                  </p:childTnLst>
                                </p:cTn>
                              </p:par>
                            </p:childTnLst>
                          </p:cTn>
                        </p:par>
                        <p:par>
                          <p:cTn id="41" fill="hold">
                            <p:stCondLst>
                              <p:cond delay="3350"/>
                            </p:stCondLst>
                            <p:childTnLst>
                              <p:par>
                                <p:cTn id="42" presetID="18" presetClass="entr" presetSubtype="6"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strips(downRight)">
                                      <p:cBhvr>
                                        <p:cTn id="44" dur="500"/>
                                        <p:tgtEl>
                                          <p:spTgt spid="34"/>
                                        </p:tgtEl>
                                      </p:cBhvr>
                                    </p:animEffect>
                                  </p:childTnLst>
                                </p:cTn>
                              </p:par>
                            </p:childTnLst>
                          </p:cTn>
                        </p:par>
                        <p:par>
                          <p:cTn id="45" fill="hold">
                            <p:stCondLst>
                              <p:cond delay="3850"/>
                            </p:stCondLst>
                            <p:childTnLst>
                              <p:par>
                                <p:cTn id="46" presetID="42" presetClass="entr" presetSubtype="0" fill="hold" grpId="0"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par>
                                <p:cTn id="51" presetID="2" presetClass="entr" presetSubtype="2" accel="50000" decel="50000" fill="hold" nodeType="with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1+#ppt_w/2"/>
                                          </p:val>
                                        </p:tav>
                                        <p:tav tm="100000">
                                          <p:val>
                                            <p:strVal val="#ppt_x"/>
                                          </p:val>
                                        </p:tav>
                                      </p:tavLst>
                                    </p:anim>
                                    <p:anim calcmode="lin" valueType="num">
                                      <p:cBhvr additive="base">
                                        <p:cTn id="54" dur="500" fill="hold"/>
                                        <p:tgtEl>
                                          <p:spTgt spid="24"/>
                                        </p:tgtEl>
                                        <p:attrNameLst>
                                          <p:attrName>ppt_y</p:attrName>
                                        </p:attrNameLst>
                                      </p:cBhvr>
                                      <p:tavLst>
                                        <p:tav tm="0">
                                          <p:val>
                                            <p:strVal val="#ppt_y"/>
                                          </p:val>
                                        </p:tav>
                                        <p:tav tm="100000">
                                          <p:val>
                                            <p:strVal val="#ppt_y"/>
                                          </p:val>
                                        </p:tav>
                                      </p:tavLst>
                                    </p:anim>
                                  </p:childTnLst>
                                </p:cTn>
                              </p:par>
                            </p:childTnLst>
                          </p:cTn>
                        </p:par>
                        <p:par>
                          <p:cTn id="55" fill="hold">
                            <p:stCondLst>
                              <p:cond delay="4850"/>
                            </p:stCondLst>
                            <p:childTnLst>
                              <p:par>
                                <p:cTn id="56" presetID="2" presetClass="entr" presetSubtype="2" accel="50000" decel="50000" fill="hold" nodeType="after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additive="base">
                                        <p:cTn id="58" dur="500" fill="hold"/>
                                        <p:tgtEl>
                                          <p:spTgt spid="55"/>
                                        </p:tgtEl>
                                        <p:attrNameLst>
                                          <p:attrName>ppt_x</p:attrName>
                                        </p:attrNameLst>
                                      </p:cBhvr>
                                      <p:tavLst>
                                        <p:tav tm="0">
                                          <p:val>
                                            <p:strVal val="1+#ppt_w/2"/>
                                          </p:val>
                                        </p:tav>
                                        <p:tav tm="100000">
                                          <p:val>
                                            <p:strVal val="#ppt_x"/>
                                          </p:val>
                                        </p:tav>
                                      </p:tavLst>
                                    </p:anim>
                                    <p:anim calcmode="lin" valueType="num">
                                      <p:cBhvr additive="base">
                                        <p:cTn id="59" dur="500" fill="hold"/>
                                        <p:tgtEl>
                                          <p:spTgt spid="55"/>
                                        </p:tgtEl>
                                        <p:attrNameLst>
                                          <p:attrName>ppt_y</p:attrName>
                                        </p:attrNameLst>
                                      </p:cBhvr>
                                      <p:tavLst>
                                        <p:tav tm="0">
                                          <p:val>
                                            <p:strVal val="#ppt_y"/>
                                          </p:val>
                                        </p:tav>
                                        <p:tav tm="100000">
                                          <p:val>
                                            <p:strVal val="#ppt_y"/>
                                          </p:val>
                                        </p:tav>
                                      </p:tavLst>
                                    </p:anim>
                                  </p:childTnLst>
                                </p:cTn>
                              </p:par>
                            </p:childTnLst>
                          </p:cTn>
                        </p:par>
                        <p:par>
                          <p:cTn id="60" fill="hold">
                            <p:stCondLst>
                              <p:cond delay="5350"/>
                            </p:stCondLst>
                            <p:childTnLst>
                              <p:par>
                                <p:cTn id="61" presetID="53" presetClass="entr" presetSubtype="0" fill="hold" grpId="0" nodeType="afterEffect">
                                  <p:stCondLst>
                                    <p:cond delay="0"/>
                                  </p:stCondLst>
                                  <p:childTnLst>
                                    <p:set>
                                      <p:cBhvr>
                                        <p:cTn id="62" dur="1" fill="hold">
                                          <p:stCondLst>
                                            <p:cond delay="0"/>
                                          </p:stCondLst>
                                        </p:cTn>
                                        <p:tgtEl>
                                          <p:spTgt spid="73"/>
                                        </p:tgtEl>
                                        <p:attrNameLst>
                                          <p:attrName>style.visibility</p:attrName>
                                        </p:attrNameLst>
                                      </p:cBhvr>
                                      <p:to>
                                        <p:strVal val="visible"/>
                                      </p:to>
                                    </p:set>
                                    <p:anim calcmode="lin" valueType="num">
                                      <p:cBhvr>
                                        <p:cTn id="63" dur="500" fill="hold"/>
                                        <p:tgtEl>
                                          <p:spTgt spid="73"/>
                                        </p:tgtEl>
                                        <p:attrNameLst>
                                          <p:attrName>ppt_w</p:attrName>
                                        </p:attrNameLst>
                                      </p:cBhvr>
                                      <p:tavLst>
                                        <p:tav tm="0">
                                          <p:val>
                                            <p:fltVal val="0"/>
                                          </p:val>
                                        </p:tav>
                                        <p:tav tm="100000">
                                          <p:val>
                                            <p:strVal val="#ppt_w"/>
                                          </p:val>
                                        </p:tav>
                                      </p:tavLst>
                                    </p:anim>
                                    <p:anim calcmode="lin" valueType="num">
                                      <p:cBhvr>
                                        <p:cTn id="64" dur="500" fill="hold"/>
                                        <p:tgtEl>
                                          <p:spTgt spid="73"/>
                                        </p:tgtEl>
                                        <p:attrNameLst>
                                          <p:attrName>ppt_h</p:attrName>
                                        </p:attrNameLst>
                                      </p:cBhvr>
                                      <p:tavLst>
                                        <p:tav tm="0">
                                          <p:val>
                                            <p:fltVal val="0"/>
                                          </p:val>
                                        </p:tav>
                                        <p:tav tm="100000">
                                          <p:val>
                                            <p:strVal val="#ppt_h"/>
                                          </p:val>
                                        </p:tav>
                                      </p:tavLst>
                                    </p:anim>
                                    <p:animEffect transition="in" filter="fade">
                                      <p:cBhvr>
                                        <p:cTn id="65" dur="500"/>
                                        <p:tgtEl>
                                          <p:spTgt spid="73"/>
                                        </p:tgtEl>
                                      </p:cBhvr>
                                    </p:animEffect>
                                  </p:childTnLst>
                                </p:cTn>
                              </p:par>
                            </p:childTnLst>
                          </p:cTn>
                        </p:par>
                        <p:par>
                          <p:cTn id="66" fill="hold">
                            <p:stCondLst>
                              <p:cond delay="5850"/>
                            </p:stCondLst>
                            <p:childTnLst>
                              <p:par>
                                <p:cTn id="67" presetID="42" presetClass="entr" presetSubtype="0" fill="hold" grpId="0" nodeType="afterEffect">
                                  <p:stCondLst>
                                    <p:cond delay="0"/>
                                  </p:stCondLst>
                                  <p:childTnLst>
                                    <p:set>
                                      <p:cBhvr>
                                        <p:cTn id="68" dur="1" fill="hold">
                                          <p:stCondLst>
                                            <p:cond delay="0"/>
                                          </p:stCondLst>
                                        </p:cTn>
                                        <p:tgtEl>
                                          <p:spTgt spid="77"/>
                                        </p:tgtEl>
                                        <p:attrNameLst>
                                          <p:attrName>style.visibility</p:attrName>
                                        </p:attrNameLst>
                                      </p:cBhvr>
                                      <p:to>
                                        <p:strVal val="visible"/>
                                      </p:to>
                                    </p:set>
                                    <p:animEffect transition="in" filter="fade">
                                      <p:cBhvr>
                                        <p:cTn id="69" dur="1000"/>
                                        <p:tgtEl>
                                          <p:spTgt spid="77"/>
                                        </p:tgtEl>
                                      </p:cBhvr>
                                    </p:animEffect>
                                    <p:anim calcmode="lin" valueType="num">
                                      <p:cBhvr>
                                        <p:cTn id="70" dur="1000" fill="hold"/>
                                        <p:tgtEl>
                                          <p:spTgt spid="77"/>
                                        </p:tgtEl>
                                        <p:attrNameLst>
                                          <p:attrName>ppt_x</p:attrName>
                                        </p:attrNameLst>
                                      </p:cBhvr>
                                      <p:tavLst>
                                        <p:tav tm="0">
                                          <p:val>
                                            <p:strVal val="#ppt_x"/>
                                          </p:val>
                                        </p:tav>
                                        <p:tav tm="100000">
                                          <p:val>
                                            <p:strVal val="#ppt_x"/>
                                          </p:val>
                                        </p:tav>
                                      </p:tavLst>
                                    </p:anim>
                                    <p:anim calcmode="lin" valueType="num">
                                      <p:cBhvr>
                                        <p:cTn id="71" dur="1000" fill="hold"/>
                                        <p:tgtEl>
                                          <p:spTgt spid="77"/>
                                        </p:tgtEl>
                                        <p:attrNameLst>
                                          <p:attrName>ppt_y</p:attrName>
                                        </p:attrNameLst>
                                      </p:cBhvr>
                                      <p:tavLst>
                                        <p:tav tm="0">
                                          <p:val>
                                            <p:strVal val="#ppt_y+.1"/>
                                          </p:val>
                                        </p:tav>
                                        <p:tav tm="100000">
                                          <p:val>
                                            <p:strVal val="#ppt_y"/>
                                          </p:val>
                                        </p:tav>
                                      </p:tavLst>
                                    </p:anim>
                                  </p:childTnLst>
                                </p:cTn>
                              </p:par>
                            </p:childTnLst>
                          </p:cTn>
                        </p:par>
                        <p:par>
                          <p:cTn id="72" fill="hold">
                            <p:stCondLst>
                              <p:cond delay="6850"/>
                            </p:stCondLst>
                            <p:childTnLst>
                              <p:par>
                                <p:cTn id="73" presetID="18" presetClass="entr" presetSubtype="6" fill="hold" nodeType="after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strips(downRight)">
                                      <p:cBhvr>
                                        <p:cTn id="75" dur="500"/>
                                        <p:tgtEl>
                                          <p:spTgt spid="35"/>
                                        </p:tgtEl>
                                      </p:cBhvr>
                                    </p:animEffect>
                                  </p:childTnLst>
                                </p:cTn>
                              </p:par>
                              <p:par>
                                <p:cTn id="76" presetID="2" presetClass="entr" presetSubtype="2" accel="50000" decel="50000" fill="hold" nodeType="withEffect">
                                  <p:stCondLst>
                                    <p:cond delay="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500" fill="hold"/>
                                        <p:tgtEl>
                                          <p:spTgt spid="20"/>
                                        </p:tgtEl>
                                        <p:attrNameLst>
                                          <p:attrName>ppt_x</p:attrName>
                                        </p:attrNameLst>
                                      </p:cBhvr>
                                      <p:tavLst>
                                        <p:tav tm="0">
                                          <p:val>
                                            <p:strVal val="1+#ppt_w/2"/>
                                          </p:val>
                                        </p:tav>
                                        <p:tav tm="100000">
                                          <p:val>
                                            <p:strVal val="#ppt_x"/>
                                          </p:val>
                                        </p:tav>
                                      </p:tavLst>
                                    </p:anim>
                                    <p:anim calcmode="lin" valueType="num">
                                      <p:cBhvr additive="base">
                                        <p:cTn id="79" dur="500" fill="hold"/>
                                        <p:tgtEl>
                                          <p:spTgt spid="20"/>
                                        </p:tgtEl>
                                        <p:attrNameLst>
                                          <p:attrName>ppt_y</p:attrName>
                                        </p:attrNameLst>
                                      </p:cBhvr>
                                      <p:tavLst>
                                        <p:tav tm="0">
                                          <p:val>
                                            <p:strVal val="#ppt_y"/>
                                          </p:val>
                                        </p:tav>
                                        <p:tav tm="100000">
                                          <p:val>
                                            <p:strVal val="#ppt_y"/>
                                          </p:val>
                                        </p:tav>
                                      </p:tavLst>
                                    </p:anim>
                                  </p:childTnLst>
                                </p:cTn>
                              </p:par>
                            </p:childTnLst>
                          </p:cTn>
                        </p:par>
                        <p:par>
                          <p:cTn id="80" fill="hold">
                            <p:stCondLst>
                              <p:cond delay="7350"/>
                            </p:stCondLst>
                            <p:childTnLst>
                              <p:par>
                                <p:cTn id="81" presetID="2" presetClass="entr" presetSubtype="2" accel="50000" decel="50000" fill="hold" nodeType="afterEffect">
                                  <p:stCondLst>
                                    <p:cond delay="0"/>
                                  </p:stCondLst>
                                  <p:childTnLst>
                                    <p:set>
                                      <p:cBhvr>
                                        <p:cTn id="82" dur="1" fill="hold">
                                          <p:stCondLst>
                                            <p:cond delay="0"/>
                                          </p:stCondLst>
                                        </p:cTn>
                                        <p:tgtEl>
                                          <p:spTgt spid="60"/>
                                        </p:tgtEl>
                                        <p:attrNameLst>
                                          <p:attrName>style.visibility</p:attrName>
                                        </p:attrNameLst>
                                      </p:cBhvr>
                                      <p:to>
                                        <p:strVal val="visible"/>
                                      </p:to>
                                    </p:set>
                                    <p:anim calcmode="lin" valueType="num">
                                      <p:cBhvr additive="base">
                                        <p:cTn id="83" dur="500" fill="hold"/>
                                        <p:tgtEl>
                                          <p:spTgt spid="60"/>
                                        </p:tgtEl>
                                        <p:attrNameLst>
                                          <p:attrName>ppt_x</p:attrName>
                                        </p:attrNameLst>
                                      </p:cBhvr>
                                      <p:tavLst>
                                        <p:tav tm="0">
                                          <p:val>
                                            <p:strVal val="1+#ppt_w/2"/>
                                          </p:val>
                                        </p:tav>
                                        <p:tav tm="100000">
                                          <p:val>
                                            <p:strVal val="#ppt_x"/>
                                          </p:val>
                                        </p:tav>
                                      </p:tavLst>
                                    </p:anim>
                                    <p:anim calcmode="lin" valueType="num">
                                      <p:cBhvr additive="base">
                                        <p:cTn id="84" dur="500" fill="hold"/>
                                        <p:tgtEl>
                                          <p:spTgt spid="60"/>
                                        </p:tgtEl>
                                        <p:attrNameLst>
                                          <p:attrName>ppt_y</p:attrName>
                                        </p:attrNameLst>
                                      </p:cBhvr>
                                      <p:tavLst>
                                        <p:tav tm="0">
                                          <p:val>
                                            <p:strVal val="#ppt_y"/>
                                          </p:val>
                                        </p:tav>
                                        <p:tav tm="100000">
                                          <p:val>
                                            <p:strVal val="#ppt_y"/>
                                          </p:val>
                                        </p:tav>
                                      </p:tavLst>
                                    </p:anim>
                                  </p:childTnLst>
                                </p:cTn>
                              </p:par>
                            </p:childTnLst>
                          </p:cTn>
                        </p:par>
                        <p:par>
                          <p:cTn id="85" fill="hold">
                            <p:stCondLst>
                              <p:cond delay="7850"/>
                            </p:stCondLst>
                            <p:childTnLst>
                              <p:par>
                                <p:cTn id="86" presetID="53" presetClass="entr" presetSubtype="0" fill="hold" grpId="0" nodeType="afterEffect">
                                  <p:stCondLst>
                                    <p:cond delay="0"/>
                                  </p:stCondLst>
                                  <p:childTnLst>
                                    <p:set>
                                      <p:cBhvr>
                                        <p:cTn id="87" dur="1" fill="hold">
                                          <p:stCondLst>
                                            <p:cond delay="0"/>
                                          </p:stCondLst>
                                        </p:cTn>
                                        <p:tgtEl>
                                          <p:spTgt spid="74"/>
                                        </p:tgtEl>
                                        <p:attrNameLst>
                                          <p:attrName>style.visibility</p:attrName>
                                        </p:attrNameLst>
                                      </p:cBhvr>
                                      <p:to>
                                        <p:strVal val="visible"/>
                                      </p:to>
                                    </p:set>
                                    <p:anim calcmode="lin" valueType="num">
                                      <p:cBhvr>
                                        <p:cTn id="88" dur="500" fill="hold"/>
                                        <p:tgtEl>
                                          <p:spTgt spid="74"/>
                                        </p:tgtEl>
                                        <p:attrNameLst>
                                          <p:attrName>ppt_w</p:attrName>
                                        </p:attrNameLst>
                                      </p:cBhvr>
                                      <p:tavLst>
                                        <p:tav tm="0">
                                          <p:val>
                                            <p:fltVal val="0"/>
                                          </p:val>
                                        </p:tav>
                                        <p:tav tm="100000">
                                          <p:val>
                                            <p:strVal val="#ppt_w"/>
                                          </p:val>
                                        </p:tav>
                                      </p:tavLst>
                                    </p:anim>
                                    <p:anim calcmode="lin" valueType="num">
                                      <p:cBhvr>
                                        <p:cTn id="89" dur="500" fill="hold"/>
                                        <p:tgtEl>
                                          <p:spTgt spid="74"/>
                                        </p:tgtEl>
                                        <p:attrNameLst>
                                          <p:attrName>ppt_h</p:attrName>
                                        </p:attrNameLst>
                                      </p:cBhvr>
                                      <p:tavLst>
                                        <p:tav tm="0">
                                          <p:val>
                                            <p:fltVal val="0"/>
                                          </p:val>
                                        </p:tav>
                                        <p:tav tm="100000">
                                          <p:val>
                                            <p:strVal val="#ppt_h"/>
                                          </p:val>
                                        </p:tav>
                                      </p:tavLst>
                                    </p:anim>
                                    <p:animEffect transition="in" filter="fade">
                                      <p:cBhvr>
                                        <p:cTn id="90" dur="500"/>
                                        <p:tgtEl>
                                          <p:spTgt spid="74"/>
                                        </p:tgtEl>
                                      </p:cBhvr>
                                    </p:animEffect>
                                  </p:childTnLst>
                                </p:cTn>
                              </p:par>
                            </p:childTnLst>
                          </p:cTn>
                        </p:par>
                        <p:par>
                          <p:cTn id="91" fill="hold">
                            <p:stCondLst>
                              <p:cond delay="8350"/>
                            </p:stCondLst>
                            <p:childTnLst>
                              <p:par>
                                <p:cTn id="92" presetID="42" presetClass="entr" presetSubtype="0" fill="hold" grpId="0" nodeType="afterEffect">
                                  <p:stCondLst>
                                    <p:cond delay="0"/>
                                  </p:stCondLst>
                                  <p:childTnLst>
                                    <p:set>
                                      <p:cBhvr>
                                        <p:cTn id="93" dur="1" fill="hold">
                                          <p:stCondLst>
                                            <p:cond delay="0"/>
                                          </p:stCondLst>
                                        </p:cTn>
                                        <p:tgtEl>
                                          <p:spTgt spid="78"/>
                                        </p:tgtEl>
                                        <p:attrNameLst>
                                          <p:attrName>style.visibility</p:attrName>
                                        </p:attrNameLst>
                                      </p:cBhvr>
                                      <p:to>
                                        <p:strVal val="visible"/>
                                      </p:to>
                                    </p:set>
                                    <p:animEffect transition="in" filter="fade">
                                      <p:cBhvr>
                                        <p:cTn id="94" dur="1000"/>
                                        <p:tgtEl>
                                          <p:spTgt spid="78"/>
                                        </p:tgtEl>
                                      </p:cBhvr>
                                    </p:animEffect>
                                    <p:anim calcmode="lin" valueType="num">
                                      <p:cBhvr>
                                        <p:cTn id="95" dur="1000" fill="hold"/>
                                        <p:tgtEl>
                                          <p:spTgt spid="78"/>
                                        </p:tgtEl>
                                        <p:attrNameLst>
                                          <p:attrName>ppt_x</p:attrName>
                                        </p:attrNameLst>
                                      </p:cBhvr>
                                      <p:tavLst>
                                        <p:tav tm="0">
                                          <p:val>
                                            <p:strVal val="#ppt_x"/>
                                          </p:val>
                                        </p:tav>
                                        <p:tav tm="100000">
                                          <p:val>
                                            <p:strVal val="#ppt_x"/>
                                          </p:val>
                                        </p:tav>
                                      </p:tavLst>
                                    </p:anim>
                                    <p:anim calcmode="lin" valueType="num">
                                      <p:cBhvr>
                                        <p:cTn id="96" dur="1000" fill="hold"/>
                                        <p:tgtEl>
                                          <p:spTgt spid="78"/>
                                        </p:tgtEl>
                                        <p:attrNameLst>
                                          <p:attrName>ppt_y</p:attrName>
                                        </p:attrNameLst>
                                      </p:cBhvr>
                                      <p:tavLst>
                                        <p:tav tm="0">
                                          <p:val>
                                            <p:strVal val="#ppt_y+.1"/>
                                          </p:val>
                                        </p:tav>
                                        <p:tav tm="100000">
                                          <p:val>
                                            <p:strVal val="#ppt_y"/>
                                          </p:val>
                                        </p:tav>
                                      </p:tavLst>
                                    </p:anim>
                                  </p:childTnLst>
                                </p:cTn>
                              </p:par>
                            </p:childTnLst>
                          </p:cTn>
                        </p:par>
                        <p:par>
                          <p:cTn id="97" fill="hold">
                            <p:stCondLst>
                              <p:cond delay="9350"/>
                            </p:stCondLst>
                            <p:childTnLst>
                              <p:par>
                                <p:cTn id="98" presetID="42" presetClass="entr" presetSubtype="0" fill="hold" grpId="0" nodeType="afterEffect">
                                  <p:stCondLst>
                                    <p:cond delay="0"/>
                                  </p:stCondLst>
                                  <p:childTnLst>
                                    <p:set>
                                      <p:cBhvr>
                                        <p:cTn id="99" dur="1" fill="hold">
                                          <p:stCondLst>
                                            <p:cond delay="0"/>
                                          </p:stCondLst>
                                        </p:cTn>
                                        <p:tgtEl>
                                          <p:spTgt spid="54"/>
                                        </p:tgtEl>
                                        <p:attrNameLst>
                                          <p:attrName>style.visibility</p:attrName>
                                        </p:attrNameLst>
                                      </p:cBhvr>
                                      <p:to>
                                        <p:strVal val="visible"/>
                                      </p:to>
                                    </p:set>
                                    <p:animEffect transition="in" filter="fade">
                                      <p:cBhvr>
                                        <p:cTn id="100" dur="1000"/>
                                        <p:tgtEl>
                                          <p:spTgt spid="54"/>
                                        </p:tgtEl>
                                      </p:cBhvr>
                                    </p:animEffect>
                                    <p:anim calcmode="lin" valueType="num">
                                      <p:cBhvr>
                                        <p:cTn id="101" dur="1000" fill="hold"/>
                                        <p:tgtEl>
                                          <p:spTgt spid="54"/>
                                        </p:tgtEl>
                                        <p:attrNameLst>
                                          <p:attrName>ppt_x</p:attrName>
                                        </p:attrNameLst>
                                      </p:cBhvr>
                                      <p:tavLst>
                                        <p:tav tm="0">
                                          <p:val>
                                            <p:strVal val="#ppt_x"/>
                                          </p:val>
                                        </p:tav>
                                        <p:tav tm="100000">
                                          <p:val>
                                            <p:strVal val="#ppt_x"/>
                                          </p:val>
                                        </p:tav>
                                      </p:tavLst>
                                    </p:anim>
                                    <p:anim calcmode="lin" valueType="num">
                                      <p:cBhvr>
                                        <p:cTn id="102" dur="1000" fill="hold"/>
                                        <p:tgtEl>
                                          <p:spTgt spid="54"/>
                                        </p:tgtEl>
                                        <p:attrNameLst>
                                          <p:attrName>ppt_y</p:attrName>
                                        </p:attrNameLst>
                                      </p:cBhvr>
                                      <p:tavLst>
                                        <p:tav tm="0">
                                          <p:val>
                                            <p:strVal val="#ppt_y+.1"/>
                                          </p:val>
                                        </p:tav>
                                        <p:tav tm="100000">
                                          <p:val>
                                            <p:strVal val="#ppt_y"/>
                                          </p:val>
                                        </p:tav>
                                      </p:tavLst>
                                    </p:anim>
                                  </p:childTnLst>
                                </p:cTn>
                              </p:par>
                            </p:childTnLst>
                          </p:cTn>
                        </p:par>
                        <p:par>
                          <p:cTn id="103" fill="hold">
                            <p:stCondLst>
                              <p:cond delay="10350"/>
                            </p:stCondLst>
                            <p:childTnLst>
                              <p:par>
                                <p:cTn id="104" presetID="42" presetClass="entr" presetSubtype="0" fill="hold" grpId="0" nodeType="afterEffect">
                                  <p:stCondLst>
                                    <p:cond delay="0"/>
                                  </p:stCondLst>
                                  <p:childTnLst>
                                    <p:set>
                                      <p:cBhvr>
                                        <p:cTn id="105" dur="1" fill="hold">
                                          <p:stCondLst>
                                            <p:cond delay="0"/>
                                          </p:stCondLst>
                                        </p:cTn>
                                        <p:tgtEl>
                                          <p:spTgt spid="52"/>
                                        </p:tgtEl>
                                        <p:attrNameLst>
                                          <p:attrName>style.visibility</p:attrName>
                                        </p:attrNameLst>
                                      </p:cBhvr>
                                      <p:to>
                                        <p:strVal val="visible"/>
                                      </p:to>
                                    </p:set>
                                    <p:animEffect transition="in" filter="fade">
                                      <p:cBhvr>
                                        <p:cTn id="106" dur="1000"/>
                                        <p:tgtEl>
                                          <p:spTgt spid="52"/>
                                        </p:tgtEl>
                                      </p:cBhvr>
                                    </p:animEffect>
                                    <p:anim calcmode="lin" valueType="num">
                                      <p:cBhvr>
                                        <p:cTn id="107" dur="1000" fill="hold"/>
                                        <p:tgtEl>
                                          <p:spTgt spid="52"/>
                                        </p:tgtEl>
                                        <p:attrNameLst>
                                          <p:attrName>ppt_x</p:attrName>
                                        </p:attrNameLst>
                                      </p:cBhvr>
                                      <p:tavLst>
                                        <p:tav tm="0">
                                          <p:val>
                                            <p:strVal val="#ppt_x"/>
                                          </p:val>
                                        </p:tav>
                                        <p:tav tm="100000">
                                          <p:val>
                                            <p:strVal val="#ppt_x"/>
                                          </p:val>
                                        </p:tav>
                                      </p:tavLst>
                                    </p:anim>
                                    <p:anim calcmode="lin" valueType="num">
                                      <p:cBhvr>
                                        <p:cTn id="108" dur="1000" fill="hold"/>
                                        <p:tgtEl>
                                          <p:spTgt spid="52"/>
                                        </p:tgtEl>
                                        <p:attrNameLst>
                                          <p:attrName>ppt_y</p:attrName>
                                        </p:attrNameLst>
                                      </p:cBhvr>
                                      <p:tavLst>
                                        <p:tav tm="0">
                                          <p:val>
                                            <p:strVal val="#ppt_y+.1"/>
                                          </p:val>
                                        </p:tav>
                                        <p:tav tm="100000">
                                          <p:val>
                                            <p:strVal val="#ppt_y"/>
                                          </p:val>
                                        </p:tav>
                                      </p:tavLst>
                                    </p:anim>
                                  </p:childTnLst>
                                </p:cTn>
                              </p:par>
                            </p:childTnLst>
                          </p:cTn>
                        </p:par>
                        <p:par>
                          <p:cTn id="109" fill="hold">
                            <p:stCondLst>
                              <p:cond delay="11350"/>
                            </p:stCondLst>
                            <p:childTnLst>
                              <p:par>
                                <p:cTn id="110" presetID="42" presetClass="entr" presetSubtype="0" fill="hold" grpId="0" nodeType="after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fade">
                                      <p:cBhvr>
                                        <p:cTn id="112" dur="1000"/>
                                        <p:tgtEl>
                                          <p:spTgt spid="53"/>
                                        </p:tgtEl>
                                      </p:cBhvr>
                                    </p:animEffect>
                                    <p:anim calcmode="lin" valueType="num">
                                      <p:cBhvr>
                                        <p:cTn id="113" dur="1000" fill="hold"/>
                                        <p:tgtEl>
                                          <p:spTgt spid="53"/>
                                        </p:tgtEl>
                                        <p:attrNameLst>
                                          <p:attrName>ppt_x</p:attrName>
                                        </p:attrNameLst>
                                      </p:cBhvr>
                                      <p:tavLst>
                                        <p:tav tm="0">
                                          <p:val>
                                            <p:strVal val="#ppt_x"/>
                                          </p:val>
                                        </p:tav>
                                        <p:tav tm="100000">
                                          <p:val>
                                            <p:strVal val="#ppt_x"/>
                                          </p:val>
                                        </p:tav>
                                      </p:tavLst>
                                    </p:anim>
                                    <p:anim calcmode="lin" valueType="num">
                                      <p:cBhvr>
                                        <p:cTn id="114" dur="1000" fill="hold"/>
                                        <p:tgtEl>
                                          <p:spTgt spid="53"/>
                                        </p:tgtEl>
                                        <p:attrNameLst>
                                          <p:attrName>ppt_y</p:attrName>
                                        </p:attrNameLst>
                                      </p:cBhvr>
                                      <p:tavLst>
                                        <p:tav tm="0">
                                          <p:val>
                                            <p:strVal val="#ppt_y+.1"/>
                                          </p:val>
                                        </p:tav>
                                        <p:tav tm="100000">
                                          <p:val>
                                            <p:strVal val="#ppt_y"/>
                                          </p:val>
                                        </p:tav>
                                      </p:tavLst>
                                    </p:anim>
                                  </p:childTnLst>
                                </p:cTn>
                              </p:par>
                            </p:childTnLst>
                          </p:cTn>
                        </p:par>
                        <p:par>
                          <p:cTn id="115" fill="hold">
                            <p:stCondLst>
                              <p:cond delay="12350"/>
                            </p:stCondLst>
                            <p:childTnLst>
                              <p:par>
                                <p:cTn id="116" presetID="42" presetClass="entr" presetSubtype="0" fill="hold" grpId="0" nodeType="afterEffect">
                                  <p:stCondLst>
                                    <p:cond delay="0"/>
                                  </p:stCondLst>
                                  <p:childTnLst>
                                    <p:set>
                                      <p:cBhvr>
                                        <p:cTn id="117" dur="1" fill="hold">
                                          <p:stCondLst>
                                            <p:cond delay="0"/>
                                          </p:stCondLst>
                                        </p:cTn>
                                        <p:tgtEl>
                                          <p:spTgt spid="58"/>
                                        </p:tgtEl>
                                        <p:attrNameLst>
                                          <p:attrName>style.visibility</p:attrName>
                                        </p:attrNameLst>
                                      </p:cBhvr>
                                      <p:to>
                                        <p:strVal val="visible"/>
                                      </p:to>
                                    </p:set>
                                    <p:animEffect transition="in" filter="fade">
                                      <p:cBhvr>
                                        <p:cTn id="118" dur="1000"/>
                                        <p:tgtEl>
                                          <p:spTgt spid="58"/>
                                        </p:tgtEl>
                                      </p:cBhvr>
                                    </p:animEffect>
                                    <p:anim calcmode="lin" valueType="num">
                                      <p:cBhvr>
                                        <p:cTn id="119" dur="1000" fill="hold"/>
                                        <p:tgtEl>
                                          <p:spTgt spid="58"/>
                                        </p:tgtEl>
                                        <p:attrNameLst>
                                          <p:attrName>ppt_x</p:attrName>
                                        </p:attrNameLst>
                                      </p:cBhvr>
                                      <p:tavLst>
                                        <p:tav tm="0">
                                          <p:val>
                                            <p:strVal val="#ppt_x"/>
                                          </p:val>
                                        </p:tav>
                                        <p:tav tm="100000">
                                          <p:val>
                                            <p:strVal val="#ppt_x"/>
                                          </p:val>
                                        </p:tav>
                                      </p:tavLst>
                                    </p:anim>
                                    <p:anim calcmode="lin" valueType="num">
                                      <p:cBhvr>
                                        <p:cTn id="120" dur="1000" fill="hold"/>
                                        <p:tgtEl>
                                          <p:spTgt spid="58"/>
                                        </p:tgtEl>
                                        <p:attrNameLst>
                                          <p:attrName>ppt_y</p:attrName>
                                        </p:attrNameLst>
                                      </p:cBhvr>
                                      <p:tavLst>
                                        <p:tav tm="0">
                                          <p:val>
                                            <p:strVal val="#ppt_y+.1"/>
                                          </p:val>
                                        </p:tav>
                                        <p:tav tm="100000">
                                          <p:val>
                                            <p:strVal val="#ppt_y"/>
                                          </p:val>
                                        </p:tav>
                                      </p:tavLst>
                                    </p:anim>
                                  </p:childTnLst>
                                </p:cTn>
                              </p:par>
                            </p:childTnLst>
                          </p:cTn>
                        </p:par>
                        <p:par>
                          <p:cTn id="121" fill="hold">
                            <p:stCondLst>
                              <p:cond delay="13350"/>
                            </p:stCondLst>
                            <p:childTnLst>
                              <p:par>
                                <p:cTn id="122" presetID="42" presetClass="entr" presetSubtype="0" fill="hold" grpId="0" nodeType="afterEffect">
                                  <p:stCondLst>
                                    <p:cond delay="0"/>
                                  </p:stCondLst>
                                  <p:childTnLst>
                                    <p:set>
                                      <p:cBhvr>
                                        <p:cTn id="123" dur="1" fill="hold">
                                          <p:stCondLst>
                                            <p:cond delay="0"/>
                                          </p:stCondLst>
                                        </p:cTn>
                                        <p:tgtEl>
                                          <p:spTgt spid="59"/>
                                        </p:tgtEl>
                                        <p:attrNameLst>
                                          <p:attrName>style.visibility</p:attrName>
                                        </p:attrNameLst>
                                      </p:cBhvr>
                                      <p:to>
                                        <p:strVal val="visible"/>
                                      </p:to>
                                    </p:set>
                                    <p:animEffect transition="in" filter="fade">
                                      <p:cBhvr>
                                        <p:cTn id="124" dur="1000"/>
                                        <p:tgtEl>
                                          <p:spTgt spid="59"/>
                                        </p:tgtEl>
                                      </p:cBhvr>
                                    </p:animEffect>
                                    <p:anim calcmode="lin" valueType="num">
                                      <p:cBhvr>
                                        <p:cTn id="125" dur="1000" fill="hold"/>
                                        <p:tgtEl>
                                          <p:spTgt spid="59"/>
                                        </p:tgtEl>
                                        <p:attrNameLst>
                                          <p:attrName>ppt_x</p:attrName>
                                        </p:attrNameLst>
                                      </p:cBhvr>
                                      <p:tavLst>
                                        <p:tav tm="0">
                                          <p:val>
                                            <p:strVal val="#ppt_x"/>
                                          </p:val>
                                        </p:tav>
                                        <p:tav tm="100000">
                                          <p:val>
                                            <p:strVal val="#ppt_x"/>
                                          </p:val>
                                        </p:tav>
                                      </p:tavLst>
                                    </p:anim>
                                    <p:anim calcmode="lin" valueType="num">
                                      <p:cBhvr>
                                        <p:cTn id="126" dur="1000" fill="hold"/>
                                        <p:tgtEl>
                                          <p:spTgt spid="59"/>
                                        </p:tgtEl>
                                        <p:attrNameLst>
                                          <p:attrName>ppt_y</p:attrName>
                                        </p:attrNameLst>
                                      </p:cBhvr>
                                      <p:tavLst>
                                        <p:tav tm="0">
                                          <p:val>
                                            <p:strVal val="#ppt_y+.1"/>
                                          </p:val>
                                        </p:tav>
                                        <p:tav tm="100000">
                                          <p:val>
                                            <p:strVal val="#ppt_y"/>
                                          </p:val>
                                        </p:tav>
                                      </p:tavLst>
                                    </p:anim>
                                  </p:childTnLst>
                                </p:cTn>
                              </p:par>
                            </p:childTnLst>
                          </p:cTn>
                        </p:par>
                        <p:par>
                          <p:cTn id="127" fill="hold">
                            <p:stCondLst>
                              <p:cond delay="14350"/>
                            </p:stCondLst>
                            <p:childTnLst>
                              <p:par>
                                <p:cTn id="128" presetID="42" presetClass="entr" presetSubtype="0" fill="hold" grpId="0" nodeType="afterEffect">
                                  <p:stCondLst>
                                    <p:cond delay="0"/>
                                  </p:stCondLst>
                                  <p:childTnLst>
                                    <p:set>
                                      <p:cBhvr>
                                        <p:cTn id="129" dur="1" fill="hold">
                                          <p:stCondLst>
                                            <p:cond delay="0"/>
                                          </p:stCondLst>
                                        </p:cTn>
                                        <p:tgtEl>
                                          <p:spTgt spid="65"/>
                                        </p:tgtEl>
                                        <p:attrNameLst>
                                          <p:attrName>style.visibility</p:attrName>
                                        </p:attrNameLst>
                                      </p:cBhvr>
                                      <p:to>
                                        <p:strVal val="visible"/>
                                      </p:to>
                                    </p:set>
                                    <p:animEffect transition="in" filter="fade">
                                      <p:cBhvr>
                                        <p:cTn id="130" dur="1000"/>
                                        <p:tgtEl>
                                          <p:spTgt spid="65"/>
                                        </p:tgtEl>
                                      </p:cBhvr>
                                    </p:animEffect>
                                    <p:anim calcmode="lin" valueType="num">
                                      <p:cBhvr>
                                        <p:cTn id="131" dur="1000" fill="hold"/>
                                        <p:tgtEl>
                                          <p:spTgt spid="65"/>
                                        </p:tgtEl>
                                        <p:attrNameLst>
                                          <p:attrName>ppt_x</p:attrName>
                                        </p:attrNameLst>
                                      </p:cBhvr>
                                      <p:tavLst>
                                        <p:tav tm="0">
                                          <p:val>
                                            <p:strVal val="#ppt_x"/>
                                          </p:val>
                                        </p:tav>
                                        <p:tav tm="100000">
                                          <p:val>
                                            <p:strVal val="#ppt_x"/>
                                          </p:val>
                                        </p:tav>
                                      </p:tavLst>
                                    </p:anim>
                                    <p:anim calcmode="lin" valueType="num">
                                      <p:cBhvr>
                                        <p:cTn id="132" dur="1000" fill="hold"/>
                                        <p:tgtEl>
                                          <p:spTgt spid="65"/>
                                        </p:tgtEl>
                                        <p:attrNameLst>
                                          <p:attrName>ppt_y</p:attrName>
                                        </p:attrNameLst>
                                      </p:cBhvr>
                                      <p:tavLst>
                                        <p:tav tm="0">
                                          <p:val>
                                            <p:strVal val="#ppt_y+.1"/>
                                          </p:val>
                                        </p:tav>
                                        <p:tav tm="100000">
                                          <p:val>
                                            <p:strVal val="#ppt_y"/>
                                          </p:val>
                                        </p:tav>
                                      </p:tavLst>
                                    </p:anim>
                                  </p:childTnLst>
                                </p:cTn>
                              </p:par>
                            </p:childTnLst>
                          </p:cTn>
                        </p:par>
                        <p:par>
                          <p:cTn id="133" fill="hold">
                            <p:stCondLst>
                              <p:cond delay="15350"/>
                            </p:stCondLst>
                            <p:childTnLst>
                              <p:par>
                                <p:cTn id="134" presetID="42" presetClass="entr" presetSubtype="0" fill="hold" grpId="0" nodeType="afterEffect">
                                  <p:stCondLst>
                                    <p:cond delay="0"/>
                                  </p:stCondLst>
                                  <p:childTnLst>
                                    <p:set>
                                      <p:cBhvr>
                                        <p:cTn id="135" dur="1" fill="hold">
                                          <p:stCondLst>
                                            <p:cond delay="0"/>
                                          </p:stCondLst>
                                        </p:cTn>
                                        <p:tgtEl>
                                          <p:spTgt spid="63"/>
                                        </p:tgtEl>
                                        <p:attrNameLst>
                                          <p:attrName>style.visibility</p:attrName>
                                        </p:attrNameLst>
                                      </p:cBhvr>
                                      <p:to>
                                        <p:strVal val="visible"/>
                                      </p:to>
                                    </p:set>
                                    <p:animEffect transition="in" filter="fade">
                                      <p:cBhvr>
                                        <p:cTn id="136" dur="1000"/>
                                        <p:tgtEl>
                                          <p:spTgt spid="63"/>
                                        </p:tgtEl>
                                      </p:cBhvr>
                                    </p:animEffect>
                                    <p:anim calcmode="lin" valueType="num">
                                      <p:cBhvr>
                                        <p:cTn id="137" dur="1000" fill="hold"/>
                                        <p:tgtEl>
                                          <p:spTgt spid="63"/>
                                        </p:tgtEl>
                                        <p:attrNameLst>
                                          <p:attrName>ppt_x</p:attrName>
                                        </p:attrNameLst>
                                      </p:cBhvr>
                                      <p:tavLst>
                                        <p:tav tm="0">
                                          <p:val>
                                            <p:strVal val="#ppt_x"/>
                                          </p:val>
                                        </p:tav>
                                        <p:tav tm="100000">
                                          <p:val>
                                            <p:strVal val="#ppt_x"/>
                                          </p:val>
                                        </p:tav>
                                      </p:tavLst>
                                    </p:anim>
                                    <p:anim calcmode="lin" valueType="num">
                                      <p:cBhvr>
                                        <p:cTn id="138" dur="1000" fill="hold"/>
                                        <p:tgtEl>
                                          <p:spTgt spid="63"/>
                                        </p:tgtEl>
                                        <p:attrNameLst>
                                          <p:attrName>ppt_y</p:attrName>
                                        </p:attrNameLst>
                                      </p:cBhvr>
                                      <p:tavLst>
                                        <p:tav tm="0">
                                          <p:val>
                                            <p:strVal val="#ppt_y+.1"/>
                                          </p:val>
                                        </p:tav>
                                        <p:tav tm="100000">
                                          <p:val>
                                            <p:strVal val="#ppt_y"/>
                                          </p:val>
                                        </p:tav>
                                      </p:tavLst>
                                    </p:anim>
                                  </p:childTnLst>
                                </p:cTn>
                              </p:par>
                            </p:childTnLst>
                          </p:cTn>
                        </p:par>
                        <p:par>
                          <p:cTn id="139" fill="hold">
                            <p:stCondLst>
                              <p:cond delay="16350"/>
                            </p:stCondLst>
                            <p:childTnLst>
                              <p:par>
                                <p:cTn id="140" presetID="42" presetClass="entr" presetSubtype="0" fill="hold" grpId="0" nodeType="afterEffect">
                                  <p:stCondLst>
                                    <p:cond delay="0"/>
                                  </p:stCondLst>
                                  <p:childTnLst>
                                    <p:set>
                                      <p:cBhvr>
                                        <p:cTn id="141" dur="1" fill="hold">
                                          <p:stCondLst>
                                            <p:cond delay="0"/>
                                          </p:stCondLst>
                                        </p:cTn>
                                        <p:tgtEl>
                                          <p:spTgt spid="66"/>
                                        </p:tgtEl>
                                        <p:attrNameLst>
                                          <p:attrName>style.visibility</p:attrName>
                                        </p:attrNameLst>
                                      </p:cBhvr>
                                      <p:to>
                                        <p:strVal val="visible"/>
                                      </p:to>
                                    </p:set>
                                    <p:animEffect transition="in" filter="fade">
                                      <p:cBhvr>
                                        <p:cTn id="142" dur="1000"/>
                                        <p:tgtEl>
                                          <p:spTgt spid="66"/>
                                        </p:tgtEl>
                                      </p:cBhvr>
                                    </p:animEffect>
                                    <p:anim calcmode="lin" valueType="num">
                                      <p:cBhvr>
                                        <p:cTn id="143" dur="1000" fill="hold"/>
                                        <p:tgtEl>
                                          <p:spTgt spid="66"/>
                                        </p:tgtEl>
                                        <p:attrNameLst>
                                          <p:attrName>ppt_x</p:attrName>
                                        </p:attrNameLst>
                                      </p:cBhvr>
                                      <p:tavLst>
                                        <p:tav tm="0">
                                          <p:val>
                                            <p:strVal val="#ppt_x"/>
                                          </p:val>
                                        </p:tav>
                                        <p:tav tm="100000">
                                          <p:val>
                                            <p:strVal val="#ppt_x"/>
                                          </p:val>
                                        </p:tav>
                                      </p:tavLst>
                                    </p:anim>
                                    <p:anim calcmode="lin" valueType="num">
                                      <p:cBhvr>
                                        <p:cTn id="144" dur="1000" fill="hold"/>
                                        <p:tgtEl>
                                          <p:spTgt spid="66"/>
                                        </p:tgtEl>
                                        <p:attrNameLst>
                                          <p:attrName>ppt_y</p:attrName>
                                        </p:attrNameLst>
                                      </p:cBhvr>
                                      <p:tavLst>
                                        <p:tav tm="0">
                                          <p:val>
                                            <p:strVal val="#ppt_y+.1"/>
                                          </p:val>
                                        </p:tav>
                                        <p:tav tm="100000">
                                          <p:val>
                                            <p:strVal val="#ppt_y"/>
                                          </p:val>
                                        </p:tav>
                                      </p:tavLst>
                                    </p:anim>
                                  </p:childTnLst>
                                </p:cTn>
                              </p:par>
                            </p:childTnLst>
                          </p:cTn>
                        </p:par>
                        <p:par>
                          <p:cTn id="145" fill="hold">
                            <p:stCondLst>
                              <p:cond delay="17350"/>
                            </p:stCondLst>
                            <p:childTnLst>
                              <p:par>
                                <p:cTn id="146" presetID="42" presetClass="entr" presetSubtype="0" fill="hold" grpId="0" nodeType="afterEffect">
                                  <p:stCondLst>
                                    <p:cond delay="0"/>
                                  </p:stCondLst>
                                  <p:childTnLst>
                                    <p:set>
                                      <p:cBhvr>
                                        <p:cTn id="147" dur="1" fill="hold">
                                          <p:stCondLst>
                                            <p:cond delay="0"/>
                                          </p:stCondLst>
                                        </p:cTn>
                                        <p:tgtEl>
                                          <p:spTgt spid="75"/>
                                        </p:tgtEl>
                                        <p:attrNameLst>
                                          <p:attrName>style.visibility</p:attrName>
                                        </p:attrNameLst>
                                      </p:cBhvr>
                                      <p:to>
                                        <p:strVal val="visible"/>
                                      </p:to>
                                    </p:set>
                                    <p:animEffect transition="in" filter="fade">
                                      <p:cBhvr>
                                        <p:cTn id="148" dur="1000"/>
                                        <p:tgtEl>
                                          <p:spTgt spid="75"/>
                                        </p:tgtEl>
                                      </p:cBhvr>
                                    </p:animEffect>
                                    <p:anim calcmode="lin" valueType="num">
                                      <p:cBhvr>
                                        <p:cTn id="149" dur="1000" fill="hold"/>
                                        <p:tgtEl>
                                          <p:spTgt spid="75"/>
                                        </p:tgtEl>
                                        <p:attrNameLst>
                                          <p:attrName>ppt_x</p:attrName>
                                        </p:attrNameLst>
                                      </p:cBhvr>
                                      <p:tavLst>
                                        <p:tav tm="0">
                                          <p:val>
                                            <p:strVal val="#ppt_x"/>
                                          </p:val>
                                        </p:tav>
                                        <p:tav tm="100000">
                                          <p:val>
                                            <p:strVal val="#ppt_x"/>
                                          </p:val>
                                        </p:tav>
                                      </p:tavLst>
                                    </p:anim>
                                    <p:anim calcmode="lin" valueType="num">
                                      <p:cBhvr>
                                        <p:cTn id="150" dur="1000" fill="hold"/>
                                        <p:tgtEl>
                                          <p:spTgt spid="75"/>
                                        </p:tgtEl>
                                        <p:attrNameLst>
                                          <p:attrName>ppt_y</p:attrName>
                                        </p:attrNameLst>
                                      </p:cBhvr>
                                      <p:tavLst>
                                        <p:tav tm="0">
                                          <p:val>
                                            <p:strVal val="#ppt_y+.1"/>
                                          </p:val>
                                        </p:tav>
                                        <p:tav tm="100000">
                                          <p:val>
                                            <p:strVal val="#ppt_y"/>
                                          </p:val>
                                        </p:tav>
                                      </p:tavLst>
                                    </p:anim>
                                  </p:childTnLst>
                                </p:cTn>
                              </p:par>
                            </p:childTnLst>
                          </p:cTn>
                        </p:par>
                        <p:par>
                          <p:cTn id="151" fill="hold">
                            <p:stCondLst>
                              <p:cond delay="18350"/>
                            </p:stCondLst>
                            <p:childTnLst>
                              <p:par>
                                <p:cTn id="152" presetID="42" presetClass="entr" presetSubtype="0" fill="hold" grpId="0" nodeType="afterEffect">
                                  <p:stCondLst>
                                    <p:cond delay="0"/>
                                  </p:stCondLst>
                                  <p:childTnLst>
                                    <p:set>
                                      <p:cBhvr>
                                        <p:cTn id="153" dur="1" fill="hold">
                                          <p:stCondLst>
                                            <p:cond delay="0"/>
                                          </p:stCondLst>
                                        </p:cTn>
                                        <p:tgtEl>
                                          <p:spTgt spid="68"/>
                                        </p:tgtEl>
                                        <p:attrNameLst>
                                          <p:attrName>style.visibility</p:attrName>
                                        </p:attrNameLst>
                                      </p:cBhvr>
                                      <p:to>
                                        <p:strVal val="visible"/>
                                      </p:to>
                                    </p:set>
                                    <p:animEffect transition="in" filter="fade">
                                      <p:cBhvr>
                                        <p:cTn id="154" dur="1000"/>
                                        <p:tgtEl>
                                          <p:spTgt spid="68"/>
                                        </p:tgtEl>
                                      </p:cBhvr>
                                    </p:animEffect>
                                    <p:anim calcmode="lin" valueType="num">
                                      <p:cBhvr>
                                        <p:cTn id="155" dur="1000" fill="hold"/>
                                        <p:tgtEl>
                                          <p:spTgt spid="68"/>
                                        </p:tgtEl>
                                        <p:attrNameLst>
                                          <p:attrName>ppt_x</p:attrName>
                                        </p:attrNameLst>
                                      </p:cBhvr>
                                      <p:tavLst>
                                        <p:tav tm="0">
                                          <p:val>
                                            <p:strVal val="#ppt_x"/>
                                          </p:val>
                                        </p:tav>
                                        <p:tav tm="100000">
                                          <p:val>
                                            <p:strVal val="#ppt_x"/>
                                          </p:val>
                                        </p:tav>
                                      </p:tavLst>
                                    </p:anim>
                                    <p:anim calcmode="lin" valueType="num">
                                      <p:cBhvr>
                                        <p:cTn id="156" dur="1000" fill="hold"/>
                                        <p:tgtEl>
                                          <p:spTgt spid="68"/>
                                        </p:tgtEl>
                                        <p:attrNameLst>
                                          <p:attrName>ppt_y</p:attrName>
                                        </p:attrNameLst>
                                      </p:cBhvr>
                                      <p:tavLst>
                                        <p:tav tm="0">
                                          <p:val>
                                            <p:strVal val="#ppt_y+.1"/>
                                          </p:val>
                                        </p:tav>
                                        <p:tav tm="100000">
                                          <p:val>
                                            <p:strVal val="#ppt_y"/>
                                          </p:val>
                                        </p:tav>
                                      </p:tavLst>
                                    </p:anim>
                                  </p:childTnLst>
                                </p:cTn>
                              </p:par>
                            </p:childTnLst>
                          </p:cTn>
                        </p:par>
                        <p:par>
                          <p:cTn id="157" fill="hold">
                            <p:stCondLst>
                              <p:cond delay="19350"/>
                            </p:stCondLst>
                            <p:childTnLst>
                              <p:par>
                                <p:cTn id="158" presetID="42" presetClass="entr" presetSubtype="0" fill="hold" grpId="0" nodeType="afterEffect">
                                  <p:stCondLst>
                                    <p:cond delay="0"/>
                                  </p:stCondLst>
                                  <p:childTnLst>
                                    <p:set>
                                      <p:cBhvr>
                                        <p:cTn id="159" dur="1" fill="hold">
                                          <p:stCondLst>
                                            <p:cond delay="0"/>
                                          </p:stCondLst>
                                        </p:cTn>
                                        <p:tgtEl>
                                          <p:spTgt spid="69"/>
                                        </p:tgtEl>
                                        <p:attrNameLst>
                                          <p:attrName>style.visibility</p:attrName>
                                        </p:attrNameLst>
                                      </p:cBhvr>
                                      <p:to>
                                        <p:strVal val="visible"/>
                                      </p:to>
                                    </p:set>
                                    <p:animEffect transition="in" filter="fade">
                                      <p:cBhvr>
                                        <p:cTn id="160" dur="1000"/>
                                        <p:tgtEl>
                                          <p:spTgt spid="69"/>
                                        </p:tgtEl>
                                      </p:cBhvr>
                                    </p:animEffect>
                                    <p:anim calcmode="lin" valueType="num">
                                      <p:cBhvr>
                                        <p:cTn id="161" dur="1000" fill="hold"/>
                                        <p:tgtEl>
                                          <p:spTgt spid="69"/>
                                        </p:tgtEl>
                                        <p:attrNameLst>
                                          <p:attrName>ppt_x</p:attrName>
                                        </p:attrNameLst>
                                      </p:cBhvr>
                                      <p:tavLst>
                                        <p:tav tm="0">
                                          <p:val>
                                            <p:strVal val="#ppt_x"/>
                                          </p:val>
                                        </p:tav>
                                        <p:tav tm="100000">
                                          <p:val>
                                            <p:strVal val="#ppt_x"/>
                                          </p:val>
                                        </p:tav>
                                      </p:tavLst>
                                    </p:anim>
                                    <p:anim calcmode="lin" valueType="num">
                                      <p:cBhvr>
                                        <p:cTn id="162" dur="1000" fill="hold"/>
                                        <p:tgtEl>
                                          <p:spTgt spid="69"/>
                                        </p:tgtEl>
                                        <p:attrNameLst>
                                          <p:attrName>ppt_y</p:attrName>
                                        </p:attrNameLst>
                                      </p:cBhvr>
                                      <p:tavLst>
                                        <p:tav tm="0">
                                          <p:val>
                                            <p:strVal val="#ppt_y+.1"/>
                                          </p:val>
                                        </p:tav>
                                        <p:tav tm="100000">
                                          <p:val>
                                            <p:strVal val="#ppt_y"/>
                                          </p:val>
                                        </p:tav>
                                      </p:tavLst>
                                    </p:anim>
                                  </p:childTnLst>
                                </p:cTn>
                              </p:par>
                            </p:childTnLst>
                          </p:cTn>
                        </p:par>
                        <p:par>
                          <p:cTn id="163" fill="hold">
                            <p:stCondLst>
                              <p:cond delay="20350"/>
                            </p:stCondLst>
                            <p:childTnLst>
                              <p:par>
                                <p:cTn id="164" presetID="42" presetClass="entr" presetSubtype="0" fill="hold" grpId="0" nodeType="afterEffect">
                                  <p:stCondLst>
                                    <p:cond delay="0"/>
                                  </p:stCondLst>
                                  <p:childTnLst>
                                    <p:set>
                                      <p:cBhvr>
                                        <p:cTn id="165" dur="1" fill="hold">
                                          <p:stCondLst>
                                            <p:cond delay="0"/>
                                          </p:stCondLst>
                                        </p:cTn>
                                        <p:tgtEl>
                                          <p:spTgt spid="71"/>
                                        </p:tgtEl>
                                        <p:attrNameLst>
                                          <p:attrName>style.visibility</p:attrName>
                                        </p:attrNameLst>
                                      </p:cBhvr>
                                      <p:to>
                                        <p:strVal val="visible"/>
                                      </p:to>
                                    </p:set>
                                    <p:animEffect transition="in" filter="fade">
                                      <p:cBhvr>
                                        <p:cTn id="166" dur="1000"/>
                                        <p:tgtEl>
                                          <p:spTgt spid="71"/>
                                        </p:tgtEl>
                                      </p:cBhvr>
                                    </p:animEffect>
                                    <p:anim calcmode="lin" valueType="num">
                                      <p:cBhvr>
                                        <p:cTn id="167" dur="1000" fill="hold"/>
                                        <p:tgtEl>
                                          <p:spTgt spid="71"/>
                                        </p:tgtEl>
                                        <p:attrNameLst>
                                          <p:attrName>ppt_x</p:attrName>
                                        </p:attrNameLst>
                                      </p:cBhvr>
                                      <p:tavLst>
                                        <p:tav tm="0">
                                          <p:val>
                                            <p:strVal val="#ppt_x"/>
                                          </p:val>
                                        </p:tav>
                                        <p:tav tm="100000">
                                          <p:val>
                                            <p:strVal val="#ppt_x"/>
                                          </p:val>
                                        </p:tav>
                                      </p:tavLst>
                                    </p:anim>
                                    <p:anim calcmode="lin" valueType="num">
                                      <p:cBhvr>
                                        <p:cTn id="168"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52" grpId="0"/>
      <p:bldP spid="53" grpId="0"/>
      <p:bldP spid="54" grpId="0" animBg="1"/>
      <p:bldP spid="58" grpId="0"/>
      <p:bldP spid="59" grpId="0"/>
      <p:bldP spid="63" grpId="0"/>
      <p:bldP spid="65" grpId="0" animBg="1"/>
      <p:bldP spid="66" grpId="0"/>
      <p:bldP spid="68" grpId="0"/>
      <p:bldP spid="69" grpId="0"/>
      <p:bldP spid="71" grpId="0" animBg="1"/>
      <p:bldP spid="75" grpId="0"/>
      <p:bldP spid="76" grpId="0"/>
      <p:bldP spid="77" grpId="0"/>
      <p:bldP spid="78" grpId="0"/>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 name="椭圆 286"/>
          <p:cNvSpPr/>
          <p:nvPr/>
        </p:nvSpPr>
        <p:spPr>
          <a:xfrm>
            <a:off x="1413872" y="1375866"/>
            <a:ext cx="2669178" cy="2669172"/>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14" name="图片 113"/>
          <p:cNvPicPr>
            <a:picLocks noChangeAspect="1"/>
          </p:cNvPicPr>
          <p:nvPr/>
        </p:nvPicPr>
        <p:blipFill>
          <a:blip r:embed="rId3">
            <a:extLst>
              <a:ext uri="{28A0092B-C50C-407E-A947-70E740481C1C}">
                <a14:useLocalDpi xmlns:a14="http://schemas.microsoft.com/office/drawing/2010/main" val="0"/>
              </a:ext>
            </a:extLst>
          </a:blip>
          <a:srcRect l="16810" t="903" r="16810" b="903"/>
          <a:stretch>
            <a:fillRect/>
          </a:stretch>
        </p:blipFill>
        <p:spPr>
          <a:xfrm>
            <a:off x="1413872" y="1475494"/>
            <a:ext cx="2469699" cy="2469699"/>
          </a:xfrm>
          <a:custGeom>
            <a:avLst/>
            <a:gdLst>
              <a:gd name="connsiteX0" fmla="*/ 1342574 w 2685148"/>
              <a:gd name="connsiteY0" fmla="*/ 0 h 2685148"/>
              <a:gd name="connsiteX1" fmla="*/ 2685148 w 2685148"/>
              <a:gd name="connsiteY1" fmla="*/ 1342574 h 2685148"/>
              <a:gd name="connsiteX2" fmla="*/ 1342574 w 2685148"/>
              <a:gd name="connsiteY2" fmla="*/ 2685148 h 2685148"/>
              <a:gd name="connsiteX3" fmla="*/ 0 w 2685148"/>
              <a:gd name="connsiteY3" fmla="*/ 1342574 h 2685148"/>
              <a:gd name="connsiteX4" fmla="*/ 1342574 w 2685148"/>
              <a:gd name="connsiteY4" fmla="*/ 0 h 268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5148" h="2685148">
                <a:moveTo>
                  <a:pt x="1342574" y="0"/>
                </a:moveTo>
                <a:cubicBezTo>
                  <a:pt x="2084057" y="0"/>
                  <a:pt x="2685148" y="601091"/>
                  <a:pt x="2685148" y="1342574"/>
                </a:cubicBezTo>
                <a:cubicBezTo>
                  <a:pt x="2685148" y="2084057"/>
                  <a:pt x="2084057" y="2685148"/>
                  <a:pt x="1342574" y="2685148"/>
                </a:cubicBezTo>
                <a:cubicBezTo>
                  <a:pt x="601091" y="2685148"/>
                  <a:pt x="0" y="2084057"/>
                  <a:pt x="0" y="1342574"/>
                </a:cubicBezTo>
                <a:cubicBezTo>
                  <a:pt x="0" y="601091"/>
                  <a:pt x="601091" y="0"/>
                  <a:pt x="1342574" y="0"/>
                </a:cubicBezTo>
                <a:close/>
              </a:path>
            </a:pathLst>
          </a:custGeom>
        </p:spPr>
      </p:pic>
      <p:grpSp>
        <p:nvGrpSpPr>
          <p:cNvPr id="294" name="组合 293"/>
          <p:cNvGrpSpPr/>
          <p:nvPr/>
        </p:nvGrpSpPr>
        <p:grpSpPr>
          <a:xfrm>
            <a:off x="5170503" y="2770090"/>
            <a:ext cx="577837" cy="577836"/>
            <a:chOff x="5170503" y="2770090"/>
            <a:chExt cx="577837" cy="577836"/>
          </a:xfrm>
        </p:grpSpPr>
        <p:sp>
          <p:nvSpPr>
            <p:cNvPr id="290" name="椭圆 289"/>
            <p:cNvSpPr/>
            <p:nvPr/>
          </p:nvSpPr>
          <p:spPr>
            <a:xfrm>
              <a:off x="5170503" y="2770090"/>
              <a:ext cx="577837" cy="577836"/>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9" name="Freeform 5"/>
            <p:cNvSpPr>
              <a:spLocks noEditPoints="1"/>
            </p:cNvSpPr>
            <p:nvPr/>
          </p:nvSpPr>
          <p:spPr bwMode="auto">
            <a:xfrm>
              <a:off x="5331176" y="2945607"/>
              <a:ext cx="256490" cy="226804"/>
            </a:xfrm>
            <a:custGeom>
              <a:avLst/>
              <a:gdLst>
                <a:gd name="T0" fmla="*/ 91 w 91"/>
                <a:gd name="T1" fmla="*/ 37 h 79"/>
                <a:gd name="T2" fmla="*/ 73 w 91"/>
                <a:gd name="T3" fmla="*/ 13 h 79"/>
                <a:gd name="T4" fmla="*/ 74 w 91"/>
                <a:gd name="T5" fmla="*/ 6 h 79"/>
                <a:gd name="T6" fmla="*/ 74 w 91"/>
                <a:gd name="T7" fmla="*/ 6 h 79"/>
                <a:gd name="T8" fmla="*/ 68 w 91"/>
                <a:gd name="T9" fmla="*/ 0 h 79"/>
                <a:gd name="T10" fmla="*/ 68 w 91"/>
                <a:gd name="T11" fmla="*/ 0 h 79"/>
                <a:gd name="T12" fmla="*/ 6 w 91"/>
                <a:gd name="T13" fmla="*/ 0 h 79"/>
                <a:gd name="T14" fmla="*/ 2 w 91"/>
                <a:gd name="T15" fmla="*/ 2 h 79"/>
                <a:gd name="T16" fmla="*/ 0 w 91"/>
                <a:gd name="T17" fmla="*/ 6 h 79"/>
                <a:gd name="T18" fmla="*/ 7 w 91"/>
                <a:gd name="T19" fmla="*/ 62 h 79"/>
                <a:gd name="T20" fmla="*/ 24 w 91"/>
                <a:gd name="T21" fmla="*/ 79 h 79"/>
                <a:gd name="T22" fmla="*/ 50 w 91"/>
                <a:gd name="T23" fmla="*/ 79 h 79"/>
                <a:gd name="T24" fmla="*/ 67 w 91"/>
                <a:gd name="T25" fmla="*/ 62 h 79"/>
                <a:gd name="T26" fmla="*/ 91 w 91"/>
                <a:gd name="T27" fmla="*/ 37 h 79"/>
                <a:gd name="T28" fmla="*/ 72 w 91"/>
                <a:gd name="T29" fmla="*/ 23 h 79"/>
                <a:gd name="T30" fmla="*/ 81 w 91"/>
                <a:gd name="T31" fmla="*/ 37 h 79"/>
                <a:gd name="T32" fmla="*/ 68 w 91"/>
                <a:gd name="T33" fmla="*/ 52 h 79"/>
                <a:gd name="T34" fmla="*/ 72 w 91"/>
                <a:gd name="T35" fmla="*/ 23 h 79"/>
                <a:gd name="T36" fmla="*/ 65 w 91"/>
                <a:gd name="T37" fmla="*/ 62 h 79"/>
                <a:gd name="T38" fmla="*/ 65 w 91"/>
                <a:gd name="T39" fmla="*/ 62 h 79"/>
                <a:gd name="T40" fmla="*/ 50 w 91"/>
                <a:gd name="T41" fmla="*/ 77 h 79"/>
                <a:gd name="T42" fmla="*/ 24 w 91"/>
                <a:gd name="T43" fmla="*/ 77 h 79"/>
                <a:gd name="T44" fmla="*/ 9 w 91"/>
                <a:gd name="T45" fmla="*/ 62 h 79"/>
                <a:gd name="T46" fmla="*/ 9 w 91"/>
                <a:gd name="T47" fmla="*/ 62 h 79"/>
                <a:gd name="T48" fmla="*/ 9 w 91"/>
                <a:gd name="T49" fmla="*/ 62 h 79"/>
                <a:gd name="T50" fmla="*/ 2 w 91"/>
                <a:gd name="T51" fmla="*/ 6 h 79"/>
                <a:gd name="T52" fmla="*/ 3 w 91"/>
                <a:gd name="T53" fmla="*/ 3 h 79"/>
                <a:gd name="T54" fmla="*/ 6 w 91"/>
                <a:gd name="T55" fmla="*/ 2 h 79"/>
                <a:gd name="T56" fmla="*/ 42 w 91"/>
                <a:gd name="T57" fmla="*/ 2 h 79"/>
                <a:gd name="T58" fmla="*/ 42 w 91"/>
                <a:gd name="T59" fmla="*/ 19 h 79"/>
                <a:gd name="T60" fmla="*/ 35 w 91"/>
                <a:gd name="T61" fmla="*/ 19 h 79"/>
                <a:gd name="T62" fmla="*/ 33 w 91"/>
                <a:gd name="T63" fmla="*/ 21 h 79"/>
                <a:gd name="T64" fmla="*/ 33 w 91"/>
                <a:gd name="T65" fmla="*/ 40 h 79"/>
                <a:gd name="T66" fmla="*/ 35 w 91"/>
                <a:gd name="T67" fmla="*/ 43 h 79"/>
                <a:gd name="T68" fmla="*/ 52 w 91"/>
                <a:gd name="T69" fmla="*/ 43 h 79"/>
                <a:gd name="T70" fmla="*/ 54 w 91"/>
                <a:gd name="T71" fmla="*/ 40 h 79"/>
                <a:gd name="T72" fmla="*/ 54 w 91"/>
                <a:gd name="T73" fmla="*/ 21 h 79"/>
                <a:gd name="T74" fmla="*/ 52 w 91"/>
                <a:gd name="T75" fmla="*/ 19 h 79"/>
                <a:gd name="T76" fmla="*/ 44 w 91"/>
                <a:gd name="T77" fmla="*/ 19 h 79"/>
                <a:gd name="T78" fmla="*/ 44 w 91"/>
                <a:gd name="T79" fmla="*/ 2 h 79"/>
                <a:gd name="T80" fmla="*/ 68 w 91"/>
                <a:gd name="T81" fmla="*/ 2 h 79"/>
                <a:gd name="T82" fmla="*/ 68 w 91"/>
                <a:gd name="T83" fmla="*/ 2 h 79"/>
                <a:gd name="T84" fmla="*/ 72 w 91"/>
                <a:gd name="T85" fmla="*/ 6 h 79"/>
                <a:gd name="T86" fmla="*/ 72 w 91"/>
                <a:gd name="T87" fmla="*/ 6 h 79"/>
                <a:gd name="T88" fmla="*/ 72 w 91"/>
                <a:gd name="T89" fmla="*/ 6 h 79"/>
                <a:gd name="T90" fmla="*/ 72 w 91"/>
                <a:gd name="T91" fmla="*/ 6 h 79"/>
                <a:gd name="T92" fmla="*/ 65 w 91"/>
                <a:gd name="T93" fmla="*/ 62 h 79"/>
                <a:gd name="T94" fmla="*/ 52 w 91"/>
                <a:gd name="T95" fmla="*/ 21 h 79"/>
                <a:gd name="T96" fmla="*/ 52 w 91"/>
                <a:gd name="T97" fmla="*/ 21 h 79"/>
                <a:gd name="T98" fmla="*/ 52 w 91"/>
                <a:gd name="T99" fmla="*/ 40 h 79"/>
                <a:gd name="T100" fmla="*/ 52 w 91"/>
                <a:gd name="T101" fmla="*/ 41 h 79"/>
                <a:gd name="T102" fmla="*/ 35 w 91"/>
                <a:gd name="T103" fmla="*/ 41 h 79"/>
                <a:gd name="T104" fmla="*/ 35 w 91"/>
                <a:gd name="T105" fmla="*/ 40 h 79"/>
                <a:gd name="T106" fmla="*/ 35 w 91"/>
                <a:gd name="T107" fmla="*/ 21 h 79"/>
                <a:gd name="T108" fmla="*/ 35 w 91"/>
                <a:gd name="T109" fmla="*/ 21 h 79"/>
                <a:gd name="T110" fmla="*/ 52 w 91"/>
                <a:gd name="T111" fmla="*/ 21 h 79"/>
                <a:gd name="T112" fmla="*/ 67 w 91"/>
                <a:gd name="T113" fmla="*/ 60 h 79"/>
                <a:gd name="T114" fmla="*/ 68 w 91"/>
                <a:gd name="T115" fmla="*/ 54 h 79"/>
                <a:gd name="T116" fmla="*/ 83 w 91"/>
                <a:gd name="T117" fmla="*/ 37 h 79"/>
                <a:gd name="T118" fmla="*/ 72 w 91"/>
                <a:gd name="T119" fmla="*/ 21 h 79"/>
                <a:gd name="T120" fmla="*/ 73 w 91"/>
                <a:gd name="T121" fmla="*/ 15 h 79"/>
                <a:gd name="T122" fmla="*/ 89 w 91"/>
                <a:gd name="T123" fmla="*/ 37 h 79"/>
                <a:gd name="T124" fmla="*/ 67 w 91"/>
                <a:gd name="T125"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 h="79">
                  <a:moveTo>
                    <a:pt x="91" y="37"/>
                  </a:moveTo>
                  <a:cubicBezTo>
                    <a:pt x="91" y="24"/>
                    <a:pt x="85" y="15"/>
                    <a:pt x="73" y="13"/>
                  </a:cubicBezTo>
                  <a:cubicBezTo>
                    <a:pt x="74" y="6"/>
                    <a:pt x="74" y="6"/>
                    <a:pt x="74" y="6"/>
                  </a:cubicBezTo>
                  <a:cubicBezTo>
                    <a:pt x="74" y="6"/>
                    <a:pt x="74" y="6"/>
                    <a:pt x="74" y="6"/>
                  </a:cubicBezTo>
                  <a:cubicBezTo>
                    <a:pt x="74" y="2"/>
                    <a:pt x="71" y="0"/>
                    <a:pt x="68" y="0"/>
                  </a:cubicBezTo>
                  <a:cubicBezTo>
                    <a:pt x="68" y="0"/>
                    <a:pt x="68" y="0"/>
                    <a:pt x="68" y="0"/>
                  </a:cubicBezTo>
                  <a:cubicBezTo>
                    <a:pt x="6" y="0"/>
                    <a:pt x="6" y="0"/>
                    <a:pt x="6" y="0"/>
                  </a:cubicBezTo>
                  <a:cubicBezTo>
                    <a:pt x="4" y="0"/>
                    <a:pt x="3" y="0"/>
                    <a:pt x="2" y="2"/>
                  </a:cubicBezTo>
                  <a:cubicBezTo>
                    <a:pt x="0" y="3"/>
                    <a:pt x="0" y="5"/>
                    <a:pt x="0" y="6"/>
                  </a:cubicBezTo>
                  <a:cubicBezTo>
                    <a:pt x="7" y="62"/>
                    <a:pt x="7" y="62"/>
                    <a:pt x="7" y="62"/>
                  </a:cubicBezTo>
                  <a:cubicBezTo>
                    <a:pt x="7" y="71"/>
                    <a:pt x="15" y="79"/>
                    <a:pt x="24" y="79"/>
                  </a:cubicBezTo>
                  <a:cubicBezTo>
                    <a:pt x="50" y="79"/>
                    <a:pt x="50" y="79"/>
                    <a:pt x="50" y="79"/>
                  </a:cubicBezTo>
                  <a:cubicBezTo>
                    <a:pt x="59" y="79"/>
                    <a:pt x="66" y="71"/>
                    <a:pt x="67" y="62"/>
                  </a:cubicBezTo>
                  <a:cubicBezTo>
                    <a:pt x="80" y="60"/>
                    <a:pt x="91" y="48"/>
                    <a:pt x="91" y="37"/>
                  </a:cubicBezTo>
                  <a:close/>
                  <a:moveTo>
                    <a:pt x="72" y="23"/>
                  </a:moveTo>
                  <a:cubicBezTo>
                    <a:pt x="77" y="23"/>
                    <a:pt x="81" y="26"/>
                    <a:pt x="81" y="37"/>
                  </a:cubicBezTo>
                  <a:cubicBezTo>
                    <a:pt x="81" y="42"/>
                    <a:pt x="76" y="49"/>
                    <a:pt x="68" y="52"/>
                  </a:cubicBezTo>
                  <a:lnTo>
                    <a:pt x="72" y="23"/>
                  </a:lnTo>
                  <a:close/>
                  <a:moveTo>
                    <a:pt x="65" y="62"/>
                  </a:moveTo>
                  <a:cubicBezTo>
                    <a:pt x="65" y="62"/>
                    <a:pt x="65" y="62"/>
                    <a:pt x="65" y="62"/>
                  </a:cubicBezTo>
                  <a:cubicBezTo>
                    <a:pt x="65" y="70"/>
                    <a:pt x="58" y="77"/>
                    <a:pt x="50" y="77"/>
                  </a:cubicBezTo>
                  <a:cubicBezTo>
                    <a:pt x="24" y="77"/>
                    <a:pt x="24" y="77"/>
                    <a:pt x="24" y="77"/>
                  </a:cubicBezTo>
                  <a:cubicBezTo>
                    <a:pt x="16" y="77"/>
                    <a:pt x="9" y="70"/>
                    <a:pt x="9" y="62"/>
                  </a:cubicBezTo>
                  <a:cubicBezTo>
                    <a:pt x="9" y="62"/>
                    <a:pt x="9" y="62"/>
                    <a:pt x="9" y="62"/>
                  </a:cubicBezTo>
                  <a:cubicBezTo>
                    <a:pt x="9" y="62"/>
                    <a:pt x="9" y="62"/>
                    <a:pt x="9" y="62"/>
                  </a:cubicBezTo>
                  <a:cubicBezTo>
                    <a:pt x="2" y="6"/>
                    <a:pt x="2" y="6"/>
                    <a:pt x="2" y="6"/>
                  </a:cubicBezTo>
                  <a:cubicBezTo>
                    <a:pt x="2" y="5"/>
                    <a:pt x="2" y="4"/>
                    <a:pt x="3" y="3"/>
                  </a:cubicBezTo>
                  <a:cubicBezTo>
                    <a:pt x="4" y="2"/>
                    <a:pt x="5" y="2"/>
                    <a:pt x="6" y="2"/>
                  </a:cubicBezTo>
                  <a:cubicBezTo>
                    <a:pt x="42" y="2"/>
                    <a:pt x="42" y="2"/>
                    <a:pt x="42" y="2"/>
                  </a:cubicBezTo>
                  <a:cubicBezTo>
                    <a:pt x="42" y="19"/>
                    <a:pt x="42" y="19"/>
                    <a:pt x="42" y="19"/>
                  </a:cubicBezTo>
                  <a:cubicBezTo>
                    <a:pt x="35" y="19"/>
                    <a:pt x="35" y="19"/>
                    <a:pt x="35" y="19"/>
                  </a:cubicBezTo>
                  <a:cubicBezTo>
                    <a:pt x="34" y="19"/>
                    <a:pt x="33" y="20"/>
                    <a:pt x="33" y="21"/>
                  </a:cubicBezTo>
                  <a:cubicBezTo>
                    <a:pt x="33" y="40"/>
                    <a:pt x="33" y="40"/>
                    <a:pt x="33" y="40"/>
                  </a:cubicBezTo>
                  <a:cubicBezTo>
                    <a:pt x="33" y="41"/>
                    <a:pt x="34" y="43"/>
                    <a:pt x="35" y="43"/>
                  </a:cubicBezTo>
                  <a:cubicBezTo>
                    <a:pt x="52" y="43"/>
                    <a:pt x="52" y="43"/>
                    <a:pt x="52" y="43"/>
                  </a:cubicBezTo>
                  <a:cubicBezTo>
                    <a:pt x="53" y="43"/>
                    <a:pt x="54" y="41"/>
                    <a:pt x="54" y="40"/>
                  </a:cubicBezTo>
                  <a:cubicBezTo>
                    <a:pt x="54" y="21"/>
                    <a:pt x="54" y="21"/>
                    <a:pt x="54" y="21"/>
                  </a:cubicBezTo>
                  <a:cubicBezTo>
                    <a:pt x="54" y="20"/>
                    <a:pt x="53" y="19"/>
                    <a:pt x="52" y="19"/>
                  </a:cubicBezTo>
                  <a:cubicBezTo>
                    <a:pt x="44" y="19"/>
                    <a:pt x="44" y="19"/>
                    <a:pt x="44" y="19"/>
                  </a:cubicBezTo>
                  <a:cubicBezTo>
                    <a:pt x="44" y="2"/>
                    <a:pt x="44" y="2"/>
                    <a:pt x="44" y="2"/>
                  </a:cubicBezTo>
                  <a:cubicBezTo>
                    <a:pt x="68" y="2"/>
                    <a:pt x="68" y="2"/>
                    <a:pt x="68" y="2"/>
                  </a:cubicBezTo>
                  <a:cubicBezTo>
                    <a:pt x="68" y="2"/>
                    <a:pt x="68" y="2"/>
                    <a:pt x="68" y="2"/>
                  </a:cubicBezTo>
                  <a:cubicBezTo>
                    <a:pt x="70" y="2"/>
                    <a:pt x="72" y="3"/>
                    <a:pt x="72" y="6"/>
                  </a:cubicBezTo>
                  <a:cubicBezTo>
                    <a:pt x="72" y="6"/>
                    <a:pt x="72" y="6"/>
                    <a:pt x="72" y="6"/>
                  </a:cubicBezTo>
                  <a:cubicBezTo>
                    <a:pt x="72" y="6"/>
                    <a:pt x="72" y="6"/>
                    <a:pt x="72" y="6"/>
                  </a:cubicBezTo>
                  <a:cubicBezTo>
                    <a:pt x="72" y="6"/>
                    <a:pt x="72" y="6"/>
                    <a:pt x="72" y="6"/>
                  </a:cubicBezTo>
                  <a:cubicBezTo>
                    <a:pt x="65" y="62"/>
                    <a:pt x="65" y="62"/>
                    <a:pt x="65" y="62"/>
                  </a:cubicBezTo>
                  <a:close/>
                  <a:moveTo>
                    <a:pt x="52" y="21"/>
                  </a:moveTo>
                  <a:cubicBezTo>
                    <a:pt x="52" y="21"/>
                    <a:pt x="52" y="21"/>
                    <a:pt x="52" y="21"/>
                  </a:cubicBezTo>
                  <a:cubicBezTo>
                    <a:pt x="52" y="40"/>
                    <a:pt x="52" y="40"/>
                    <a:pt x="52" y="40"/>
                  </a:cubicBezTo>
                  <a:cubicBezTo>
                    <a:pt x="52" y="40"/>
                    <a:pt x="52" y="41"/>
                    <a:pt x="52" y="41"/>
                  </a:cubicBezTo>
                  <a:cubicBezTo>
                    <a:pt x="35" y="41"/>
                    <a:pt x="35" y="41"/>
                    <a:pt x="35" y="41"/>
                  </a:cubicBezTo>
                  <a:cubicBezTo>
                    <a:pt x="35" y="41"/>
                    <a:pt x="35" y="40"/>
                    <a:pt x="35" y="40"/>
                  </a:cubicBezTo>
                  <a:cubicBezTo>
                    <a:pt x="35" y="21"/>
                    <a:pt x="35" y="21"/>
                    <a:pt x="35" y="21"/>
                  </a:cubicBezTo>
                  <a:cubicBezTo>
                    <a:pt x="35" y="21"/>
                    <a:pt x="35" y="21"/>
                    <a:pt x="35" y="21"/>
                  </a:cubicBezTo>
                  <a:lnTo>
                    <a:pt x="52" y="21"/>
                  </a:lnTo>
                  <a:close/>
                  <a:moveTo>
                    <a:pt x="67" y="60"/>
                  </a:moveTo>
                  <a:cubicBezTo>
                    <a:pt x="68" y="54"/>
                    <a:pt x="68" y="54"/>
                    <a:pt x="68" y="54"/>
                  </a:cubicBezTo>
                  <a:cubicBezTo>
                    <a:pt x="77" y="52"/>
                    <a:pt x="83" y="43"/>
                    <a:pt x="83" y="37"/>
                  </a:cubicBezTo>
                  <a:cubicBezTo>
                    <a:pt x="83" y="24"/>
                    <a:pt x="77" y="21"/>
                    <a:pt x="72" y="21"/>
                  </a:cubicBezTo>
                  <a:cubicBezTo>
                    <a:pt x="73" y="15"/>
                    <a:pt x="73" y="15"/>
                    <a:pt x="73" y="15"/>
                  </a:cubicBezTo>
                  <a:cubicBezTo>
                    <a:pt x="83" y="16"/>
                    <a:pt x="89" y="24"/>
                    <a:pt x="89" y="37"/>
                  </a:cubicBezTo>
                  <a:cubicBezTo>
                    <a:pt x="89" y="46"/>
                    <a:pt x="79" y="58"/>
                    <a:pt x="67" y="60"/>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grpSp>
      <p:grpSp>
        <p:nvGrpSpPr>
          <p:cNvPr id="292" name="组合 291"/>
          <p:cNvGrpSpPr/>
          <p:nvPr/>
        </p:nvGrpSpPr>
        <p:grpSpPr>
          <a:xfrm>
            <a:off x="5170503" y="1375866"/>
            <a:ext cx="577837" cy="577836"/>
            <a:chOff x="5170503" y="1375866"/>
            <a:chExt cx="577837" cy="577836"/>
          </a:xfrm>
        </p:grpSpPr>
        <p:sp>
          <p:nvSpPr>
            <p:cNvPr id="288" name="椭圆 287"/>
            <p:cNvSpPr/>
            <p:nvPr/>
          </p:nvSpPr>
          <p:spPr>
            <a:xfrm>
              <a:off x="5170503" y="1375866"/>
              <a:ext cx="577837" cy="577836"/>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20" name="组合 119"/>
            <p:cNvGrpSpPr/>
            <p:nvPr/>
          </p:nvGrpSpPr>
          <p:grpSpPr>
            <a:xfrm>
              <a:off x="5317519" y="1534121"/>
              <a:ext cx="283804" cy="270740"/>
              <a:chOff x="5146617" y="1499675"/>
              <a:chExt cx="379413" cy="361950"/>
            </a:xfrm>
            <a:solidFill>
              <a:srgbClr val="00B0F0"/>
            </a:solidFill>
          </p:grpSpPr>
          <p:sp>
            <p:nvSpPr>
              <p:cNvPr id="121" name="Freeform 6"/>
              <p:cNvSpPr>
                <a:spLocks noEditPoints="1"/>
              </p:cNvSpPr>
              <p:nvPr/>
            </p:nvSpPr>
            <p:spPr bwMode="auto">
              <a:xfrm>
                <a:off x="5149792" y="1604450"/>
                <a:ext cx="376238" cy="257175"/>
              </a:xfrm>
              <a:custGeom>
                <a:avLst/>
                <a:gdLst>
                  <a:gd name="T0" fmla="*/ 0 w 100"/>
                  <a:gd name="T1" fmla="*/ 0 h 67"/>
                  <a:gd name="T2" fmla="*/ 0 w 100"/>
                  <a:gd name="T3" fmla="*/ 0 h 67"/>
                  <a:gd name="T4" fmla="*/ 0 w 100"/>
                  <a:gd name="T5" fmla="*/ 14 h 67"/>
                  <a:gd name="T6" fmla="*/ 0 w 100"/>
                  <a:gd name="T7" fmla="*/ 57 h 67"/>
                  <a:gd name="T8" fmla="*/ 10 w 100"/>
                  <a:gd name="T9" fmla="*/ 67 h 67"/>
                  <a:gd name="T10" fmla="*/ 90 w 100"/>
                  <a:gd name="T11" fmla="*/ 67 h 67"/>
                  <a:gd name="T12" fmla="*/ 100 w 100"/>
                  <a:gd name="T13" fmla="*/ 57 h 67"/>
                  <a:gd name="T14" fmla="*/ 100 w 100"/>
                  <a:gd name="T15" fmla="*/ 14 h 67"/>
                  <a:gd name="T16" fmla="*/ 100 w 100"/>
                  <a:gd name="T17" fmla="*/ 0 h 67"/>
                  <a:gd name="T18" fmla="*/ 0 w 100"/>
                  <a:gd name="T19" fmla="*/ 0 h 67"/>
                  <a:gd name="T20" fmla="*/ 69 w 100"/>
                  <a:gd name="T21" fmla="*/ 2 h 67"/>
                  <a:gd name="T22" fmla="*/ 79 w 100"/>
                  <a:gd name="T23" fmla="*/ 12 h 67"/>
                  <a:gd name="T24" fmla="*/ 68 w 100"/>
                  <a:gd name="T25" fmla="*/ 12 h 67"/>
                  <a:gd name="T26" fmla="*/ 58 w 100"/>
                  <a:gd name="T27" fmla="*/ 2 h 67"/>
                  <a:gd name="T28" fmla="*/ 69 w 100"/>
                  <a:gd name="T29" fmla="*/ 2 h 67"/>
                  <a:gd name="T30" fmla="*/ 55 w 100"/>
                  <a:gd name="T31" fmla="*/ 2 h 67"/>
                  <a:gd name="T32" fmla="*/ 65 w 100"/>
                  <a:gd name="T33" fmla="*/ 12 h 67"/>
                  <a:gd name="T34" fmla="*/ 49 w 100"/>
                  <a:gd name="T35" fmla="*/ 12 h 67"/>
                  <a:gd name="T36" fmla="*/ 39 w 100"/>
                  <a:gd name="T37" fmla="*/ 2 h 67"/>
                  <a:gd name="T38" fmla="*/ 55 w 100"/>
                  <a:gd name="T39" fmla="*/ 2 h 67"/>
                  <a:gd name="T40" fmla="*/ 36 w 100"/>
                  <a:gd name="T41" fmla="*/ 2 h 67"/>
                  <a:gd name="T42" fmla="*/ 46 w 100"/>
                  <a:gd name="T43" fmla="*/ 12 h 67"/>
                  <a:gd name="T44" fmla="*/ 35 w 100"/>
                  <a:gd name="T45" fmla="*/ 12 h 67"/>
                  <a:gd name="T46" fmla="*/ 25 w 100"/>
                  <a:gd name="T47" fmla="*/ 2 h 67"/>
                  <a:gd name="T48" fmla="*/ 36 w 100"/>
                  <a:gd name="T49" fmla="*/ 2 h 67"/>
                  <a:gd name="T50" fmla="*/ 22 w 100"/>
                  <a:gd name="T51" fmla="*/ 2 h 67"/>
                  <a:gd name="T52" fmla="*/ 32 w 100"/>
                  <a:gd name="T53" fmla="*/ 12 h 67"/>
                  <a:gd name="T54" fmla="*/ 15 w 100"/>
                  <a:gd name="T55" fmla="*/ 12 h 67"/>
                  <a:gd name="T56" fmla="*/ 5 w 100"/>
                  <a:gd name="T57" fmla="*/ 2 h 67"/>
                  <a:gd name="T58" fmla="*/ 22 w 100"/>
                  <a:gd name="T59" fmla="*/ 2 h 67"/>
                  <a:gd name="T60" fmla="*/ 2 w 100"/>
                  <a:gd name="T61" fmla="*/ 2 h 67"/>
                  <a:gd name="T62" fmla="*/ 3 w 100"/>
                  <a:gd name="T63" fmla="*/ 2 h 67"/>
                  <a:gd name="T64" fmla="*/ 13 w 100"/>
                  <a:gd name="T65" fmla="*/ 12 h 67"/>
                  <a:gd name="T66" fmla="*/ 2 w 100"/>
                  <a:gd name="T67" fmla="*/ 12 h 67"/>
                  <a:gd name="T68" fmla="*/ 2 w 100"/>
                  <a:gd name="T69" fmla="*/ 2 h 67"/>
                  <a:gd name="T70" fmla="*/ 98 w 100"/>
                  <a:gd name="T71" fmla="*/ 57 h 67"/>
                  <a:gd name="T72" fmla="*/ 90 w 100"/>
                  <a:gd name="T73" fmla="*/ 65 h 67"/>
                  <a:gd name="T74" fmla="*/ 10 w 100"/>
                  <a:gd name="T75" fmla="*/ 65 h 67"/>
                  <a:gd name="T76" fmla="*/ 2 w 100"/>
                  <a:gd name="T77" fmla="*/ 57 h 67"/>
                  <a:gd name="T78" fmla="*/ 2 w 100"/>
                  <a:gd name="T79" fmla="*/ 14 h 67"/>
                  <a:gd name="T80" fmla="*/ 98 w 100"/>
                  <a:gd name="T81" fmla="*/ 14 h 67"/>
                  <a:gd name="T82" fmla="*/ 98 w 100"/>
                  <a:gd name="T83" fmla="*/ 57 h 67"/>
                  <a:gd name="T84" fmla="*/ 98 w 100"/>
                  <a:gd name="T85" fmla="*/ 12 h 67"/>
                  <a:gd name="T86" fmla="*/ 82 w 100"/>
                  <a:gd name="T87" fmla="*/ 12 h 67"/>
                  <a:gd name="T88" fmla="*/ 72 w 100"/>
                  <a:gd name="T89" fmla="*/ 2 h 67"/>
                  <a:gd name="T90" fmla="*/ 89 w 100"/>
                  <a:gd name="T91" fmla="*/ 2 h 67"/>
                  <a:gd name="T92" fmla="*/ 98 w 100"/>
                  <a:gd name="T93" fmla="*/ 11 h 67"/>
                  <a:gd name="T94" fmla="*/ 98 w 100"/>
                  <a:gd name="T95" fmla="*/ 12 h 67"/>
                  <a:gd name="T96" fmla="*/ 98 w 100"/>
                  <a:gd name="T97" fmla="*/ 8 h 67"/>
                  <a:gd name="T98" fmla="*/ 91 w 100"/>
                  <a:gd name="T99" fmla="*/ 2 h 67"/>
                  <a:gd name="T100" fmla="*/ 98 w 100"/>
                  <a:gd name="T101" fmla="*/ 2 h 67"/>
                  <a:gd name="T102" fmla="*/ 98 w 100"/>
                  <a:gd name="T103" fmla="*/ 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 h="67">
                    <a:moveTo>
                      <a:pt x="0" y="0"/>
                    </a:moveTo>
                    <a:cubicBezTo>
                      <a:pt x="0" y="0"/>
                      <a:pt x="0" y="0"/>
                      <a:pt x="0" y="0"/>
                    </a:cubicBezTo>
                    <a:cubicBezTo>
                      <a:pt x="0" y="14"/>
                      <a:pt x="0" y="14"/>
                      <a:pt x="0" y="14"/>
                    </a:cubicBezTo>
                    <a:cubicBezTo>
                      <a:pt x="0" y="57"/>
                      <a:pt x="0" y="57"/>
                      <a:pt x="0" y="57"/>
                    </a:cubicBezTo>
                    <a:cubicBezTo>
                      <a:pt x="0" y="62"/>
                      <a:pt x="4" y="67"/>
                      <a:pt x="10" y="67"/>
                    </a:cubicBezTo>
                    <a:cubicBezTo>
                      <a:pt x="90" y="67"/>
                      <a:pt x="90" y="67"/>
                      <a:pt x="90" y="67"/>
                    </a:cubicBezTo>
                    <a:cubicBezTo>
                      <a:pt x="96" y="67"/>
                      <a:pt x="100" y="62"/>
                      <a:pt x="100" y="57"/>
                    </a:cubicBezTo>
                    <a:cubicBezTo>
                      <a:pt x="100" y="14"/>
                      <a:pt x="100" y="14"/>
                      <a:pt x="100" y="14"/>
                    </a:cubicBezTo>
                    <a:cubicBezTo>
                      <a:pt x="100" y="0"/>
                      <a:pt x="100" y="0"/>
                      <a:pt x="100" y="0"/>
                    </a:cubicBezTo>
                    <a:lnTo>
                      <a:pt x="0" y="0"/>
                    </a:lnTo>
                    <a:close/>
                    <a:moveTo>
                      <a:pt x="69" y="2"/>
                    </a:moveTo>
                    <a:cubicBezTo>
                      <a:pt x="79" y="12"/>
                      <a:pt x="79" y="12"/>
                      <a:pt x="79" y="12"/>
                    </a:cubicBezTo>
                    <a:cubicBezTo>
                      <a:pt x="68" y="12"/>
                      <a:pt x="68" y="12"/>
                      <a:pt x="68" y="12"/>
                    </a:cubicBezTo>
                    <a:cubicBezTo>
                      <a:pt x="58" y="2"/>
                      <a:pt x="58" y="2"/>
                      <a:pt x="58" y="2"/>
                    </a:cubicBezTo>
                    <a:lnTo>
                      <a:pt x="69" y="2"/>
                    </a:lnTo>
                    <a:close/>
                    <a:moveTo>
                      <a:pt x="55" y="2"/>
                    </a:moveTo>
                    <a:cubicBezTo>
                      <a:pt x="65" y="12"/>
                      <a:pt x="65" y="12"/>
                      <a:pt x="65" y="12"/>
                    </a:cubicBezTo>
                    <a:cubicBezTo>
                      <a:pt x="49" y="12"/>
                      <a:pt x="49" y="12"/>
                      <a:pt x="49" y="12"/>
                    </a:cubicBezTo>
                    <a:cubicBezTo>
                      <a:pt x="39" y="2"/>
                      <a:pt x="39" y="2"/>
                      <a:pt x="39" y="2"/>
                    </a:cubicBezTo>
                    <a:lnTo>
                      <a:pt x="55" y="2"/>
                    </a:lnTo>
                    <a:close/>
                    <a:moveTo>
                      <a:pt x="36" y="2"/>
                    </a:moveTo>
                    <a:cubicBezTo>
                      <a:pt x="46" y="12"/>
                      <a:pt x="46" y="12"/>
                      <a:pt x="46" y="12"/>
                    </a:cubicBezTo>
                    <a:cubicBezTo>
                      <a:pt x="35" y="12"/>
                      <a:pt x="35" y="12"/>
                      <a:pt x="35" y="12"/>
                    </a:cubicBezTo>
                    <a:cubicBezTo>
                      <a:pt x="25" y="2"/>
                      <a:pt x="25" y="2"/>
                      <a:pt x="25" y="2"/>
                    </a:cubicBezTo>
                    <a:lnTo>
                      <a:pt x="36" y="2"/>
                    </a:lnTo>
                    <a:close/>
                    <a:moveTo>
                      <a:pt x="22" y="2"/>
                    </a:moveTo>
                    <a:cubicBezTo>
                      <a:pt x="32" y="12"/>
                      <a:pt x="32" y="12"/>
                      <a:pt x="32" y="12"/>
                    </a:cubicBezTo>
                    <a:cubicBezTo>
                      <a:pt x="15" y="12"/>
                      <a:pt x="15" y="12"/>
                      <a:pt x="15" y="12"/>
                    </a:cubicBezTo>
                    <a:cubicBezTo>
                      <a:pt x="5" y="2"/>
                      <a:pt x="5" y="2"/>
                      <a:pt x="5" y="2"/>
                    </a:cubicBezTo>
                    <a:lnTo>
                      <a:pt x="22" y="2"/>
                    </a:lnTo>
                    <a:close/>
                    <a:moveTo>
                      <a:pt x="2" y="2"/>
                    </a:moveTo>
                    <a:cubicBezTo>
                      <a:pt x="3" y="2"/>
                      <a:pt x="3" y="2"/>
                      <a:pt x="3" y="2"/>
                    </a:cubicBezTo>
                    <a:cubicBezTo>
                      <a:pt x="13" y="12"/>
                      <a:pt x="13" y="12"/>
                      <a:pt x="13" y="12"/>
                    </a:cubicBezTo>
                    <a:cubicBezTo>
                      <a:pt x="2" y="12"/>
                      <a:pt x="2" y="12"/>
                      <a:pt x="2" y="12"/>
                    </a:cubicBezTo>
                    <a:lnTo>
                      <a:pt x="2" y="2"/>
                    </a:lnTo>
                    <a:close/>
                    <a:moveTo>
                      <a:pt x="98" y="57"/>
                    </a:moveTo>
                    <a:cubicBezTo>
                      <a:pt x="98" y="61"/>
                      <a:pt x="94" y="65"/>
                      <a:pt x="90" y="65"/>
                    </a:cubicBezTo>
                    <a:cubicBezTo>
                      <a:pt x="10" y="65"/>
                      <a:pt x="10" y="65"/>
                      <a:pt x="10" y="65"/>
                    </a:cubicBezTo>
                    <a:cubicBezTo>
                      <a:pt x="6" y="65"/>
                      <a:pt x="2" y="61"/>
                      <a:pt x="2" y="57"/>
                    </a:cubicBezTo>
                    <a:cubicBezTo>
                      <a:pt x="2" y="14"/>
                      <a:pt x="2" y="14"/>
                      <a:pt x="2" y="14"/>
                    </a:cubicBezTo>
                    <a:cubicBezTo>
                      <a:pt x="98" y="14"/>
                      <a:pt x="98" y="14"/>
                      <a:pt x="98" y="14"/>
                    </a:cubicBezTo>
                    <a:lnTo>
                      <a:pt x="98" y="57"/>
                    </a:lnTo>
                    <a:close/>
                    <a:moveTo>
                      <a:pt x="98" y="12"/>
                    </a:moveTo>
                    <a:cubicBezTo>
                      <a:pt x="82" y="12"/>
                      <a:pt x="82" y="12"/>
                      <a:pt x="82" y="12"/>
                    </a:cubicBezTo>
                    <a:cubicBezTo>
                      <a:pt x="72" y="2"/>
                      <a:pt x="72" y="2"/>
                      <a:pt x="72" y="2"/>
                    </a:cubicBezTo>
                    <a:cubicBezTo>
                      <a:pt x="89" y="2"/>
                      <a:pt x="89" y="2"/>
                      <a:pt x="89" y="2"/>
                    </a:cubicBezTo>
                    <a:cubicBezTo>
                      <a:pt x="98" y="11"/>
                      <a:pt x="98" y="11"/>
                      <a:pt x="98" y="11"/>
                    </a:cubicBezTo>
                    <a:lnTo>
                      <a:pt x="98" y="12"/>
                    </a:lnTo>
                    <a:close/>
                    <a:moveTo>
                      <a:pt x="98" y="8"/>
                    </a:moveTo>
                    <a:cubicBezTo>
                      <a:pt x="91" y="2"/>
                      <a:pt x="91" y="2"/>
                      <a:pt x="91" y="2"/>
                    </a:cubicBezTo>
                    <a:cubicBezTo>
                      <a:pt x="98" y="2"/>
                      <a:pt x="98" y="2"/>
                      <a:pt x="98" y="2"/>
                    </a:cubicBezTo>
                    <a:lnTo>
                      <a:pt x="9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122" name="Freeform 7"/>
              <p:cNvSpPr>
                <a:spLocks noEditPoints="1"/>
              </p:cNvSpPr>
              <p:nvPr/>
            </p:nvSpPr>
            <p:spPr bwMode="auto">
              <a:xfrm>
                <a:off x="5259330" y="1712400"/>
                <a:ext cx="157163" cy="19050"/>
              </a:xfrm>
              <a:custGeom>
                <a:avLst/>
                <a:gdLst>
                  <a:gd name="T0" fmla="*/ 99 w 99"/>
                  <a:gd name="T1" fmla="*/ 0 h 12"/>
                  <a:gd name="T2" fmla="*/ 0 w 99"/>
                  <a:gd name="T3" fmla="*/ 0 h 12"/>
                  <a:gd name="T4" fmla="*/ 0 w 99"/>
                  <a:gd name="T5" fmla="*/ 12 h 12"/>
                  <a:gd name="T6" fmla="*/ 99 w 99"/>
                  <a:gd name="T7" fmla="*/ 12 h 12"/>
                  <a:gd name="T8" fmla="*/ 99 w 99"/>
                  <a:gd name="T9" fmla="*/ 0 h 12"/>
                  <a:gd name="T10" fmla="*/ 95 w 99"/>
                  <a:gd name="T11" fmla="*/ 7 h 12"/>
                  <a:gd name="T12" fmla="*/ 4 w 99"/>
                  <a:gd name="T13" fmla="*/ 7 h 12"/>
                  <a:gd name="T14" fmla="*/ 4 w 99"/>
                  <a:gd name="T15" fmla="*/ 5 h 12"/>
                  <a:gd name="T16" fmla="*/ 95 w 99"/>
                  <a:gd name="T17" fmla="*/ 5 h 12"/>
                  <a:gd name="T18" fmla="*/ 95 w 99"/>
                  <a:gd name="T19"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2">
                    <a:moveTo>
                      <a:pt x="99" y="0"/>
                    </a:moveTo>
                    <a:lnTo>
                      <a:pt x="0" y="0"/>
                    </a:lnTo>
                    <a:lnTo>
                      <a:pt x="0" y="12"/>
                    </a:lnTo>
                    <a:lnTo>
                      <a:pt x="99" y="12"/>
                    </a:lnTo>
                    <a:lnTo>
                      <a:pt x="99" y="0"/>
                    </a:lnTo>
                    <a:close/>
                    <a:moveTo>
                      <a:pt x="95" y="7"/>
                    </a:moveTo>
                    <a:lnTo>
                      <a:pt x="4" y="7"/>
                    </a:lnTo>
                    <a:lnTo>
                      <a:pt x="4" y="5"/>
                    </a:lnTo>
                    <a:lnTo>
                      <a:pt x="95" y="5"/>
                    </a:lnTo>
                    <a:lnTo>
                      <a:pt x="95"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123" name="Freeform 8"/>
              <p:cNvSpPr>
                <a:spLocks noEditPoints="1"/>
              </p:cNvSpPr>
              <p:nvPr/>
            </p:nvSpPr>
            <p:spPr bwMode="auto">
              <a:xfrm>
                <a:off x="5259330" y="1750500"/>
                <a:ext cx="157163" cy="19050"/>
              </a:xfrm>
              <a:custGeom>
                <a:avLst/>
                <a:gdLst>
                  <a:gd name="T0" fmla="*/ 99 w 99"/>
                  <a:gd name="T1" fmla="*/ 0 h 12"/>
                  <a:gd name="T2" fmla="*/ 0 w 99"/>
                  <a:gd name="T3" fmla="*/ 0 h 12"/>
                  <a:gd name="T4" fmla="*/ 0 w 99"/>
                  <a:gd name="T5" fmla="*/ 12 h 12"/>
                  <a:gd name="T6" fmla="*/ 99 w 99"/>
                  <a:gd name="T7" fmla="*/ 12 h 12"/>
                  <a:gd name="T8" fmla="*/ 99 w 99"/>
                  <a:gd name="T9" fmla="*/ 0 h 12"/>
                  <a:gd name="T10" fmla="*/ 95 w 99"/>
                  <a:gd name="T11" fmla="*/ 7 h 12"/>
                  <a:gd name="T12" fmla="*/ 4 w 99"/>
                  <a:gd name="T13" fmla="*/ 7 h 12"/>
                  <a:gd name="T14" fmla="*/ 4 w 99"/>
                  <a:gd name="T15" fmla="*/ 5 h 12"/>
                  <a:gd name="T16" fmla="*/ 95 w 99"/>
                  <a:gd name="T17" fmla="*/ 5 h 12"/>
                  <a:gd name="T18" fmla="*/ 95 w 99"/>
                  <a:gd name="T19"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2">
                    <a:moveTo>
                      <a:pt x="99" y="0"/>
                    </a:moveTo>
                    <a:lnTo>
                      <a:pt x="0" y="0"/>
                    </a:lnTo>
                    <a:lnTo>
                      <a:pt x="0" y="12"/>
                    </a:lnTo>
                    <a:lnTo>
                      <a:pt x="99" y="12"/>
                    </a:lnTo>
                    <a:lnTo>
                      <a:pt x="99" y="0"/>
                    </a:lnTo>
                    <a:close/>
                    <a:moveTo>
                      <a:pt x="95" y="7"/>
                    </a:moveTo>
                    <a:lnTo>
                      <a:pt x="4" y="7"/>
                    </a:lnTo>
                    <a:lnTo>
                      <a:pt x="4" y="5"/>
                    </a:lnTo>
                    <a:lnTo>
                      <a:pt x="95" y="5"/>
                    </a:lnTo>
                    <a:lnTo>
                      <a:pt x="95"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124" name="Freeform 9"/>
              <p:cNvSpPr>
                <a:spLocks noEditPoints="1"/>
              </p:cNvSpPr>
              <p:nvPr/>
            </p:nvSpPr>
            <p:spPr bwMode="auto">
              <a:xfrm>
                <a:off x="5259330" y="1788600"/>
                <a:ext cx="79375" cy="20638"/>
              </a:xfrm>
              <a:custGeom>
                <a:avLst/>
                <a:gdLst>
                  <a:gd name="T0" fmla="*/ 50 w 50"/>
                  <a:gd name="T1" fmla="*/ 0 h 13"/>
                  <a:gd name="T2" fmla="*/ 0 w 50"/>
                  <a:gd name="T3" fmla="*/ 0 h 13"/>
                  <a:gd name="T4" fmla="*/ 0 w 50"/>
                  <a:gd name="T5" fmla="*/ 13 h 13"/>
                  <a:gd name="T6" fmla="*/ 50 w 50"/>
                  <a:gd name="T7" fmla="*/ 13 h 13"/>
                  <a:gd name="T8" fmla="*/ 50 w 50"/>
                  <a:gd name="T9" fmla="*/ 0 h 13"/>
                  <a:gd name="T10" fmla="*/ 45 w 50"/>
                  <a:gd name="T11" fmla="*/ 8 h 13"/>
                  <a:gd name="T12" fmla="*/ 4 w 50"/>
                  <a:gd name="T13" fmla="*/ 8 h 13"/>
                  <a:gd name="T14" fmla="*/ 4 w 50"/>
                  <a:gd name="T15" fmla="*/ 5 h 13"/>
                  <a:gd name="T16" fmla="*/ 45 w 50"/>
                  <a:gd name="T17" fmla="*/ 5 h 13"/>
                  <a:gd name="T18" fmla="*/ 45 w 50"/>
                  <a:gd name="T19"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13">
                    <a:moveTo>
                      <a:pt x="50" y="0"/>
                    </a:moveTo>
                    <a:lnTo>
                      <a:pt x="0" y="0"/>
                    </a:lnTo>
                    <a:lnTo>
                      <a:pt x="0" y="13"/>
                    </a:lnTo>
                    <a:lnTo>
                      <a:pt x="50" y="13"/>
                    </a:lnTo>
                    <a:lnTo>
                      <a:pt x="50" y="0"/>
                    </a:lnTo>
                    <a:close/>
                    <a:moveTo>
                      <a:pt x="45" y="8"/>
                    </a:moveTo>
                    <a:lnTo>
                      <a:pt x="4" y="8"/>
                    </a:lnTo>
                    <a:lnTo>
                      <a:pt x="4" y="5"/>
                    </a:lnTo>
                    <a:lnTo>
                      <a:pt x="45" y="5"/>
                    </a:lnTo>
                    <a:lnTo>
                      <a:pt x="4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125" name="Freeform 10"/>
              <p:cNvSpPr>
                <a:spLocks noEditPoints="1"/>
              </p:cNvSpPr>
              <p:nvPr/>
            </p:nvSpPr>
            <p:spPr bwMode="auto">
              <a:xfrm>
                <a:off x="5146617" y="1499675"/>
                <a:ext cx="376238" cy="104775"/>
              </a:xfrm>
              <a:custGeom>
                <a:avLst/>
                <a:gdLst>
                  <a:gd name="T0" fmla="*/ 3 w 100"/>
                  <a:gd name="T1" fmla="*/ 26 h 27"/>
                  <a:gd name="T2" fmla="*/ 3 w 100"/>
                  <a:gd name="T3" fmla="*/ 26 h 27"/>
                  <a:gd name="T4" fmla="*/ 100 w 100"/>
                  <a:gd name="T5" fmla="*/ 15 h 27"/>
                  <a:gd name="T6" fmla="*/ 100 w 100"/>
                  <a:gd name="T7" fmla="*/ 9 h 27"/>
                  <a:gd name="T8" fmla="*/ 90 w 100"/>
                  <a:gd name="T9" fmla="*/ 0 h 27"/>
                  <a:gd name="T10" fmla="*/ 89 w 100"/>
                  <a:gd name="T11" fmla="*/ 0 h 27"/>
                  <a:gd name="T12" fmla="*/ 9 w 100"/>
                  <a:gd name="T13" fmla="*/ 10 h 27"/>
                  <a:gd name="T14" fmla="*/ 0 w 100"/>
                  <a:gd name="T15" fmla="*/ 21 h 27"/>
                  <a:gd name="T16" fmla="*/ 1 w 100"/>
                  <a:gd name="T17" fmla="*/ 27 h 27"/>
                  <a:gd name="T18" fmla="*/ 3 w 100"/>
                  <a:gd name="T19" fmla="*/ 26 h 27"/>
                  <a:gd name="T20" fmla="*/ 3 w 100"/>
                  <a:gd name="T21" fmla="*/ 26 h 27"/>
                  <a:gd name="T22" fmla="*/ 97 w 100"/>
                  <a:gd name="T23" fmla="*/ 7 h 27"/>
                  <a:gd name="T24" fmla="*/ 98 w 100"/>
                  <a:gd name="T25" fmla="*/ 9 h 27"/>
                  <a:gd name="T26" fmla="*/ 98 w 100"/>
                  <a:gd name="T27" fmla="*/ 13 h 27"/>
                  <a:gd name="T28" fmla="*/ 92 w 100"/>
                  <a:gd name="T29" fmla="*/ 14 h 27"/>
                  <a:gd name="T30" fmla="*/ 97 w 100"/>
                  <a:gd name="T31" fmla="*/ 7 h 27"/>
                  <a:gd name="T32" fmla="*/ 89 w 100"/>
                  <a:gd name="T33" fmla="*/ 2 h 27"/>
                  <a:gd name="T34" fmla="*/ 90 w 100"/>
                  <a:gd name="T35" fmla="*/ 2 h 27"/>
                  <a:gd name="T36" fmla="*/ 96 w 100"/>
                  <a:gd name="T37" fmla="*/ 5 h 27"/>
                  <a:gd name="T38" fmla="*/ 89 w 100"/>
                  <a:gd name="T39" fmla="*/ 14 h 27"/>
                  <a:gd name="T40" fmla="*/ 72 w 100"/>
                  <a:gd name="T41" fmla="*/ 16 h 27"/>
                  <a:gd name="T42" fmla="*/ 83 w 100"/>
                  <a:gd name="T43" fmla="*/ 3 h 27"/>
                  <a:gd name="T44" fmla="*/ 89 w 100"/>
                  <a:gd name="T45" fmla="*/ 2 h 27"/>
                  <a:gd name="T46" fmla="*/ 80 w 100"/>
                  <a:gd name="T47" fmla="*/ 3 h 27"/>
                  <a:gd name="T48" fmla="*/ 70 w 100"/>
                  <a:gd name="T49" fmla="*/ 16 h 27"/>
                  <a:gd name="T50" fmla="*/ 58 w 100"/>
                  <a:gd name="T51" fmla="*/ 18 h 27"/>
                  <a:gd name="T52" fmla="*/ 69 w 100"/>
                  <a:gd name="T53" fmla="*/ 4 h 27"/>
                  <a:gd name="T54" fmla="*/ 80 w 100"/>
                  <a:gd name="T55" fmla="*/ 3 h 27"/>
                  <a:gd name="T56" fmla="*/ 66 w 100"/>
                  <a:gd name="T57" fmla="*/ 5 h 27"/>
                  <a:gd name="T58" fmla="*/ 55 w 100"/>
                  <a:gd name="T59" fmla="*/ 18 h 27"/>
                  <a:gd name="T60" fmla="*/ 39 w 100"/>
                  <a:gd name="T61" fmla="*/ 20 h 27"/>
                  <a:gd name="T62" fmla="*/ 50 w 100"/>
                  <a:gd name="T63" fmla="*/ 7 h 27"/>
                  <a:gd name="T64" fmla="*/ 66 w 100"/>
                  <a:gd name="T65" fmla="*/ 5 h 27"/>
                  <a:gd name="T66" fmla="*/ 47 w 100"/>
                  <a:gd name="T67" fmla="*/ 7 h 27"/>
                  <a:gd name="T68" fmla="*/ 36 w 100"/>
                  <a:gd name="T69" fmla="*/ 20 h 27"/>
                  <a:gd name="T70" fmla="*/ 25 w 100"/>
                  <a:gd name="T71" fmla="*/ 22 h 27"/>
                  <a:gd name="T72" fmla="*/ 36 w 100"/>
                  <a:gd name="T73" fmla="*/ 8 h 27"/>
                  <a:gd name="T74" fmla="*/ 47 w 100"/>
                  <a:gd name="T75" fmla="*/ 7 h 27"/>
                  <a:gd name="T76" fmla="*/ 33 w 100"/>
                  <a:gd name="T77" fmla="*/ 9 h 27"/>
                  <a:gd name="T78" fmla="*/ 22 w 100"/>
                  <a:gd name="T79" fmla="*/ 22 h 27"/>
                  <a:gd name="T80" fmla="*/ 5 w 100"/>
                  <a:gd name="T81" fmla="*/ 24 h 27"/>
                  <a:gd name="T82" fmla="*/ 17 w 100"/>
                  <a:gd name="T83" fmla="*/ 11 h 27"/>
                  <a:gd name="T84" fmla="*/ 33 w 100"/>
                  <a:gd name="T85" fmla="*/ 9 h 27"/>
                  <a:gd name="T86" fmla="*/ 2 w 100"/>
                  <a:gd name="T87" fmla="*/ 20 h 27"/>
                  <a:gd name="T88" fmla="*/ 4 w 100"/>
                  <a:gd name="T89" fmla="*/ 14 h 27"/>
                  <a:gd name="T90" fmla="*/ 9 w 100"/>
                  <a:gd name="T91" fmla="*/ 11 h 27"/>
                  <a:gd name="T92" fmla="*/ 14 w 100"/>
                  <a:gd name="T93" fmla="*/ 11 h 27"/>
                  <a:gd name="T94" fmla="*/ 3 w 100"/>
                  <a:gd name="T95" fmla="*/ 24 h 27"/>
                  <a:gd name="T96" fmla="*/ 2 w 100"/>
                  <a:gd name="T97" fmla="*/ 2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0" h="27">
                    <a:moveTo>
                      <a:pt x="3" y="26"/>
                    </a:moveTo>
                    <a:cubicBezTo>
                      <a:pt x="3" y="26"/>
                      <a:pt x="3" y="26"/>
                      <a:pt x="3" y="26"/>
                    </a:cubicBezTo>
                    <a:cubicBezTo>
                      <a:pt x="100" y="15"/>
                      <a:pt x="100" y="15"/>
                      <a:pt x="100" y="15"/>
                    </a:cubicBezTo>
                    <a:cubicBezTo>
                      <a:pt x="100" y="9"/>
                      <a:pt x="100" y="9"/>
                      <a:pt x="100" y="9"/>
                    </a:cubicBezTo>
                    <a:cubicBezTo>
                      <a:pt x="99" y="4"/>
                      <a:pt x="95" y="0"/>
                      <a:pt x="90" y="0"/>
                    </a:cubicBezTo>
                    <a:cubicBezTo>
                      <a:pt x="89" y="0"/>
                      <a:pt x="89" y="0"/>
                      <a:pt x="89" y="0"/>
                    </a:cubicBezTo>
                    <a:cubicBezTo>
                      <a:pt x="9" y="10"/>
                      <a:pt x="9" y="10"/>
                      <a:pt x="9" y="10"/>
                    </a:cubicBezTo>
                    <a:cubicBezTo>
                      <a:pt x="4" y="10"/>
                      <a:pt x="0" y="15"/>
                      <a:pt x="0" y="21"/>
                    </a:cubicBezTo>
                    <a:cubicBezTo>
                      <a:pt x="1" y="27"/>
                      <a:pt x="1" y="27"/>
                      <a:pt x="1" y="27"/>
                    </a:cubicBezTo>
                    <a:cubicBezTo>
                      <a:pt x="3" y="26"/>
                      <a:pt x="3" y="26"/>
                      <a:pt x="3" y="26"/>
                    </a:cubicBezTo>
                    <a:cubicBezTo>
                      <a:pt x="3" y="26"/>
                      <a:pt x="3" y="26"/>
                      <a:pt x="3" y="26"/>
                    </a:cubicBezTo>
                    <a:close/>
                    <a:moveTo>
                      <a:pt x="97" y="7"/>
                    </a:moveTo>
                    <a:cubicBezTo>
                      <a:pt x="97" y="8"/>
                      <a:pt x="98" y="8"/>
                      <a:pt x="98" y="9"/>
                    </a:cubicBezTo>
                    <a:cubicBezTo>
                      <a:pt x="98" y="13"/>
                      <a:pt x="98" y="13"/>
                      <a:pt x="98" y="13"/>
                    </a:cubicBezTo>
                    <a:cubicBezTo>
                      <a:pt x="92" y="14"/>
                      <a:pt x="92" y="14"/>
                      <a:pt x="92" y="14"/>
                    </a:cubicBezTo>
                    <a:lnTo>
                      <a:pt x="97" y="7"/>
                    </a:lnTo>
                    <a:close/>
                    <a:moveTo>
                      <a:pt x="89" y="2"/>
                    </a:moveTo>
                    <a:cubicBezTo>
                      <a:pt x="89" y="2"/>
                      <a:pt x="89" y="2"/>
                      <a:pt x="90" y="2"/>
                    </a:cubicBezTo>
                    <a:cubicBezTo>
                      <a:pt x="92" y="2"/>
                      <a:pt x="95" y="3"/>
                      <a:pt x="96" y="5"/>
                    </a:cubicBezTo>
                    <a:cubicBezTo>
                      <a:pt x="89" y="14"/>
                      <a:pt x="89" y="14"/>
                      <a:pt x="89" y="14"/>
                    </a:cubicBezTo>
                    <a:cubicBezTo>
                      <a:pt x="72" y="16"/>
                      <a:pt x="72" y="16"/>
                      <a:pt x="72" y="16"/>
                    </a:cubicBezTo>
                    <a:cubicBezTo>
                      <a:pt x="83" y="3"/>
                      <a:pt x="83" y="3"/>
                      <a:pt x="83" y="3"/>
                    </a:cubicBezTo>
                    <a:lnTo>
                      <a:pt x="89" y="2"/>
                    </a:lnTo>
                    <a:close/>
                    <a:moveTo>
                      <a:pt x="80" y="3"/>
                    </a:moveTo>
                    <a:cubicBezTo>
                      <a:pt x="70" y="16"/>
                      <a:pt x="70" y="16"/>
                      <a:pt x="70" y="16"/>
                    </a:cubicBezTo>
                    <a:cubicBezTo>
                      <a:pt x="58" y="18"/>
                      <a:pt x="58" y="18"/>
                      <a:pt x="58" y="18"/>
                    </a:cubicBezTo>
                    <a:cubicBezTo>
                      <a:pt x="69" y="4"/>
                      <a:pt x="69" y="4"/>
                      <a:pt x="69" y="4"/>
                    </a:cubicBezTo>
                    <a:lnTo>
                      <a:pt x="80" y="3"/>
                    </a:lnTo>
                    <a:close/>
                    <a:moveTo>
                      <a:pt x="66" y="5"/>
                    </a:moveTo>
                    <a:cubicBezTo>
                      <a:pt x="55" y="18"/>
                      <a:pt x="55" y="18"/>
                      <a:pt x="55" y="18"/>
                    </a:cubicBezTo>
                    <a:cubicBezTo>
                      <a:pt x="39" y="20"/>
                      <a:pt x="39" y="20"/>
                      <a:pt x="39" y="20"/>
                    </a:cubicBezTo>
                    <a:cubicBezTo>
                      <a:pt x="50" y="7"/>
                      <a:pt x="50" y="7"/>
                      <a:pt x="50" y="7"/>
                    </a:cubicBezTo>
                    <a:lnTo>
                      <a:pt x="66" y="5"/>
                    </a:lnTo>
                    <a:close/>
                    <a:moveTo>
                      <a:pt x="47" y="7"/>
                    </a:moveTo>
                    <a:cubicBezTo>
                      <a:pt x="36" y="20"/>
                      <a:pt x="36" y="20"/>
                      <a:pt x="36" y="20"/>
                    </a:cubicBezTo>
                    <a:cubicBezTo>
                      <a:pt x="25" y="22"/>
                      <a:pt x="25" y="22"/>
                      <a:pt x="25" y="22"/>
                    </a:cubicBezTo>
                    <a:cubicBezTo>
                      <a:pt x="36" y="8"/>
                      <a:pt x="36" y="8"/>
                      <a:pt x="36" y="8"/>
                    </a:cubicBezTo>
                    <a:lnTo>
                      <a:pt x="47" y="7"/>
                    </a:lnTo>
                    <a:close/>
                    <a:moveTo>
                      <a:pt x="33" y="9"/>
                    </a:moveTo>
                    <a:cubicBezTo>
                      <a:pt x="22" y="22"/>
                      <a:pt x="22" y="22"/>
                      <a:pt x="22" y="22"/>
                    </a:cubicBezTo>
                    <a:cubicBezTo>
                      <a:pt x="5" y="24"/>
                      <a:pt x="5" y="24"/>
                      <a:pt x="5" y="24"/>
                    </a:cubicBezTo>
                    <a:cubicBezTo>
                      <a:pt x="17" y="11"/>
                      <a:pt x="17" y="11"/>
                      <a:pt x="17" y="11"/>
                    </a:cubicBezTo>
                    <a:lnTo>
                      <a:pt x="33" y="9"/>
                    </a:lnTo>
                    <a:close/>
                    <a:moveTo>
                      <a:pt x="2" y="20"/>
                    </a:moveTo>
                    <a:cubicBezTo>
                      <a:pt x="2" y="18"/>
                      <a:pt x="3" y="16"/>
                      <a:pt x="4" y="14"/>
                    </a:cubicBezTo>
                    <a:cubicBezTo>
                      <a:pt x="5" y="13"/>
                      <a:pt x="7" y="12"/>
                      <a:pt x="9" y="11"/>
                    </a:cubicBezTo>
                    <a:cubicBezTo>
                      <a:pt x="14" y="11"/>
                      <a:pt x="14" y="11"/>
                      <a:pt x="14" y="11"/>
                    </a:cubicBezTo>
                    <a:cubicBezTo>
                      <a:pt x="3" y="24"/>
                      <a:pt x="3" y="24"/>
                      <a:pt x="3" y="24"/>
                    </a:cubicBezTo>
                    <a:lnTo>
                      <a:pt x="2"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grpSp>
      </p:grpSp>
      <p:grpSp>
        <p:nvGrpSpPr>
          <p:cNvPr id="295" name="组合 294"/>
          <p:cNvGrpSpPr/>
          <p:nvPr/>
        </p:nvGrpSpPr>
        <p:grpSpPr>
          <a:xfrm>
            <a:off x="5170503" y="2072978"/>
            <a:ext cx="577837" cy="577836"/>
            <a:chOff x="5170503" y="2072978"/>
            <a:chExt cx="577837" cy="577836"/>
          </a:xfrm>
        </p:grpSpPr>
        <p:sp>
          <p:nvSpPr>
            <p:cNvPr id="289" name="椭圆 288"/>
            <p:cNvSpPr/>
            <p:nvPr/>
          </p:nvSpPr>
          <p:spPr>
            <a:xfrm>
              <a:off x="5170503" y="2072978"/>
              <a:ext cx="577837" cy="577836"/>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26" name="组合 125"/>
            <p:cNvGrpSpPr/>
            <p:nvPr/>
          </p:nvGrpSpPr>
          <p:grpSpPr>
            <a:xfrm>
              <a:off x="5349581" y="2223557"/>
              <a:ext cx="219680" cy="276678"/>
              <a:chOff x="5189479" y="2134351"/>
              <a:chExt cx="293688" cy="369888"/>
            </a:xfrm>
            <a:solidFill>
              <a:srgbClr val="00B0F0"/>
            </a:solidFill>
          </p:grpSpPr>
          <p:sp>
            <p:nvSpPr>
              <p:cNvPr id="127" name="Freeform 11"/>
              <p:cNvSpPr>
                <a:spLocks noEditPoints="1"/>
              </p:cNvSpPr>
              <p:nvPr/>
            </p:nvSpPr>
            <p:spPr bwMode="auto">
              <a:xfrm>
                <a:off x="5189479" y="2134351"/>
                <a:ext cx="293688" cy="369888"/>
              </a:xfrm>
              <a:custGeom>
                <a:avLst/>
                <a:gdLst>
                  <a:gd name="T0" fmla="*/ 77 w 78"/>
                  <a:gd name="T1" fmla="*/ 5 h 96"/>
                  <a:gd name="T2" fmla="*/ 68 w 78"/>
                  <a:gd name="T3" fmla="*/ 0 h 96"/>
                  <a:gd name="T4" fmla="*/ 0 w 78"/>
                  <a:gd name="T5" fmla="*/ 10 h 96"/>
                  <a:gd name="T6" fmla="*/ 0 w 78"/>
                  <a:gd name="T7" fmla="*/ 20 h 96"/>
                  <a:gd name="T8" fmla="*/ 10 w 78"/>
                  <a:gd name="T9" fmla="*/ 96 h 96"/>
                  <a:gd name="T10" fmla="*/ 78 w 78"/>
                  <a:gd name="T11" fmla="*/ 86 h 96"/>
                  <a:gd name="T12" fmla="*/ 78 w 78"/>
                  <a:gd name="T13" fmla="*/ 27 h 96"/>
                  <a:gd name="T14" fmla="*/ 78 w 78"/>
                  <a:gd name="T15" fmla="*/ 22 h 96"/>
                  <a:gd name="T16" fmla="*/ 77 w 78"/>
                  <a:gd name="T17" fmla="*/ 5 h 96"/>
                  <a:gd name="T18" fmla="*/ 59 w 78"/>
                  <a:gd name="T19" fmla="*/ 23 h 96"/>
                  <a:gd name="T20" fmla="*/ 7 w 78"/>
                  <a:gd name="T21" fmla="*/ 15 h 96"/>
                  <a:gd name="T22" fmla="*/ 54 w 78"/>
                  <a:gd name="T23" fmla="*/ 7 h 96"/>
                  <a:gd name="T24" fmla="*/ 75 w 78"/>
                  <a:gd name="T25" fmla="*/ 7 h 96"/>
                  <a:gd name="T26" fmla="*/ 76 w 78"/>
                  <a:gd name="T27" fmla="*/ 7 h 96"/>
                  <a:gd name="T28" fmla="*/ 76 w 78"/>
                  <a:gd name="T29" fmla="*/ 22 h 96"/>
                  <a:gd name="T30" fmla="*/ 73 w 78"/>
                  <a:gd name="T31" fmla="*/ 23 h 96"/>
                  <a:gd name="T32" fmla="*/ 59 w 78"/>
                  <a:gd name="T33" fmla="*/ 17 h 96"/>
                  <a:gd name="T34" fmla="*/ 71 w 78"/>
                  <a:gd name="T35" fmla="*/ 40 h 96"/>
                  <a:gd name="T36" fmla="*/ 66 w 78"/>
                  <a:gd name="T37" fmla="*/ 36 h 96"/>
                  <a:gd name="T38" fmla="*/ 61 w 78"/>
                  <a:gd name="T39" fmla="*/ 40 h 96"/>
                  <a:gd name="T40" fmla="*/ 71 w 78"/>
                  <a:gd name="T41" fmla="*/ 19 h 96"/>
                  <a:gd name="T42" fmla="*/ 10 w 78"/>
                  <a:gd name="T43" fmla="*/ 2 h 96"/>
                  <a:gd name="T44" fmla="*/ 74 w 78"/>
                  <a:gd name="T45" fmla="*/ 5 h 96"/>
                  <a:gd name="T46" fmla="*/ 54 w 78"/>
                  <a:gd name="T47" fmla="*/ 5 h 96"/>
                  <a:gd name="T48" fmla="*/ 5 w 78"/>
                  <a:gd name="T49" fmla="*/ 15 h 96"/>
                  <a:gd name="T50" fmla="*/ 59 w 78"/>
                  <a:gd name="T51" fmla="*/ 25 h 96"/>
                  <a:gd name="T52" fmla="*/ 10 w 78"/>
                  <a:gd name="T53" fmla="*/ 28 h 96"/>
                  <a:gd name="T54" fmla="*/ 2 w 78"/>
                  <a:gd name="T55" fmla="*/ 18 h 96"/>
                  <a:gd name="T56" fmla="*/ 10 w 78"/>
                  <a:gd name="T57" fmla="*/ 94 h 96"/>
                  <a:gd name="T58" fmla="*/ 2 w 78"/>
                  <a:gd name="T59" fmla="*/ 25 h 96"/>
                  <a:gd name="T60" fmla="*/ 13 w 78"/>
                  <a:gd name="T61" fmla="*/ 30 h 96"/>
                  <a:gd name="T62" fmla="*/ 13 w 78"/>
                  <a:gd name="T63" fmla="*/ 94 h 96"/>
                  <a:gd name="T64" fmla="*/ 76 w 78"/>
                  <a:gd name="T65" fmla="*/ 86 h 96"/>
                  <a:gd name="T66" fmla="*/ 15 w 78"/>
                  <a:gd name="T67" fmla="*/ 94 h 96"/>
                  <a:gd name="T68" fmla="*/ 59 w 78"/>
                  <a:gd name="T69" fmla="*/ 30 h 96"/>
                  <a:gd name="T70" fmla="*/ 66 w 78"/>
                  <a:gd name="T71" fmla="*/ 39 h 96"/>
                  <a:gd name="T72" fmla="*/ 73 w 78"/>
                  <a:gd name="T73" fmla="*/ 30 h 96"/>
                  <a:gd name="T74" fmla="*/ 76 w 78"/>
                  <a:gd name="T75" fmla="*/ 86 h 96"/>
                  <a:gd name="T76" fmla="*/ 76 w 78"/>
                  <a:gd name="T77" fmla="*/ 28 h 96"/>
                  <a:gd name="T78" fmla="*/ 73 w 78"/>
                  <a:gd name="T79" fmla="*/ 25 h 96"/>
                  <a:gd name="T80" fmla="*/ 76 w 78"/>
                  <a:gd name="T81" fmla="*/ 2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96">
                    <a:moveTo>
                      <a:pt x="77" y="5"/>
                    </a:moveTo>
                    <a:cubicBezTo>
                      <a:pt x="77" y="5"/>
                      <a:pt x="77" y="5"/>
                      <a:pt x="77" y="5"/>
                    </a:cubicBezTo>
                    <a:cubicBezTo>
                      <a:pt x="77" y="5"/>
                      <a:pt x="77" y="5"/>
                      <a:pt x="77" y="5"/>
                    </a:cubicBezTo>
                    <a:cubicBezTo>
                      <a:pt x="75" y="2"/>
                      <a:pt x="72" y="0"/>
                      <a:pt x="68" y="0"/>
                    </a:cubicBezTo>
                    <a:cubicBezTo>
                      <a:pt x="10" y="0"/>
                      <a:pt x="10" y="0"/>
                      <a:pt x="10" y="0"/>
                    </a:cubicBezTo>
                    <a:cubicBezTo>
                      <a:pt x="4" y="0"/>
                      <a:pt x="0" y="4"/>
                      <a:pt x="0" y="10"/>
                    </a:cubicBezTo>
                    <a:cubicBezTo>
                      <a:pt x="0" y="18"/>
                      <a:pt x="0" y="18"/>
                      <a:pt x="0" y="18"/>
                    </a:cubicBezTo>
                    <a:cubicBezTo>
                      <a:pt x="0" y="20"/>
                      <a:pt x="0" y="20"/>
                      <a:pt x="0" y="20"/>
                    </a:cubicBezTo>
                    <a:cubicBezTo>
                      <a:pt x="0" y="86"/>
                      <a:pt x="0" y="86"/>
                      <a:pt x="0" y="86"/>
                    </a:cubicBezTo>
                    <a:cubicBezTo>
                      <a:pt x="0" y="91"/>
                      <a:pt x="4" y="96"/>
                      <a:pt x="10" y="96"/>
                    </a:cubicBezTo>
                    <a:cubicBezTo>
                      <a:pt x="68" y="96"/>
                      <a:pt x="68" y="96"/>
                      <a:pt x="68" y="96"/>
                    </a:cubicBezTo>
                    <a:cubicBezTo>
                      <a:pt x="74" y="96"/>
                      <a:pt x="78" y="91"/>
                      <a:pt x="78" y="86"/>
                    </a:cubicBezTo>
                    <a:cubicBezTo>
                      <a:pt x="78" y="30"/>
                      <a:pt x="78" y="30"/>
                      <a:pt x="78" y="30"/>
                    </a:cubicBezTo>
                    <a:cubicBezTo>
                      <a:pt x="78" y="27"/>
                      <a:pt x="78" y="27"/>
                      <a:pt x="78" y="27"/>
                    </a:cubicBezTo>
                    <a:cubicBezTo>
                      <a:pt x="78" y="25"/>
                      <a:pt x="78" y="25"/>
                      <a:pt x="78" y="25"/>
                    </a:cubicBezTo>
                    <a:cubicBezTo>
                      <a:pt x="78" y="22"/>
                      <a:pt x="78" y="22"/>
                      <a:pt x="78" y="22"/>
                    </a:cubicBezTo>
                    <a:cubicBezTo>
                      <a:pt x="78" y="10"/>
                      <a:pt x="78" y="10"/>
                      <a:pt x="78" y="10"/>
                    </a:cubicBezTo>
                    <a:cubicBezTo>
                      <a:pt x="78" y="8"/>
                      <a:pt x="78" y="6"/>
                      <a:pt x="77" y="5"/>
                    </a:cubicBezTo>
                    <a:close/>
                    <a:moveTo>
                      <a:pt x="59" y="17"/>
                    </a:moveTo>
                    <a:cubicBezTo>
                      <a:pt x="59" y="23"/>
                      <a:pt x="59" y="23"/>
                      <a:pt x="59" y="23"/>
                    </a:cubicBezTo>
                    <a:cubicBezTo>
                      <a:pt x="15" y="23"/>
                      <a:pt x="15" y="23"/>
                      <a:pt x="15" y="23"/>
                    </a:cubicBezTo>
                    <a:cubicBezTo>
                      <a:pt x="11" y="23"/>
                      <a:pt x="7" y="19"/>
                      <a:pt x="7" y="15"/>
                    </a:cubicBezTo>
                    <a:cubicBezTo>
                      <a:pt x="7" y="10"/>
                      <a:pt x="11" y="7"/>
                      <a:pt x="15" y="7"/>
                    </a:cubicBezTo>
                    <a:cubicBezTo>
                      <a:pt x="54" y="7"/>
                      <a:pt x="54" y="7"/>
                      <a:pt x="54" y="7"/>
                    </a:cubicBezTo>
                    <a:cubicBezTo>
                      <a:pt x="58" y="7"/>
                      <a:pt x="58" y="7"/>
                      <a:pt x="58" y="7"/>
                    </a:cubicBezTo>
                    <a:cubicBezTo>
                      <a:pt x="75" y="7"/>
                      <a:pt x="75" y="7"/>
                      <a:pt x="75" y="7"/>
                    </a:cubicBezTo>
                    <a:cubicBezTo>
                      <a:pt x="75" y="7"/>
                      <a:pt x="76" y="7"/>
                      <a:pt x="76" y="7"/>
                    </a:cubicBezTo>
                    <a:cubicBezTo>
                      <a:pt x="76" y="7"/>
                      <a:pt x="76" y="7"/>
                      <a:pt x="76" y="7"/>
                    </a:cubicBezTo>
                    <a:cubicBezTo>
                      <a:pt x="76" y="8"/>
                      <a:pt x="76" y="9"/>
                      <a:pt x="76" y="10"/>
                    </a:cubicBezTo>
                    <a:cubicBezTo>
                      <a:pt x="76" y="22"/>
                      <a:pt x="76" y="22"/>
                      <a:pt x="76" y="22"/>
                    </a:cubicBezTo>
                    <a:cubicBezTo>
                      <a:pt x="76" y="23"/>
                      <a:pt x="76" y="23"/>
                      <a:pt x="76" y="23"/>
                    </a:cubicBezTo>
                    <a:cubicBezTo>
                      <a:pt x="73" y="23"/>
                      <a:pt x="73" y="23"/>
                      <a:pt x="73" y="23"/>
                    </a:cubicBezTo>
                    <a:cubicBezTo>
                      <a:pt x="73" y="17"/>
                      <a:pt x="73" y="17"/>
                      <a:pt x="73" y="17"/>
                    </a:cubicBezTo>
                    <a:lnTo>
                      <a:pt x="59" y="17"/>
                    </a:lnTo>
                    <a:close/>
                    <a:moveTo>
                      <a:pt x="71" y="19"/>
                    </a:moveTo>
                    <a:cubicBezTo>
                      <a:pt x="71" y="40"/>
                      <a:pt x="71" y="40"/>
                      <a:pt x="71" y="40"/>
                    </a:cubicBezTo>
                    <a:cubicBezTo>
                      <a:pt x="67" y="37"/>
                      <a:pt x="67" y="37"/>
                      <a:pt x="67" y="37"/>
                    </a:cubicBezTo>
                    <a:cubicBezTo>
                      <a:pt x="66" y="36"/>
                      <a:pt x="66" y="36"/>
                      <a:pt x="66" y="36"/>
                    </a:cubicBezTo>
                    <a:cubicBezTo>
                      <a:pt x="65" y="37"/>
                      <a:pt x="65" y="37"/>
                      <a:pt x="65" y="37"/>
                    </a:cubicBezTo>
                    <a:cubicBezTo>
                      <a:pt x="61" y="40"/>
                      <a:pt x="61" y="40"/>
                      <a:pt x="61" y="40"/>
                    </a:cubicBezTo>
                    <a:cubicBezTo>
                      <a:pt x="61" y="19"/>
                      <a:pt x="61" y="19"/>
                      <a:pt x="61" y="19"/>
                    </a:cubicBezTo>
                    <a:lnTo>
                      <a:pt x="71" y="19"/>
                    </a:lnTo>
                    <a:close/>
                    <a:moveTo>
                      <a:pt x="2" y="10"/>
                    </a:moveTo>
                    <a:cubicBezTo>
                      <a:pt x="2" y="5"/>
                      <a:pt x="6" y="2"/>
                      <a:pt x="10" y="2"/>
                    </a:cubicBezTo>
                    <a:cubicBezTo>
                      <a:pt x="68" y="2"/>
                      <a:pt x="68" y="2"/>
                      <a:pt x="68" y="2"/>
                    </a:cubicBezTo>
                    <a:cubicBezTo>
                      <a:pt x="71" y="2"/>
                      <a:pt x="73" y="3"/>
                      <a:pt x="74" y="5"/>
                    </a:cubicBezTo>
                    <a:cubicBezTo>
                      <a:pt x="58" y="5"/>
                      <a:pt x="58" y="5"/>
                      <a:pt x="58" y="5"/>
                    </a:cubicBezTo>
                    <a:cubicBezTo>
                      <a:pt x="54" y="5"/>
                      <a:pt x="54" y="5"/>
                      <a:pt x="54" y="5"/>
                    </a:cubicBezTo>
                    <a:cubicBezTo>
                      <a:pt x="39" y="5"/>
                      <a:pt x="15" y="5"/>
                      <a:pt x="15" y="5"/>
                    </a:cubicBezTo>
                    <a:cubicBezTo>
                      <a:pt x="9" y="5"/>
                      <a:pt x="5" y="9"/>
                      <a:pt x="5" y="15"/>
                    </a:cubicBezTo>
                    <a:cubicBezTo>
                      <a:pt x="5" y="20"/>
                      <a:pt x="9" y="25"/>
                      <a:pt x="15" y="25"/>
                    </a:cubicBezTo>
                    <a:cubicBezTo>
                      <a:pt x="59" y="25"/>
                      <a:pt x="59" y="25"/>
                      <a:pt x="59" y="25"/>
                    </a:cubicBezTo>
                    <a:cubicBezTo>
                      <a:pt x="59" y="28"/>
                      <a:pt x="59" y="28"/>
                      <a:pt x="59" y="28"/>
                    </a:cubicBezTo>
                    <a:cubicBezTo>
                      <a:pt x="10" y="28"/>
                      <a:pt x="10" y="28"/>
                      <a:pt x="10" y="28"/>
                    </a:cubicBezTo>
                    <a:cubicBezTo>
                      <a:pt x="6" y="28"/>
                      <a:pt x="2" y="24"/>
                      <a:pt x="2" y="20"/>
                    </a:cubicBezTo>
                    <a:cubicBezTo>
                      <a:pt x="2" y="18"/>
                      <a:pt x="2" y="18"/>
                      <a:pt x="2" y="18"/>
                    </a:cubicBezTo>
                    <a:lnTo>
                      <a:pt x="2" y="10"/>
                    </a:lnTo>
                    <a:close/>
                    <a:moveTo>
                      <a:pt x="10" y="94"/>
                    </a:moveTo>
                    <a:cubicBezTo>
                      <a:pt x="6" y="94"/>
                      <a:pt x="2" y="90"/>
                      <a:pt x="2" y="86"/>
                    </a:cubicBezTo>
                    <a:cubicBezTo>
                      <a:pt x="2" y="25"/>
                      <a:pt x="2" y="25"/>
                      <a:pt x="2" y="25"/>
                    </a:cubicBezTo>
                    <a:cubicBezTo>
                      <a:pt x="4" y="28"/>
                      <a:pt x="7" y="30"/>
                      <a:pt x="10" y="30"/>
                    </a:cubicBezTo>
                    <a:cubicBezTo>
                      <a:pt x="13" y="30"/>
                      <a:pt x="13" y="30"/>
                      <a:pt x="13" y="30"/>
                    </a:cubicBezTo>
                    <a:cubicBezTo>
                      <a:pt x="13" y="94"/>
                      <a:pt x="13" y="94"/>
                      <a:pt x="13" y="94"/>
                    </a:cubicBezTo>
                    <a:cubicBezTo>
                      <a:pt x="13" y="94"/>
                      <a:pt x="13" y="94"/>
                      <a:pt x="13" y="94"/>
                    </a:cubicBezTo>
                    <a:lnTo>
                      <a:pt x="10" y="94"/>
                    </a:lnTo>
                    <a:close/>
                    <a:moveTo>
                      <a:pt x="76" y="86"/>
                    </a:moveTo>
                    <a:cubicBezTo>
                      <a:pt x="76" y="90"/>
                      <a:pt x="72" y="94"/>
                      <a:pt x="68" y="94"/>
                    </a:cubicBezTo>
                    <a:cubicBezTo>
                      <a:pt x="15" y="94"/>
                      <a:pt x="15" y="94"/>
                      <a:pt x="15" y="94"/>
                    </a:cubicBezTo>
                    <a:cubicBezTo>
                      <a:pt x="15" y="30"/>
                      <a:pt x="15" y="30"/>
                      <a:pt x="15" y="30"/>
                    </a:cubicBezTo>
                    <a:cubicBezTo>
                      <a:pt x="59" y="30"/>
                      <a:pt x="59" y="30"/>
                      <a:pt x="59" y="30"/>
                    </a:cubicBezTo>
                    <a:cubicBezTo>
                      <a:pt x="59" y="45"/>
                      <a:pt x="59" y="45"/>
                      <a:pt x="59" y="45"/>
                    </a:cubicBezTo>
                    <a:cubicBezTo>
                      <a:pt x="66" y="39"/>
                      <a:pt x="66" y="39"/>
                      <a:pt x="66" y="39"/>
                    </a:cubicBezTo>
                    <a:cubicBezTo>
                      <a:pt x="73" y="45"/>
                      <a:pt x="73" y="45"/>
                      <a:pt x="73" y="45"/>
                    </a:cubicBezTo>
                    <a:cubicBezTo>
                      <a:pt x="73" y="30"/>
                      <a:pt x="73" y="30"/>
                      <a:pt x="73" y="30"/>
                    </a:cubicBezTo>
                    <a:cubicBezTo>
                      <a:pt x="76" y="30"/>
                      <a:pt x="76" y="30"/>
                      <a:pt x="76" y="30"/>
                    </a:cubicBezTo>
                    <a:lnTo>
                      <a:pt x="76" y="86"/>
                    </a:lnTo>
                    <a:close/>
                    <a:moveTo>
                      <a:pt x="76" y="27"/>
                    </a:moveTo>
                    <a:cubicBezTo>
                      <a:pt x="76" y="28"/>
                      <a:pt x="76" y="28"/>
                      <a:pt x="76" y="28"/>
                    </a:cubicBezTo>
                    <a:cubicBezTo>
                      <a:pt x="73" y="28"/>
                      <a:pt x="73" y="28"/>
                      <a:pt x="73" y="28"/>
                    </a:cubicBezTo>
                    <a:cubicBezTo>
                      <a:pt x="73" y="25"/>
                      <a:pt x="73" y="25"/>
                      <a:pt x="73" y="25"/>
                    </a:cubicBezTo>
                    <a:cubicBezTo>
                      <a:pt x="76" y="25"/>
                      <a:pt x="76" y="25"/>
                      <a:pt x="76" y="25"/>
                    </a:cubicBezTo>
                    <a:lnTo>
                      <a:pt x="76"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128" name="Freeform 12"/>
              <p:cNvSpPr>
                <a:spLocks noEditPoints="1"/>
              </p:cNvSpPr>
              <p:nvPr/>
            </p:nvSpPr>
            <p:spPr bwMode="auto">
              <a:xfrm>
                <a:off x="5283142" y="2320088"/>
                <a:ext cx="158750" cy="19050"/>
              </a:xfrm>
              <a:custGeom>
                <a:avLst/>
                <a:gdLst>
                  <a:gd name="T0" fmla="*/ 0 w 100"/>
                  <a:gd name="T1" fmla="*/ 12 h 12"/>
                  <a:gd name="T2" fmla="*/ 100 w 100"/>
                  <a:gd name="T3" fmla="*/ 12 h 12"/>
                  <a:gd name="T4" fmla="*/ 100 w 100"/>
                  <a:gd name="T5" fmla="*/ 0 h 12"/>
                  <a:gd name="T6" fmla="*/ 0 w 100"/>
                  <a:gd name="T7" fmla="*/ 0 h 12"/>
                  <a:gd name="T8" fmla="*/ 0 w 100"/>
                  <a:gd name="T9" fmla="*/ 12 h 12"/>
                  <a:gd name="T10" fmla="*/ 5 w 100"/>
                  <a:gd name="T11" fmla="*/ 5 h 12"/>
                  <a:gd name="T12" fmla="*/ 95 w 100"/>
                  <a:gd name="T13" fmla="*/ 5 h 12"/>
                  <a:gd name="T14" fmla="*/ 95 w 100"/>
                  <a:gd name="T15" fmla="*/ 7 h 12"/>
                  <a:gd name="T16" fmla="*/ 5 w 100"/>
                  <a:gd name="T17" fmla="*/ 7 h 12"/>
                  <a:gd name="T18" fmla="*/ 5 w 100"/>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2">
                    <a:moveTo>
                      <a:pt x="0" y="12"/>
                    </a:moveTo>
                    <a:lnTo>
                      <a:pt x="100" y="12"/>
                    </a:lnTo>
                    <a:lnTo>
                      <a:pt x="100" y="0"/>
                    </a:lnTo>
                    <a:lnTo>
                      <a:pt x="0" y="0"/>
                    </a:lnTo>
                    <a:lnTo>
                      <a:pt x="0" y="12"/>
                    </a:lnTo>
                    <a:close/>
                    <a:moveTo>
                      <a:pt x="5" y="5"/>
                    </a:moveTo>
                    <a:lnTo>
                      <a:pt x="95" y="5"/>
                    </a:lnTo>
                    <a:lnTo>
                      <a:pt x="95" y="7"/>
                    </a:lnTo>
                    <a:lnTo>
                      <a:pt x="5" y="7"/>
                    </a:lnTo>
                    <a:lnTo>
                      <a:pt x="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129" name="Freeform 13"/>
              <p:cNvSpPr>
                <a:spLocks noEditPoints="1"/>
              </p:cNvSpPr>
              <p:nvPr/>
            </p:nvSpPr>
            <p:spPr bwMode="auto">
              <a:xfrm>
                <a:off x="5283142" y="2358188"/>
                <a:ext cx="158750" cy="19050"/>
              </a:xfrm>
              <a:custGeom>
                <a:avLst/>
                <a:gdLst>
                  <a:gd name="T0" fmla="*/ 0 w 100"/>
                  <a:gd name="T1" fmla="*/ 12 h 12"/>
                  <a:gd name="T2" fmla="*/ 100 w 100"/>
                  <a:gd name="T3" fmla="*/ 12 h 12"/>
                  <a:gd name="T4" fmla="*/ 100 w 100"/>
                  <a:gd name="T5" fmla="*/ 0 h 12"/>
                  <a:gd name="T6" fmla="*/ 0 w 100"/>
                  <a:gd name="T7" fmla="*/ 0 h 12"/>
                  <a:gd name="T8" fmla="*/ 0 w 100"/>
                  <a:gd name="T9" fmla="*/ 12 h 12"/>
                  <a:gd name="T10" fmla="*/ 5 w 100"/>
                  <a:gd name="T11" fmla="*/ 5 h 12"/>
                  <a:gd name="T12" fmla="*/ 95 w 100"/>
                  <a:gd name="T13" fmla="*/ 5 h 12"/>
                  <a:gd name="T14" fmla="*/ 95 w 100"/>
                  <a:gd name="T15" fmla="*/ 7 h 12"/>
                  <a:gd name="T16" fmla="*/ 5 w 100"/>
                  <a:gd name="T17" fmla="*/ 7 h 12"/>
                  <a:gd name="T18" fmla="*/ 5 w 100"/>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2">
                    <a:moveTo>
                      <a:pt x="0" y="12"/>
                    </a:moveTo>
                    <a:lnTo>
                      <a:pt x="100" y="12"/>
                    </a:lnTo>
                    <a:lnTo>
                      <a:pt x="100" y="0"/>
                    </a:lnTo>
                    <a:lnTo>
                      <a:pt x="0" y="0"/>
                    </a:lnTo>
                    <a:lnTo>
                      <a:pt x="0" y="12"/>
                    </a:lnTo>
                    <a:close/>
                    <a:moveTo>
                      <a:pt x="5" y="5"/>
                    </a:moveTo>
                    <a:lnTo>
                      <a:pt x="95" y="5"/>
                    </a:lnTo>
                    <a:lnTo>
                      <a:pt x="95" y="7"/>
                    </a:lnTo>
                    <a:lnTo>
                      <a:pt x="5" y="7"/>
                    </a:lnTo>
                    <a:lnTo>
                      <a:pt x="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grpSp>
      </p:grpSp>
      <p:grpSp>
        <p:nvGrpSpPr>
          <p:cNvPr id="293" name="组合 292"/>
          <p:cNvGrpSpPr/>
          <p:nvPr/>
        </p:nvGrpSpPr>
        <p:grpSpPr>
          <a:xfrm>
            <a:off x="5170503" y="3467202"/>
            <a:ext cx="577837" cy="577836"/>
            <a:chOff x="5170503" y="3467202"/>
            <a:chExt cx="577837" cy="577836"/>
          </a:xfrm>
        </p:grpSpPr>
        <p:sp>
          <p:nvSpPr>
            <p:cNvPr id="291" name="椭圆 290"/>
            <p:cNvSpPr/>
            <p:nvPr/>
          </p:nvSpPr>
          <p:spPr>
            <a:xfrm>
              <a:off x="5170503" y="3467202"/>
              <a:ext cx="577837" cy="577836"/>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30" name="组合 129"/>
            <p:cNvGrpSpPr/>
            <p:nvPr/>
          </p:nvGrpSpPr>
          <p:grpSpPr>
            <a:xfrm>
              <a:off x="5382237" y="3600564"/>
              <a:ext cx="154370" cy="311114"/>
              <a:chOff x="5233136" y="3352905"/>
              <a:chExt cx="206375" cy="415925"/>
            </a:xfrm>
            <a:solidFill>
              <a:srgbClr val="00B0F0"/>
            </a:solidFill>
          </p:grpSpPr>
          <p:sp>
            <p:nvSpPr>
              <p:cNvPr id="131" name="Freeform 14"/>
              <p:cNvSpPr>
                <a:spLocks noEditPoints="1"/>
              </p:cNvSpPr>
              <p:nvPr/>
            </p:nvSpPr>
            <p:spPr bwMode="auto">
              <a:xfrm>
                <a:off x="5233136" y="3352905"/>
                <a:ext cx="206375" cy="415925"/>
              </a:xfrm>
              <a:custGeom>
                <a:avLst/>
                <a:gdLst>
                  <a:gd name="T0" fmla="*/ 45 w 55"/>
                  <a:gd name="T1" fmla="*/ 59 h 108"/>
                  <a:gd name="T2" fmla="*/ 45 w 55"/>
                  <a:gd name="T3" fmla="*/ 17 h 108"/>
                  <a:gd name="T4" fmla="*/ 28 w 55"/>
                  <a:gd name="T5" fmla="*/ 0 h 108"/>
                  <a:gd name="T6" fmla="*/ 10 w 55"/>
                  <a:gd name="T7" fmla="*/ 17 h 108"/>
                  <a:gd name="T8" fmla="*/ 10 w 55"/>
                  <a:gd name="T9" fmla="*/ 59 h 108"/>
                  <a:gd name="T10" fmla="*/ 0 w 55"/>
                  <a:gd name="T11" fmla="*/ 80 h 108"/>
                  <a:gd name="T12" fmla="*/ 28 w 55"/>
                  <a:gd name="T13" fmla="*/ 108 h 108"/>
                  <a:gd name="T14" fmla="*/ 55 w 55"/>
                  <a:gd name="T15" fmla="*/ 80 h 108"/>
                  <a:gd name="T16" fmla="*/ 45 w 55"/>
                  <a:gd name="T17" fmla="*/ 59 h 108"/>
                  <a:gd name="T18" fmla="*/ 28 w 55"/>
                  <a:gd name="T19" fmla="*/ 106 h 108"/>
                  <a:gd name="T20" fmla="*/ 2 w 55"/>
                  <a:gd name="T21" fmla="*/ 80 h 108"/>
                  <a:gd name="T22" fmla="*/ 12 w 55"/>
                  <a:gd name="T23" fmla="*/ 60 h 108"/>
                  <a:gd name="T24" fmla="*/ 12 w 55"/>
                  <a:gd name="T25" fmla="*/ 58 h 108"/>
                  <a:gd name="T26" fmla="*/ 12 w 55"/>
                  <a:gd name="T27" fmla="*/ 57 h 108"/>
                  <a:gd name="T28" fmla="*/ 12 w 55"/>
                  <a:gd name="T29" fmla="*/ 17 h 108"/>
                  <a:gd name="T30" fmla="*/ 28 w 55"/>
                  <a:gd name="T31" fmla="*/ 2 h 108"/>
                  <a:gd name="T32" fmla="*/ 43 w 55"/>
                  <a:gd name="T33" fmla="*/ 17 h 108"/>
                  <a:gd name="T34" fmla="*/ 43 w 55"/>
                  <a:gd name="T35" fmla="*/ 57 h 108"/>
                  <a:gd name="T36" fmla="*/ 43 w 55"/>
                  <a:gd name="T37" fmla="*/ 58 h 108"/>
                  <a:gd name="T38" fmla="*/ 43 w 55"/>
                  <a:gd name="T39" fmla="*/ 60 h 108"/>
                  <a:gd name="T40" fmla="*/ 53 w 55"/>
                  <a:gd name="T41" fmla="*/ 80 h 108"/>
                  <a:gd name="T42" fmla="*/ 28 w 55"/>
                  <a:gd name="T43" fmla="*/ 10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108">
                    <a:moveTo>
                      <a:pt x="45" y="59"/>
                    </a:moveTo>
                    <a:cubicBezTo>
                      <a:pt x="45" y="17"/>
                      <a:pt x="45" y="17"/>
                      <a:pt x="45" y="17"/>
                    </a:cubicBezTo>
                    <a:cubicBezTo>
                      <a:pt x="45" y="7"/>
                      <a:pt x="37" y="0"/>
                      <a:pt x="28" y="0"/>
                    </a:cubicBezTo>
                    <a:cubicBezTo>
                      <a:pt x="18" y="0"/>
                      <a:pt x="10" y="7"/>
                      <a:pt x="10" y="17"/>
                    </a:cubicBezTo>
                    <a:cubicBezTo>
                      <a:pt x="10" y="59"/>
                      <a:pt x="10" y="59"/>
                      <a:pt x="10" y="59"/>
                    </a:cubicBezTo>
                    <a:cubicBezTo>
                      <a:pt x="4" y="64"/>
                      <a:pt x="0" y="71"/>
                      <a:pt x="0" y="80"/>
                    </a:cubicBezTo>
                    <a:cubicBezTo>
                      <a:pt x="0" y="95"/>
                      <a:pt x="12" y="108"/>
                      <a:pt x="28" y="108"/>
                    </a:cubicBezTo>
                    <a:cubicBezTo>
                      <a:pt x="43" y="108"/>
                      <a:pt x="55" y="95"/>
                      <a:pt x="55" y="80"/>
                    </a:cubicBezTo>
                    <a:cubicBezTo>
                      <a:pt x="55" y="71"/>
                      <a:pt x="51" y="64"/>
                      <a:pt x="45" y="59"/>
                    </a:cubicBezTo>
                    <a:close/>
                    <a:moveTo>
                      <a:pt x="28" y="106"/>
                    </a:moveTo>
                    <a:cubicBezTo>
                      <a:pt x="13" y="106"/>
                      <a:pt x="2" y="94"/>
                      <a:pt x="2" y="80"/>
                    </a:cubicBezTo>
                    <a:cubicBezTo>
                      <a:pt x="2" y="72"/>
                      <a:pt x="6" y="64"/>
                      <a:pt x="12" y="60"/>
                    </a:cubicBezTo>
                    <a:cubicBezTo>
                      <a:pt x="12" y="58"/>
                      <a:pt x="12" y="58"/>
                      <a:pt x="12" y="58"/>
                    </a:cubicBezTo>
                    <a:cubicBezTo>
                      <a:pt x="12" y="57"/>
                      <a:pt x="12" y="57"/>
                      <a:pt x="12" y="57"/>
                    </a:cubicBezTo>
                    <a:cubicBezTo>
                      <a:pt x="12" y="17"/>
                      <a:pt x="12" y="17"/>
                      <a:pt x="12" y="17"/>
                    </a:cubicBezTo>
                    <a:cubicBezTo>
                      <a:pt x="12" y="8"/>
                      <a:pt x="19" y="2"/>
                      <a:pt x="28" y="2"/>
                    </a:cubicBezTo>
                    <a:cubicBezTo>
                      <a:pt x="36" y="2"/>
                      <a:pt x="43" y="8"/>
                      <a:pt x="43" y="17"/>
                    </a:cubicBezTo>
                    <a:cubicBezTo>
                      <a:pt x="43" y="57"/>
                      <a:pt x="43" y="57"/>
                      <a:pt x="43" y="57"/>
                    </a:cubicBezTo>
                    <a:cubicBezTo>
                      <a:pt x="43" y="58"/>
                      <a:pt x="43" y="58"/>
                      <a:pt x="43" y="58"/>
                    </a:cubicBezTo>
                    <a:cubicBezTo>
                      <a:pt x="43" y="60"/>
                      <a:pt x="43" y="60"/>
                      <a:pt x="43" y="60"/>
                    </a:cubicBezTo>
                    <a:cubicBezTo>
                      <a:pt x="49" y="64"/>
                      <a:pt x="53" y="72"/>
                      <a:pt x="53" y="80"/>
                    </a:cubicBezTo>
                    <a:cubicBezTo>
                      <a:pt x="53" y="94"/>
                      <a:pt x="42" y="106"/>
                      <a:pt x="28"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sp>
            <p:nvSpPr>
              <p:cNvPr id="132" name="Freeform 15"/>
              <p:cNvSpPr>
                <a:spLocks noEditPoints="1"/>
              </p:cNvSpPr>
              <p:nvPr/>
            </p:nvSpPr>
            <p:spPr bwMode="auto">
              <a:xfrm>
                <a:off x="5263299" y="3391005"/>
                <a:ext cx="146050" cy="346075"/>
              </a:xfrm>
              <a:custGeom>
                <a:avLst/>
                <a:gdLst>
                  <a:gd name="T0" fmla="*/ 27 w 39"/>
                  <a:gd name="T1" fmla="*/ 52 h 90"/>
                  <a:gd name="T2" fmla="*/ 27 w 39"/>
                  <a:gd name="T3" fmla="*/ 29 h 90"/>
                  <a:gd name="T4" fmla="*/ 27 w 39"/>
                  <a:gd name="T5" fmla="*/ 28 h 90"/>
                  <a:gd name="T6" fmla="*/ 27 w 39"/>
                  <a:gd name="T7" fmla="*/ 7 h 90"/>
                  <a:gd name="T8" fmla="*/ 20 w 39"/>
                  <a:gd name="T9" fmla="*/ 0 h 90"/>
                  <a:gd name="T10" fmla="*/ 12 w 39"/>
                  <a:gd name="T11" fmla="*/ 7 h 90"/>
                  <a:gd name="T12" fmla="*/ 12 w 39"/>
                  <a:gd name="T13" fmla="*/ 28 h 90"/>
                  <a:gd name="T14" fmla="*/ 12 w 39"/>
                  <a:gd name="T15" fmla="*/ 29 h 90"/>
                  <a:gd name="T16" fmla="*/ 12 w 39"/>
                  <a:gd name="T17" fmla="*/ 52 h 90"/>
                  <a:gd name="T18" fmla="*/ 0 w 39"/>
                  <a:gd name="T19" fmla="*/ 70 h 90"/>
                  <a:gd name="T20" fmla="*/ 20 w 39"/>
                  <a:gd name="T21" fmla="*/ 90 h 90"/>
                  <a:gd name="T22" fmla="*/ 39 w 39"/>
                  <a:gd name="T23" fmla="*/ 70 h 90"/>
                  <a:gd name="T24" fmla="*/ 27 w 39"/>
                  <a:gd name="T25" fmla="*/ 52 h 90"/>
                  <a:gd name="T26" fmla="*/ 14 w 39"/>
                  <a:gd name="T27" fmla="*/ 7 h 90"/>
                  <a:gd name="T28" fmla="*/ 20 w 39"/>
                  <a:gd name="T29" fmla="*/ 2 h 90"/>
                  <a:gd name="T30" fmla="*/ 25 w 39"/>
                  <a:gd name="T31" fmla="*/ 7 h 90"/>
                  <a:gd name="T32" fmla="*/ 25 w 39"/>
                  <a:gd name="T33" fmla="*/ 28 h 90"/>
                  <a:gd name="T34" fmla="*/ 14 w 39"/>
                  <a:gd name="T35" fmla="*/ 28 h 90"/>
                  <a:gd name="T36" fmla="*/ 14 w 39"/>
                  <a:gd name="T37" fmla="*/ 7 h 90"/>
                  <a:gd name="T38" fmla="*/ 20 w 39"/>
                  <a:gd name="T39" fmla="*/ 88 h 90"/>
                  <a:gd name="T40" fmla="*/ 2 w 39"/>
                  <a:gd name="T41" fmla="*/ 70 h 90"/>
                  <a:gd name="T42" fmla="*/ 14 w 39"/>
                  <a:gd name="T43" fmla="*/ 53 h 90"/>
                  <a:gd name="T44" fmla="*/ 14 w 39"/>
                  <a:gd name="T45" fmla="*/ 52 h 90"/>
                  <a:gd name="T46" fmla="*/ 14 w 39"/>
                  <a:gd name="T47" fmla="*/ 51 h 90"/>
                  <a:gd name="T48" fmla="*/ 14 w 39"/>
                  <a:gd name="T49" fmla="*/ 30 h 90"/>
                  <a:gd name="T50" fmla="*/ 25 w 39"/>
                  <a:gd name="T51" fmla="*/ 30 h 90"/>
                  <a:gd name="T52" fmla="*/ 25 w 39"/>
                  <a:gd name="T53" fmla="*/ 51 h 90"/>
                  <a:gd name="T54" fmla="*/ 25 w 39"/>
                  <a:gd name="T55" fmla="*/ 53 h 90"/>
                  <a:gd name="T56" fmla="*/ 25 w 39"/>
                  <a:gd name="T57" fmla="*/ 53 h 90"/>
                  <a:gd name="T58" fmla="*/ 37 w 39"/>
                  <a:gd name="T59" fmla="*/ 70 h 90"/>
                  <a:gd name="T60" fmla="*/ 20 w 39"/>
                  <a:gd name="T61" fmla="*/ 8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 h="90">
                    <a:moveTo>
                      <a:pt x="27" y="52"/>
                    </a:moveTo>
                    <a:cubicBezTo>
                      <a:pt x="27" y="29"/>
                      <a:pt x="27" y="29"/>
                      <a:pt x="27" y="29"/>
                    </a:cubicBezTo>
                    <a:cubicBezTo>
                      <a:pt x="27" y="28"/>
                      <a:pt x="27" y="28"/>
                      <a:pt x="27" y="28"/>
                    </a:cubicBezTo>
                    <a:cubicBezTo>
                      <a:pt x="27" y="7"/>
                      <a:pt x="27" y="7"/>
                      <a:pt x="27" y="7"/>
                    </a:cubicBezTo>
                    <a:cubicBezTo>
                      <a:pt x="27" y="3"/>
                      <a:pt x="24" y="0"/>
                      <a:pt x="20" y="0"/>
                    </a:cubicBezTo>
                    <a:cubicBezTo>
                      <a:pt x="15" y="0"/>
                      <a:pt x="12" y="3"/>
                      <a:pt x="12" y="7"/>
                    </a:cubicBezTo>
                    <a:cubicBezTo>
                      <a:pt x="12" y="28"/>
                      <a:pt x="12" y="28"/>
                      <a:pt x="12" y="28"/>
                    </a:cubicBezTo>
                    <a:cubicBezTo>
                      <a:pt x="12" y="29"/>
                      <a:pt x="12" y="29"/>
                      <a:pt x="12" y="29"/>
                    </a:cubicBezTo>
                    <a:cubicBezTo>
                      <a:pt x="12" y="52"/>
                      <a:pt x="12" y="52"/>
                      <a:pt x="12" y="52"/>
                    </a:cubicBezTo>
                    <a:cubicBezTo>
                      <a:pt x="5" y="55"/>
                      <a:pt x="0" y="62"/>
                      <a:pt x="0" y="70"/>
                    </a:cubicBezTo>
                    <a:cubicBezTo>
                      <a:pt x="0" y="81"/>
                      <a:pt x="9" y="90"/>
                      <a:pt x="20" y="90"/>
                    </a:cubicBezTo>
                    <a:cubicBezTo>
                      <a:pt x="30" y="90"/>
                      <a:pt x="39" y="81"/>
                      <a:pt x="39" y="70"/>
                    </a:cubicBezTo>
                    <a:cubicBezTo>
                      <a:pt x="39" y="62"/>
                      <a:pt x="34" y="55"/>
                      <a:pt x="27" y="52"/>
                    </a:cubicBezTo>
                    <a:close/>
                    <a:moveTo>
                      <a:pt x="14" y="7"/>
                    </a:moveTo>
                    <a:cubicBezTo>
                      <a:pt x="14" y="4"/>
                      <a:pt x="16" y="2"/>
                      <a:pt x="20" y="2"/>
                    </a:cubicBezTo>
                    <a:cubicBezTo>
                      <a:pt x="23" y="2"/>
                      <a:pt x="25" y="4"/>
                      <a:pt x="25" y="7"/>
                    </a:cubicBezTo>
                    <a:cubicBezTo>
                      <a:pt x="25" y="28"/>
                      <a:pt x="25" y="28"/>
                      <a:pt x="25" y="28"/>
                    </a:cubicBezTo>
                    <a:cubicBezTo>
                      <a:pt x="14" y="28"/>
                      <a:pt x="14" y="28"/>
                      <a:pt x="14" y="28"/>
                    </a:cubicBezTo>
                    <a:lnTo>
                      <a:pt x="14" y="7"/>
                    </a:lnTo>
                    <a:close/>
                    <a:moveTo>
                      <a:pt x="20" y="88"/>
                    </a:moveTo>
                    <a:cubicBezTo>
                      <a:pt x="10" y="88"/>
                      <a:pt x="2" y="80"/>
                      <a:pt x="2" y="70"/>
                    </a:cubicBezTo>
                    <a:cubicBezTo>
                      <a:pt x="2" y="62"/>
                      <a:pt x="7" y="56"/>
                      <a:pt x="14" y="53"/>
                    </a:cubicBezTo>
                    <a:cubicBezTo>
                      <a:pt x="14" y="52"/>
                      <a:pt x="14" y="52"/>
                      <a:pt x="14" y="52"/>
                    </a:cubicBezTo>
                    <a:cubicBezTo>
                      <a:pt x="14" y="51"/>
                      <a:pt x="14" y="51"/>
                      <a:pt x="14" y="51"/>
                    </a:cubicBezTo>
                    <a:cubicBezTo>
                      <a:pt x="14" y="30"/>
                      <a:pt x="14" y="30"/>
                      <a:pt x="14" y="30"/>
                    </a:cubicBezTo>
                    <a:cubicBezTo>
                      <a:pt x="25" y="30"/>
                      <a:pt x="25" y="30"/>
                      <a:pt x="25" y="30"/>
                    </a:cubicBezTo>
                    <a:cubicBezTo>
                      <a:pt x="25" y="51"/>
                      <a:pt x="25" y="51"/>
                      <a:pt x="25" y="51"/>
                    </a:cubicBezTo>
                    <a:cubicBezTo>
                      <a:pt x="25" y="53"/>
                      <a:pt x="25" y="53"/>
                      <a:pt x="25" y="53"/>
                    </a:cubicBezTo>
                    <a:cubicBezTo>
                      <a:pt x="25" y="53"/>
                      <a:pt x="25" y="53"/>
                      <a:pt x="25" y="53"/>
                    </a:cubicBezTo>
                    <a:cubicBezTo>
                      <a:pt x="32" y="56"/>
                      <a:pt x="37" y="62"/>
                      <a:pt x="37" y="70"/>
                    </a:cubicBezTo>
                    <a:cubicBezTo>
                      <a:pt x="37" y="80"/>
                      <a:pt x="29" y="88"/>
                      <a:pt x="2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A3637"/>
                  </a:solidFill>
                </a:endParaRPr>
              </a:p>
            </p:txBody>
          </p:sp>
        </p:grpSp>
      </p:grpSp>
      <p:sp>
        <p:nvSpPr>
          <p:cNvPr id="275" name="文本框 274"/>
          <p:cNvSpPr txBox="1"/>
          <p:nvPr/>
        </p:nvSpPr>
        <p:spPr>
          <a:xfrm>
            <a:off x="560275" y="5202666"/>
            <a:ext cx="3053781" cy="1052596"/>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276" name="文本框 275"/>
          <p:cNvSpPr txBox="1"/>
          <p:nvPr/>
        </p:nvSpPr>
        <p:spPr>
          <a:xfrm>
            <a:off x="560276" y="4676432"/>
            <a:ext cx="2031325" cy="526234"/>
          </a:xfrm>
          <a:prstGeom prst="rect">
            <a:avLst/>
          </a:prstGeom>
          <a:noFill/>
        </p:spPr>
        <p:txBody>
          <a:bodyPr wrap="none" rtlCol="0">
            <a:spAutoFit/>
          </a:bodyPr>
          <a:lstStyle/>
          <a:p>
            <a:pPr>
              <a:lnSpc>
                <a:spcPct val="130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277" name="文本框 276"/>
          <p:cNvSpPr txBox="1"/>
          <p:nvPr/>
        </p:nvSpPr>
        <p:spPr>
          <a:xfrm>
            <a:off x="4403977" y="5202666"/>
            <a:ext cx="3003305" cy="1052596"/>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278" name="文本框 277"/>
          <p:cNvSpPr txBox="1"/>
          <p:nvPr/>
        </p:nvSpPr>
        <p:spPr>
          <a:xfrm>
            <a:off x="4403978" y="4676432"/>
            <a:ext cx="2031325" cy="526234"/>
          </a:xfrm>
          <a:prstGeom prst="rect">
            <a:avLst/>
          </a:prstGeom>
          <a:noFill/>
        </p:spPr>
        <p:txBody>
          <a:bodyPr wrap="none" rtlCol="0">
            <a:spAutoFit/>
          </a:bodyPr>
          <a:lstStyle/>
          <a:p>
            <a:pPr>
              <a:lnSpc>
                <a:spcPct val="130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279" name="文本框 278"/>
          <p:cNvSpPr txBox="1"/>
          <p:nvPr/>
        </p:nvSpPr>
        <p:spPr>
          <a:xfrm>
            <a:off x="8301199" y="5202666"/>
            <a:ext cx="3003304" cy="1052596"/>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280" name="文本框 279"/>
          <p:cNvSpPr txBox="1"/>
          <p:nvPr/>
        </p:nvSpPr>
        <p:spPr>
          <a:xfrm>
            <a:off x="8301199" y="4676432"/>
            <a:ext cx="2031325" cy="526234"/>
          </a:xfrm>
          <a:prstGeom prst="rect">
            <a:avLst/>
          </a:prstGeom>
          <a:noFill/>
        </p:spPr>
        <p:txBody>
          <a:bodyPr wrap="none" rtlCol="0">
            <a:spAutoFit/>
          </a:bodyPr>
          <a:lstStyle/>
          <a:p>
            <a:pPr>
              <a:lnSpc>
                <a:spcPct val="130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296" name="椭圆 295"/>
          <p:cNvSpPr/>
          <p:nvPr/>
        </p:nvSpPr>
        <p:spPr>
          <a:xfrm>
            <a:off x="1263072" y="1227441"/>
            <a:ext cx="2966028" cy="2966022"/>
          </a:xfrm>
          <a:prstGeom prst="ellipse">
            <a:avLst/>
          </a:prstGeom>
          <a:noFill/>
          <a:ln>
            <a:solidFill>
              <a:srgbClr val="3A3637"/>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3" name="矩形 282"/>
          <p:cNvSpPr/>
          <p:nvPr/>
        </p:nvSpPr>
        <p:spPr>
          <a:xfrm>
            <a:off x="5880667" y="1553162"/>
            <a:ext cx="5137885" cy="221239"/>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矩形 296"/>
          <p:cNvSpPr/>
          <p:nvPr/>
        </p:nvSpPr>
        <p:spPr>
          <a:xfrm>
            <a:off x="5880667" y="1551383"/>
            <a:ext cx="3436195" cy="221239"/>
          </a:xfrm>
          <a:prstGeom prst="rect">
            <a:avLst/>
          </a:prstGeom>
          <a:solidFill>
            <a:srgbClr val="0070C0"/>
          </a:solidFill>
          <a:ln>
            <a:noFill/>
          </a:ln>
          <a:effectLst>
            <a:innerShdw blurRad="88900" dist="254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endParaRPr>
          </a:p>
        </p:txBody>
      </p:sp>
      <p:sp>
        <p:nvSpPr>
          <p:cNvPr id="284" name="矩形 283"/>
          <p:cNvSpPr/>
          <p:nvPr/>
        </p:nvSpPr>
        <p:spPr>
          <a:xfrm>
            <a:off x="5880667" y="2250274"/>
            <a:ext cx="5137885" cy="221239"/>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矩形 297"/>
          <p:cNvSpPr/>
          <p:nvPr/>
        </p:nvSpPr>
        <p:spPr>
          <a:xfrm>
            <a:off x="5880668" y="2248495"/>
            <a:ext cx="1638392" cy="221239"/>
          </a:xfrm>
          <a:prstGeom prst="rect">
            <a:avLst/>
          </a:prstGeom>
          <a:solidFill>
            <a:srgbClr val="0070C0"/>
          </a:solidFill>
          <a:ln>
            <a:noFill/>
          </a:ln>
          <a:effectLst>
            <a:innerShdw blurRad="88900" dist="254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endParaRPr>
          </a:p>
        </p:txBody>
      </p:sp>
      <p:sp>
        <p:nvSpPr>
          <p:cNvPr id="285" name="矩形 284"/>
          <p:cNvSpPr/>
          <p:nvPr/>
        </p:nvSpPr>
        <p:spPr>
          <a:xfrm>
            <a:off x="5880667" y="3644498"/>
            <a:ext cx="5137885" cy="221239"/>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矩形 298"/>
          <p:cNvSpPr/>
          <p:nvPr/>
        </p:nvSpPr>
        <p:spPr>
          <a:xfrm>
            <a:off x="5880667" y="3642719"/>
            <a:ext cx="4304100" cy="221239"/>
          </a:xfrm>
          <a:prstGeom prst="rect">
            <a:avLst/>
          </a:prstGeom>
          <a:solidFill>
            <a:srgbClr val="0070C0"/>
          </a:solidFill>
          <a:ln>
            <a:noFill/>
          </a:ln>
          <a:effectLst>
            <a:innerShdw blurRad="88900" dist="254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endParaRPr>
          </a:p>
        </p:txBody>
      </p:sp>
      <p:sp>
        <p:nvSpPr>
          <p:cNvPr id="286" name="矩形 285"/>
          <p:cNvSpPr/>
          <p:nvPr/>
        </p:nvSpPr>
        <p:spPr>
          <a:xfrm>
            <a:off x="5880667" y="2947386"/>
            <a:ext cx="5137885" cy="221239"/>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矩形 299"/>
          <p:cNvSpPr/>
          <p:nvPr/>
        </p:nvSpPr>
        <p:spPr>
          <a:xfrm>
            <a:off x="5880667" y="2945607"/>
            <a:ext cx="2490799" cy="221239"/>
          </a:xfrm>
          <a:prstGeom prst="rect">
            <a:avLst/>
          </a:prstGeom>
          <a:solidFill>
            <a:srgbClr val="0070C0"/>
          </a:solidFill>
          <a:ln>
            <a:noFill/>
          </a:ln>
          <a:effectLst>
            <a:innerShdw blurRad="88900" dist="254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endParaRPr>
          </a:p>
        </p:txBody>
      </p:sp>
      <p:sp>
        <p:nvSpPr>
          <p:cNvPr id="301" name="等腰三角形 300"/>
          <p:cNvSpPr/>
          <p:nvPr/>
        </p:nvSpPr>
        <p:spPr>
          <a:xfrm rot="16200000">
            <a:off x="5552165" y="1660999"/>
            <a:ext cx="650082" cy="0"/>
          </a:xfrm>
          <a:custGeom>
            <a:avLst/>
            <a:gdLst>
              <a:gd name="connsiteX0" fmla="*/ 0 w 650082"/>
              <a:gd name="connsiteY0" fmla="*/ 45719 h 45719"/>
              <a:gd name="connsiteX1" fmla="*/ 325041 w 650082"/>
              <a:gd name="connsiteY1" fmla="*/ 0 h 45719"/>
              <a:gd name="connsiteX2" fmla="*/ 650082 w 650082"/>
              <a:gd name="connsiteY2" fmla="*/ 45719 h 45719"/>
              <a:gd name="connsiteX3" fmla="*/ 0 w 650082"/>
              <a:gd name="connsiteY3" fmla="*/ 45719 h 45719"/>
              <a:gd name="connsiteX0" fmla="*/ 0 w 650082"/>
              <a:gd name="connsiteY0" fmla="*/ 0 h 0"/>
              <a:gd name="connsiteX1" fmla="*/ 650082 w 650082"/>
              <a:gd name="connsiteY1" fmla="*/ 0 h 0"/>
              <a:gd name="connsiteX2" fmla="*/ 0 w 650082"/>
              <a:gd name="connsiteY2" fmla="*/ 0 h 0"/>
            </a:gdLst>
            <a:ahLst/>
            <a:cxnLst>
              <a:cxn ang="0">
                <a:pos x="connsiteX0" y="connsiteY0"/>
              </a:cxn>
              <a:cxn ang="0">
                <a:pos x="connsiteX1" y="connsiteY1"/>
              </a:cxn>
              <a:cxn ang="0">
                <a:pos x="connsiteX2" y="connsiteY2"/>
              </a:cxn>
            </a:cxnLst>
            <a:rect l="l" t="t" r="r" b="b"/>
            <a:pathLst>
              <a:path w="650082">
                <a:moveTo>
                  <a:pt x="0" y="0"/>
                </a:moveTo>
                <a:lnTo>
                  <a:pt x="650082" y="0"/>
                </a:lnTo>
                <a:lnTo>
                  <a:pt x="0" y="0"/>
                </a:lnTo>
                <a:close/>
              </a:path>
            </a:pathLst>
          </a:custGeom>
          <a:solidFill>
            <a:srgbClr val="FBFBFB"/>
          </a:solidFill>
          <a:ln>
            <a:gradFill flip="none" rotWithShape="1">
              <a:gsLst>
                <a:gs pos="0">
                  <a:srgbClr val="F2F2F2">
                    <a:alpha val="0"/>
                  </a:srgbClr>
                </a:gs>
                <a:gs pos="50000">
                  <a:srgbClr val="F2F2F2"/>
                </a:gs>
                <a:gs pos="100000">
                  <a:srgbClr val="F2F2F2">
                    <a:alpha val="0"/>
                  </a:srgbClr>
                </a:gs>
              </a:gsLst>
              <a:lin ang="0" scaled="1"/>
              <a:tileRect/>
            </a:gradFill>
          </a:ln>
          <a:effectLst>
            <a:outerShdw blurRad="25400" dist="12700" sx="124000" sy="1240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等腰三角形 300"/>
          <p:cNvSpPr/>
          <p:nvPr/>
        </p:nvSpPr>
        <p:spPr>
          <a:xfrm rot="16200000">
            <a:off x="5552165" y="3757302"/>
            <a:ext cx="650082" cy="0"/>
          </a:xfrm>
          <a:custGeom>
            <a:avLst/>
            <a:gdLst>
              <a:gd name="connsiteX0" fmla="*/ 0 w 650082"/>
              <a:gd name="connsiteY0" fmla="*/ 45719 h 45719"/>
              <a:gd name="connsiteX1" fmla="*/ 325041 w 650082"/>
              <a:gd name="connsiteY1" fmla="*/ 0 h 45719"/>
              <a:gd name="connsiteX2" fmla="*/ 650082 w 650082"/>
              <a:gd name="connsiteY2" fmla="*/ 45719 h 45719"/>
              <a:gd name="connsiteX3" fmla="*/ 0 w 650082"/>
              <a:gd name="connsiteY3" fmla="*/ 45719 h 45719"/>
              <a:gd name="connsiteX0" fmla="*/ 0 w 650082"/>
              <a:gd name="connsiteY0" fmla="*/ 0 h 0"/>
              <a:gd name="connsiteX1" fmla="*/ 650082 w 650082"/>
              <a:gd name="connsiteY1" fmla="*/ 0 h 0"/>
              <a:gd name="connsiteX2" fmla="*/ 0 w 650082"/>
              <a:gd name="connsiteY2" fmla="*/ 0 h 0"/>
            </a:gdLst>
            <a:ahLst/>
            <a:cxnLst>
              <a:cxn ang="0">
                <a:pos x="connsiteX0" y="connsiteY0"/>
              </a:cxn>
              <a:cxn ang="0">
                <a:pos x="connsiteX1" y="connsiteY1"/>
              </a:cxn>
              <a:cxn ang="0">
                <a:pos x="connsiteX2" y="connsiteY2"/>
              </a:cxn>
            </a:cxnLst>
            <a:rect l="l" t="t" r="r" b="b"/>
            <a:pathLst>
              <a:path w="650082">
                <a:moveTo>
                  <a:pt x="0" y="0"/>
                </a:moveTo>
                <a:lnTo>
                  <a:pt x="650082" y="0"/>
                </a:lnTo>
                <a:lnTo>
                  <a:pt x="0" y="0"/>
                </a:lnTo>
                <a:close/>
              </a:path>
            </a:pathLst>
          </a:custGeom>
          <a:solidFill>
            <a:srgbClr val="F6F6F6"/>
          </a:solidFill>
          <a:ln>
            <a:gradFill flip="none" rotWithShape="1">
              <a:gsLst>
                <a:gs pos="0">
                  <a:srgbClr val="F2F2F2">
                    <a:alpha val="0"/>
                  </a:srgbClr>
                </a:gs>
                <a:gs pos="50000">
                  <a:srgbClr val="F2F2F2"/>
                </a:gs>
                <a:gs pos="100000">
                  <a:srgbClr val="F2F2F2">
                    <a:alpha val="0"/>
                  </a:srgbClr>
                </a:gs>
              </a:gsLst>
              <a:lin ang="0" scaled="1"/>
              <a:tileRect/>
            </a:gradFill>
          </a:ln>
          <a:effectLst>
            <a:outerShdw blurRad="25400" dist="12700" sx="124000" sy="1240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等腰三角形 300"/>
          <p:cNvSpPr/>
          <p:nvPr/>
        </p:nvSpPr>
        <p:spPr>
          <a:xfrm rot="16200000">
            <a:off x="5552165" y="3058535"/>
            <a:ext cx="650082" cy="0"/>
          </a:xfrm>
          <a:custGeom>
            <a:avLst/>
            <a:gdLst>
              <a:gd name="connsiteX0" fmla="*/ 0 w 650082"/>
              <a:gd name="connsiteY0" fmla="*/ 45719 h 45719"/>
              <a:gd name="connsiteX1" fmla="*/ 325041 w 650082"/>
              <a:gd name="connsiteY1" fmla="*/ 0 h 45719"/>
              <a:gd name="connsiteX2" fmla="*/ 650082 w 650082"/>
              <a:gd name="connsiteY2" fmla="*/ 45719 h 45719"/>
              <a:gd name="connsiteX3" fmla="*/ 0 w 650082"/>
              <a:gd name="connsiteY3" fmla="*/ 45719 h 45719"/>
              <a:gd name="connsiteX0" fmla="*/ 0 w 650082"/>
              <a:gd name="connsiteY0" fmla="*/ 0 h 0"/>
              <a:gd name="connsiteX1" fmla="*/ 650082 w 650082"/>
              <a:gd name="connsiteY1" fmla="*/ 0 h 0"/>
              <a:gd name="connsiteX2" fmla="*/ 0 w 650082"/>
              <a:gd name="connsiteY2" fmla="*/ 0 h 0"/>
            </a:gdLst>
            <a:ahLst/>
            <a:cxnLst>
              <a:cxn ang="0">
                <a:pos x="connsiteX0" y="connsiteY0"/>
              </a:cxn>
              <a:cxn ang="0">
                <a:pos x="connsiteX1" y="connsiteY1"/>
              </a:cxn>
              <a:cxn ang="0">
                <a:pos x="connsiteX2" y="connsiteY2"/>
              </a:cxn>
            </a:cxnLst>
            <a:rect l="l" t="t" r="r" b="b"/>
            <a:pathLst>
              <a:path w="650082">
                <a:moveTo>
                  <a:pt x="0" y="0"/>
                </a:moveTo>
                <a:lnTo>
                  <a:pt x="650082" y="0"/>
                </a:lnTo>
                <a:lnTo>
                  <a:pt x="0" y="0"/>
                </a:lnTo>
                <a:close/>
              </a:path>
            </a:pathLst>
          </a:custGeom>
          <a:solidFill>
            <a:srgbClr val="F8F8F8"/>
          </a:solidFill>
          <a:ln>
            <a:gradFill flip="none" rotWithShape="1">
              <a:gsLst>
                <a:gs pos="0">
                  <a:srgbClr val="F2F2F2">
                    <a:alpha val="0"/>
                  </a:srgbClr>
                </a:gs>
                <a:gs pos="50000">
                  <a:srgbClr val="F2F2F2"/>
                </a:gs>
                <a:gs pos="100000">
                  <a:srgbClr val="F2F2F2">
                    <a:alpha val="0"/>
                  </a:srgbClr>
                </a:gs>
              </a:gsLst>
              <a:lin ang="0" scaled="1"/>
              <a:tileRect/>
            </a:gradFill>
          </a:ln>
          <a:effectLst>
            <a:outerShdw blurRad="25400" dist="12700" sx="124000" sy="1240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等腰三角形 300"/>
          <p:cNvSpPr/>
          <p:nvPr/>
        </p:nvSpPr>
        <p:spPr>
          <a:xfrm rot="16200000">
            <a:off x="5552165" y="2359767"/>
            <a:ext cx="650082" cy="0"/>
          </a:xfrm>
          <a:custGeom>
            <a:avLst/>
            <a:gdLst>
              <a:gd name="connsiteX0" fmla="*/ 0 w 650082"/>
              <a:gd name="connsiteY0" fmla="*/ 45719 h 45719"/>
              <a:gd name="connsiteX1" fmla="*/ 325041 w 650082"/>
              <a:gd name="connsiteY1" fmla="*/ 0 h 45719"/>
              <a:gd name="connsiteX2" fmla="*/ 650082 w 650082"/>
              <a:gd name="connsiteY2" fmla="*/ 45719 h 45719"/>
              <a:gd name="connsiteX3" fmla="*/ 0 w 650082"/>
              <a:gd name="connsiteY3" fmla="*/ 45719 h 45719"/>
              <a:gd name="connsiteX0" fmla="*/ 0 w 650082"/>
              <a:gd name="connsiteY0" fmla="*/ 0 h 0"/>
              <a:gd name="connsiteX1" fmla="*/ 650082 w 650082"/>
              <a:gd name="connsiteY1" fmla="*/ 0 h 0"/>
              <a:gd name="connsiteX2" fmla="*/ 0 w 650082"/>
              <a:gd name="connsiteY2" fmla="*/ 0 h 0"/>
            </a:gdLst>
            <a:ahLst/>
            <a:cxnLst>
              <a:cxn ang="0">
                <a:pos x="connsiteX0" y="connsiteY0"/>
              </a:cxn>
              <a:cxn ang="0">
                <a:pos x="connsiteX1" y="connsiteY1"/>
              </a:cxn>
              <a:cxn ang="0">
                <a:pos x="connsiteX2" y="connsiteY2"/>
              </a:cxn>
            </a:cxnLst>
            <a:rect l="l" t="t" r="r" b="b"/>
            <a:pathLst>
              <a:path w="650082">
                <a:moveTo>
                  <a:pt x="0" y="0"/>
                </a:moveTo>
                <a:lnTo>
                  <a:pt x="650082" y="0"/>
                </a:lnTo>
                <a:lnTo>
                  <a:pt x="0" y="0"/>
                </a:lnTo>
                <a:close/>
              </a:path>
            </a:pathLst>
          </a:custGeom>
          <a:solidFill>
            <a:srgbClr val="F9F9F9"/>
          </a:solidFill>
          <a:ln>
            <a:gradFill flip="none" rotWithShape="1">
              <a:gsLst>
                <a:gs pos="0">
                  <a:srgbClr val="F2F2F2">
                    <a:alpha val="0"/>
                  </a:srgbClr>
                </a:gs>
                <a:gs pos="50000">
                  <a:srgbClr val="F2F2F2"/>
                </a:gs>
                <a:gs pos="100000">
                  <a:srgbClr val="F2F2F2">
                    <a:alpha val="0"/>
                  </a:srgbClr>
                </a:gs>
              </a:gsLst>
              <a:lin ang="0" scaled="1"/>
              <a:tileRect/>
            </a:gradFill>
          </a:ln>
          <a:effectLst>
            <a:outerShdw blurRad="25400" dist="12700" sx="124000" sy="1240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80538756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7"/>
                                        </p:tgtEl>
                                        <p:attrNameLst>
                                          <p:attrName>ppt_y</p:attrName>
                                        </p:attrNameLst>
                                      </p:cBhvr>
                                      <p:tavLst>
                                        <p:tav tm="0">
                                          <p:val>
                                            <p:strVal val="#ppt_y"/>
                                          </p:val>
                                        </p:tav>
                                        <p:tav tm="100000">
                                          <p:val>
                                            <p:strVal val="#ppt_y"/>
                                          </p:val>
                                        </p:tav>
                                      </p:tavLst>
                                    </p:anim>
                                    <p:anim calcmode="lin" valueType="num">
                                      <p:cBhvr>
                                        <p:cTn id="9"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7"/>
                                        </p:tgtEl>
                                      </p:cBhvr>
                                    </p:animEffect>
                                  </p:childTnLst>
                                </p:cTn>
                              </p:par>
                              <p:par>
                                <p:cTn id="12" presetID="10" presetClass="entr" presetSubtype="0" fill="hold" nodeType="withEffect">
                                  <p:stCondLst>
                                    <p:cond delay="400"/>
                                  </p:stCondLst>
                                  <p:childTnLst>
                                    <p:set>
                                      <p:cBhvr>
                                        <p:cTn id="13" dur="1" fill="hold">
                                          <p:stCondLst>
                                            <p:cond delay="0"/>
                                          </p:stCondLst>
                                        </p:cTn>
                                        <p:tgtEl>
                                          <p:spTgt spid="114"/>
                                        </p:tgtEl>
                                        <p:attrNameLst>
                                          <p:attrName>style.visibility</p:attrName>
                                        </p:attrNameLst>
                                      </p:cBhvr>
                                      <p:to>
                                        <p:strVal val="visible"/>
                                      </p:to>
                                    </p:set>
                                    <p:animEffect transition="in" filter="fade">
                                      <p:cBhvr>
                                        <p:cTn id="14" dur="500"/>
                                        <p:tgtEl>
                                          <p:spTgt spid="114"/>
                                        </p:tgtEl>
                                      </p:cBhvr>
                                    </p:animEffect>
                                  </p:childTnLst>
                                </p:cTn>
                              </p:par>
                              <p:par>
                                <p:cTn id="15" presetID="53" presetClass="entr" presetSubtype="16" fill="hold" nodeType="withEffect">
                                  <p:stCondLst>
                                    <p:cond delay="400"/>
                                  </p:stCondLst>
                                  <p:childTnLst>
                                    <p:set>
                                      <p:cBhvr>
                                        <p:cTn id="16" dur="1" fill="hold">
                                          <p:stCondLst>
                                            <p:cond delay="0"/>
                                          </p:stCondLst>
                                        </p:cTn>
                                        <p:tgtEl>
                                          <p:spTgt spid="114"/>
                                        </p:tgtEl>
                                        <p:attrNameLst>
                                          <p:attrName>style.visibility</p:attrName>
                                        </p:attrNameLst>
                                      </p:cBhvr>
                                      <p:to>
                                        <p:strVal val="visible"/>
                                      </p:to>
                                    </p:set>
                                    <p:anim calcmode="lin" valueType="num">
                                      <p:cBhvr>
                                        <p:cTn id="17" dur="500" fill="hold"/>
                                        <p:tgtEl>
                                          <p:spTgt spid="114"/>
                                        </p:tgtEl>
                                        <p:attrNameLst>
                                          <p:attrName>ppt_w</p:attrName>
                                        </p:attrNameLst>
                                      </p:cBhvr>
                                      <p:tavLst>
                                        <p:tav tm="0">
                                          <p:val>
                                            <p:fltVal val="0"/>
                                          </p:val>
                                        </p:tav>
                                        <p:tav tm="100000">
                                          <p:val>
                                            <p:strVal val="#ppt_w"/>
                                          </p:val>
                                        </p:tav>
                                      </p:tavLst>
                                    </p:anim>
                                    <p:anim calcmode="lin" valueType="num">
                                      <p:cBhvr>
                                        <p:cTn id="18" dur="500" fill="hold"/>
                                        <p:tgtEl>
                                          <p:spTgt spid="114"/>
                                        </p:tgtEl>
                                        <p:attrNameLst>
                                          <p:attrName>ppt_h</p:attrName>
                                        </p:attrNameLst>
                                      </p:cBhvr>
                                      <p:tavLst>
                                        <p:tav tm="0">
                                          <p:val>
                                            <p:fltVal val="0"/>
                                          </p:val>
                                        </p:tav>
                                        <p:tav tm="100000">
                                          <p:val>
                                            <p:strVal val="#ppt_h"/>
                                          </p:val>
                                        </p:tav>
                                      </p:tavLst>
                                    </p:anim>
                                    <p:animEffect transition="in" filter="fade">
                                      <p:cBhvr>
                                        <p:cTn id="19" dur="500"/>
                                        <p:tgtEl>
                                          <p:spTgt spid="114"/>
                                        </p:tgtEl>
                                      </p:cBhvr>
                                    </p:animEffect>
                                  </p:childTnLst>
                                </p:cTn>
                              </p:par>
                              <p:par>
                                <p:cTn id="20" presetID="2" presetClass="entr" presetSubtype="2" fill="hold" grpId="0" nodeType="withEffect">
                                  <p:stCondLst>
                                    <p:cond delay="1700"/>
                                  </p:stCondLst>
                                  <p:childTnLst>
                                    <p:set>
                                      <p:cBhvr>
                                        <p:cTn id="21" dur="1" fill="hold">
                                          <p:stCondLst>
                                            <p:cond delay="0"/>
                                          </p:stCondLst>
                                        </p:cTn>
                                        <p:tgtEl>
                                          <p:spTgt spid="276"/>
                                        </p:tgtEl>
                                        <p:attrNameLst>
                                          <p:attrName>style.visibility</p:attrName>
                                        </p:attrNameLst>
                                      </p:cBhvr>
                                      <p:to>
                                        <p:strVal val="visible"/>
                                      </p:to>
                                    </p:set>
                                    <p:anim calcmode="lin" valueType="num">
                                      <p:cBhvr additive="base">
                                        <p:cTn id="22" dur="500" fill="hold"/>
                                        <p:tgtEl>
                                          <p:spTgt spid="276"/>
                                        </p:tgtEl>
                                        <p:attrNameLst>
                                          <p:attrName>ppt_x</p:attrName>
                                        </p:attrNameLst>
                                      </p:cBhvr>
                                      <p:tavLst>
                                        <p:tav tm="0">
                                          <p:val>
                                            <p:strVal val="1+#ppt_w/2"/>
                                          </p:val>
                                        </p:tav>
                                        <p:tav tm="100000">
                                          <p:val>
                                            <p:strVal val="#ppt_x"/>
                                          </p:val>
                                        </p:tav>
                                      </p:tavLst>
                                    </p:anim>
                                    <p:anim calcmode="lin" valueType="num">
                                      <p:cBhvr additive="base">
                                        <p:cTn id="23" dur="500" fill="hold"/>
                                        <p:tgtEl>
                                          <p:spTgt spid="276"/>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1800"/>
                                  </p:stCondLst>
                                  <p:childTnLst>
                                    <p:set>
                                      <p:cBhvr>
                                        <p:cTn id="25" dur="1" fill="hold">
                                          <p:stCondLst>
                                            <p:cond delay="0"/>
                                          </p:stCondLst>
                                        </p:cTn>
                                        <p:tgtEl>
                                          <p:spTgt spid="278"/>
                                        </p:tgtEl>
                                        <p:attrNameLst>
                                          <p:attrName>style.visibility</p:attrName>
                                        </p:attrNameLst>
                                      </p:cBhvr>
                                      <p:to>
                                        <p:strVal val="visible"/>
                                      </p:to>
                                    </p:set>
                                    <p:anim calcmode="lin" valueType="num">
                                      <p:cBhvr additive="base">
                                        <p:cTn id="26" dur="500" fill="hold"/>
                                        <p:tgtEl>
                                          <p:spTgt spid="278"/>
                                        </p:tgtEl>
                                        <p:attrNameLst>
                                          <p:attrName>ppt_x</p:attrName>
                                        </p:attrNameLst>
                                      </p:cBhvr>
                                      <p:tavLst>
                                        <p:tav tm="0">
                                          <p:val>
                                            <p:strVal val="1+#ppt_w/2"/>
                                          </p:val>
                                        </p:tav>
                                        <p:tav tm="100000">
                                          <p:val>
                                            <p:strVal val="#ppt_x"/>
                                          </p:val>
                                        </p:tav>
                                      </p:tavLst>
                                    </p:anim>
                                    <p:anim calcmode="lin" valueType="num">
                                      <p:cBhvr additive="base">
                                        <p:cTn id="27" dur="500" fill="hold"/>
                                        <p:tgtEl>
                                          <p:spTgt spid="278"/>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1900"/>
                                  </p:stCondLst>
                                  <p:childTnLst>
                                    <p:set>
                                      <p:cBhvr>
                                        <p:cTn id="29" dur="1" fill="hold">
                                          <p:stCondLst>
                                            <p:cond delay="0"/>
                                          </p:stCondLst>
                                        </p:cTn>
                                        <p:tgtEl>
                                          <p:spTgt spid="280"/>
                                        </p:tgtEl>
                                        <p:attrNameLst>
                                          <p:attrName>style.visibility</p:attrName>
                                        </p:attrNameLst>
                                      </p:cBhvr>
                                      <p:to>
                                        <p:strVal val="visible"/>
                                      </p:to>
                                    </p:set>
                                    <p:anim calcmode="lin" valueType="num">
                                      <p:cBhvr additive="base">
                                        <p:cTn id="30" dur="500" fill="hold"/>
                                        <p:tgtEl>
                                          <p:spTgt spid="280"/>
                                        </p:tgtEl>
                                        <p:attrNameLst>
                                          <p:attrName>ppt_x</p:attrName>
                                        </p:attrNameLst>
                                      </p:cBhvr>
                                      <p:tavLst>
                                        <p:tav tm="0">
                                          <p:val>
                                            <p:strVal val="1+#ppt_w/2"/>
                                          </p:val>
                                        </p:tav>
                                        <p:tav tm="100000">
                                          <p:val>
                                            <p:strVal val="#ppt_x"/>
                                          </p:val>
                                        </p:tav>
                                      </p:tavLst>
                                    </p:anim>
                                    <p:anim calcmode="lin" valueType="num">
                                      <p:cBhvr additive="base">
                                        <p:cTn id="31" dur="500" fill="hold"/>
                                        <p:tgtEl>
                                          <p:spTgt spid="280"/>
                                        </p:tgtEl>
                                        <p:attrNameLst>
                                          <p:attrName>ppt_y</p:attrName>
                                        </p:attrNameLst>
                                      </p:cBhvr>
                                      <p:tavLst>
                                        <p:tav tm="0">
                                          <p:val>
                                            <p:strVal val="#ppt_y"/>
                                          </p:val>
                                        </p:tav>
                                        <p:tav tm="100000">
                                          <p:val>
                                            <p:strVal val="#ppt_y"/>
                                          </p:val>
                                        </p:tav>
                                      </p:tavLst>
                                    </p:anim>
                                  </p:childTnLst>
                                </p:cTn>
                              </p:par>
                            </p:childTnLst>
                          </p:cTn>
                        </p:par>
                        <p:par>
                          <p:cTn id="32" fill="hold">
                            <p:stCondLst>
                              <p:cond delay="2400"/>
                            </p:stCondLst>
                            <p:childTnLst>
                              <p:par>
                                <p:cTn id="33" presetID="12" presetClass="entr" presetSubtype="8" fill="hold" grpId="0" nodeType="afterEffect">
                                  <p:stCondLst>
                                    <p:cond delay="0"/>
                                  </p:stCondLst>
                                  <p:iterate type="lt">
                                    <p:tmPct val="10000"/>
                                  </p:iterate>
                                  <p:childTnLst>
                                    <p:set>
                                      <p:cBhvr>
                                        <p:cTn id="34" dur="1" fill="hold">
                                          <p:stCondLst>
                                            <p:cond delay="0"/>
                                          </p:stCondLst>
                                        </p:cTn>
                                        <p:tgtEl>
                                          <p:spTgt spid="275"/>
                                        </p:tgtEl>
                                        <p:attrNameLst>
                                          <p:attrName>style.visibility</p:attrName>
                                        </p:attrNameLst>
                                      </p:cBhvr>
                                      <p:to>
                                        <p:strVal val="visible"/>
                                      </p:to>
                                    </p:set>
                                    <p:anim calcmode="lin" valueType="num">
                                      <p:cBhvr additive="base">
                                        <p:cTn id="35" dur="500"/>
                                        <p:tgtEl>
                                          <p:spTgt spid="275"/>
                                        </p:tgtEl>
                                        <p:attrNameLst>
                                          <p:attrName>ppt_x</p:attrName>
                                        </p:attrNameLst>
                                      </p:cBhvr>
                                      <p:tavLst>
                                        <p:tav tm="0">
                                          <p:val>
                                            <p:strVal val="#ppt_x-#ppt_w*1.125000"/>
                                          </p:val>
                                        </p:tav>
                                        <p:tav tm="100000">
                                          <p:val>
                                            <p:strVal val="#ppt_x"/>
                                          </p:val>
                                        </p:tav>
                                      </p:tavLst>
                                    </p:anim>
                                    <p:animEffect transition="in" filter="wipe(right)">
                                      <p:cBhvr>
                                        <p:cTn id="36" dur="500"/>
                                        <p:tgtEl>
                                          <p:spTgt spid="275"/>
                                        </p:tgtEl>
                                      </p:cBhvr>
                                    </p:animEffect>
                                  </p:childTnLst>
                                </p:cTn>
                              </p:par>
                              <p:par>
                                <p:cTn id="37" presetID="31" presetClass="entr" presetSubtype="0" fill="hold" grpId="1" nodeType="withEffect">
                                  <p:stCondLst>
                                    <p:cond delay="0"/>
                                  </p:stCondLst>
                                  <p:iterate type="lt">
                                    <p:tmPct val="10000"/>
                                  </p:iterate>
                                  <p:childTnLst>
                                    <p:set>
                                      <p:cBhvr>
                                        <p:cTn id="38" dur="1" fill="hold">
                                          <p:stCondLst>
                                            <p:cond delay="0"/>
                                          </p:stCondLst>
                                        </p:cTn>
                                        <p:tgtEl>
                                          <p:spTgt spid="275"/>
                                        </p:tgtEl>
                                        <p:attrNameLst>
                                          <p:attrName>style.visibility</p:attrName>
                                        </p:attrNameLst>
                                      </p:cBhvr>
                                      <p:to>
                                        <p:strVal val="visible"/>
                                      </p:to>
                                    </p:set>
                                    <p:anim calcmode="lin" valueType="num">
                                      <p:cBhvr>
                                        <p:cTn id="39" dur="500" fill="hold"/>
                                        <p:tgtEl>
                                          <p:spTgt spid="275"/>
                                        </p:tgtEl>
                                        <p:attrNameLst>
                                          <p:attrName>ppt_w</p:attrName>
                                        </p:attrNameLst>
                                      </p:cBhvr>
                                      <p:tavLst>
                                        <p:tav tm="0">
                                          <p:val>
                                            <p:fltVal val="0"/>
                                          </p:val>
                                        </p:tav>
                                        <p:tav tm="100000">
                                          <p:val>
                                            <p:strVal val="#ppt_w"/>
                                          </p:val>
                                        </p:tav>
                                      </p:tavLst>
                                    </p:anim>
                                    <p:anim calcmode="lin" valueType="num">
                                      <p:cBhvr>
                                        <p:cTn id="40" dur="500" fill="hold"/>
                                        <p:tgtEl>
                                          <p:spTgt spid="275"/>
                                        </p:tgtEl>
                                        <p:attrNameLst>
                                          <p:attrName>ppt_h</p:attrName>
                                        </p:attrNameLst>
                                      </p:cBhvr>
                                      <p:tavLst>
                                        <p:tav tm="0">
                                          <p:val>
                                            <p:fltVal val="0"/>
                                          </p:val>
                                        </p:tav>
                                        <p:tav tm="100000">
                                          <p:val>
                                            <p:strVal val="#ppt_h"/>
                                          </p:val>
                                        </p:tav>
                                      </p:tavLst>
                                    </p:anim>
                                    <p:anim calcmode="lin" valueType="num">
                                      <p:cBhvr>
                                        <p:cTn id="41" dur="500" fill="hold"/>
                                        <p:tgtEl>
                                          <p:spTgt spid="275"/>
                                        </p:tgtEl>
                                        <p:attrNameLst>
                                          <p:attrName>style.rotation</p:attrName>
                                        </p:attrNameLst>
                                      </p:cBhvr>
                                      <p:tavLst>
                                        <p:tav tm="0">
                                          <p:val>
                                            <p:fltVal val="90"/>
                                          </p:val>
                                        </p:tav>
                                        <p:tav tm="100000">
                                          <p:val>
                                            <p:fltVal val="0"/>
                                          </p:val>
                                        </p:tav>
                                      </p:tavLst>
                                    </p:anim>
                                    <p:animEffect transition="in" filter="fade">
                                      <p:cBhvr>
                                        <p:cTn id="42" dur="500"/>
                                        <p:tgtEl>
                                          <p:spTgt spid="275"/>
                                        </p:tgtEl>
                                      </p:cBhvr>
                                    </p:animEffect>
                                  </p:childTnLst>
                                </p:cTn>
                              </p:par>
                              <p:par>
                                <p:cTn id="43" presetID="12" presetClass="entr" presetSubtype="8" fill="hold" grpId="0" nodeType="withEffect">
                                  <p:stCondLst>
                                    <p:cond delay="0"/>
                                  </p:stCondLst>
                                  <p:iterate type="lt">
                                    <p:tmPct val="10000"/>
                                  </p:iterate>
                                  <p:childTnLst>
                                    <p:set>
                                      <p:cBhvr>
                                        <p:cTn id="44" dur="1" fill="hold">
                                          <p:stCondLst>
                                            <p:cond delay="0"/>
                                          </p:stCondLst>
                                        </p:cTn>
                                        <p:tgtEl>
                                          <p:spTgt spid="277"/>
                                        </p:tgtEl>
                                        <p:attrNameLst>
                                          <p:attrName>style.visibility</p:attrName>
                                        </p:attrNameLst>
                                      </p:cBhvr>
                                      <p:to>
                                        <p:strVal val="visible"/>
                                      </p:to>
                                    </p:set>
                                    <p:anim calcmode="lin" valueType="num">
                                      <p:cBhvr additive="base">
                                        <p:cTn id="45" dur="500"/>
                                        <p:tgtEl>
                                          <p:spTgt spid="277"/>
                                        </p:tgtEl>
                                        <p:attrNameLst>
                                          <p:attrName>ppt_x</p:attrName>
                                        </p:attrNameLst>
                                      </p:cBhvr>
                                      <p:tavLst>
                                        <p:tav tm="0">
                                          <p:val>
                                            <p:strVal val="#ppt_x-#ppt_w*1.125000"/>
                                          </p:val>
                                        </p:tav>
                                        <p:tav tm="100000">
                                          <p:val>
                                            <p:strVal val="#ppt_x"/>
                                          </p:val>
                                        </p:tav>
                                      </p:tavLst>
                                    </p:anim>
                                    <p:animEffect transition="in" filter="wipe(right)">
                                      <p:cBhvr>
                                        <p:cTn id="46" dur="500"/>
                                        <p:tgtEl>
                                          <p:spTgt spid="277"/>
                                        </p:tgtEl>
                                      </p:cBhvr>
                                    </p:animEffect>
                                  </p:childTnLst>
                                </p:cTn>
                              </p:par>
                              <p:par>
                                <p:cTn id="47" presetID="31" presetClass="entr" presetSubtype="0" fill="hold" grpId="1" nodeType="withEffect">
                                  <p:stCondLst>
                                    <p:cond delay="0"/>
                                  </p:stCondLst>
                                  <p:iterate type="lt">
                                    <p:tmPct val="10000"/>
                                  </p:iterate>
                                  <p:childTnLst>
                                    <p:set>
                                      <p:cBhvr>
                                        <p:cTn id="48" dur="1" fill="hold">
                                          <p:stCondLst>
                                            <p:cond delay="0"/>
                                          </p:stCondLst>
                                        </p:cTn>
                                        <p:tgtEl>
                                          <p:spTgt spid="277"/>
                                        </p:tgtEl>
                                        <p:attrNameLst>
                                          <p:attrName>style.visibility</p:attrName>
                                        </p:attrNameLst>
                                      </p:cBhvr>
                                      <p:to>
                                        <p:strVal val="visible"/>
                                      </p:to>
                                    </p:set>
                                    <p:anim calcmode="lin" valueType="num">
                                      <p:cBhvr>
                                        <p:cTn id="49" dur="500" fill="hold"/>
                                        <p:tgtEl>
                                          <p:spTgt spid="277"/>
                                        </p:tgtEl>
                                        <p:attrNameLst>
                                          <p:attrName>ppt_w</p:attrName>
                                        </p:attrNameLst>
                                      </p:cBhvr>
                                      <p:tavLst>
                                        <p:tav tm="0">
                                          <p:val>
                                            <p:fltVal val="0"/>
                                          </p:val>
                                        </p:tav>
                                        <p:tav tm="100000">
                                          <p:val>
                                            <p:strVal val="#ppt_w"/>
                                          </p:val>
                                        </p:tav>
                                      </p:tavLst>
                                    </p:anim>
                                    <p:anim calcmode="lin" valueType="num">
                                      <p:cBhvr>
                                        <p:cTn id="50" dur="500" fill="hold"/>
                                        <p:tgtEl>
                                          <p:spTgt spid="277"/>
                                        </p:tgtEl>
                                        <p:attrNameLst>
                                          <p:attrName>ppt_h</p:attrName>
                                        </p:attrNameLst>
                                      </p:cBhvr>
                                      <p:tavLst>
                                        <p:tav tm="0">
                                          <p:val>
                                            <p:fltVal val="0"/>
                                          </p:val>
                                        </p:tav>
                                        <p:tav tm="100000">
                                          <p:val>
                                            <p:strVal val="#ppt_h"/>
                                          </p:val>
                                        </p:tav>
                                      </p:tavLst>
                                    </p:anim>
                                    <p:anim calcmode="lin" valueType="num">
                                      <p:cBhvr>
                                        <p:cTn id="51" dur="500" fill="hold"/>
                                        <p:tgtEl>
                                          <p:spTgt spid="277"/>
                                        </p:tgtEl>
                                        <p:attrNameLst>
                                          <p:attrName>style.rotation</p:attrName>
                                        </p:attrNameLst>
                                      </p:cBhvr>
                                      <p:tavLst>
                                        <p:tav tm="0">
                                          <p:val>
                                            <p:fltVal val="90"/>
                                          </p:val>
                                        </p:tav>
                                        <p:tav tm="100000">
                                          <p:val>
                                            <p:fltVal val="0"/>
                                          </p:val>
                                        </p:tav>
                                      </p:tavLst>
                                    </p:anim>
                                    <p:animEffect transition="in" filter="fade">
                                      <p:cBhvr>
                                        <p:cTn id="52" dur="500"/>
                                        <p:tgtEl>
                                          <p:spTgt spid="277"/>
                                        </p:tgtEl>
                                      </p:cBhvr>
                                    </p:animEffect>
                                  </p:childTnLst>
                                </p:cTn>
                              </p:par>
                              <p:par>
                                <p:cTn id="53" presetID="12" presetClass="entr" presetSubtype="8" fill="hold" grpId="0" nodeType="withEffect">
                                  <p:stCondLst>
                                    <p:cond delay="0"/>
                                  </p:stCondLst>
                                  <p:iterate type="lt">
                                    <p:tmPct val="10000"/>
                                  </p:iterate>
                                  <p:childTnLst>
                                    <p:set>
                                      <p:cBhvr>
                                        <p:cTn id="54" dur="1" fill="hold">
                                          <p:stCondLst>
                                            <p:cond delay="0"/>
                                          </p:stCondLst>
                                        </p:cTn>
                                        <p:tgtEl>
                                          <p:spTgt spid="279"/>
                                        </p:tgtEl>
                                        <p:attrNameLst>
                                          <p:attrName>style.visibility</p:attrName>
                                        </p:attrNameLst>
                                      </p:cBhvr>
                                      <p:to>
                                        <p:strVal val="visible"/>
                                      </p:to>
                                    </p:set>
                                    <p:anim calcmode="lin" valueType="num">
                                      <p:cBhvr additive="base">
                                        <p:cTn id="55" dur="500"/>
                                        <p:tgtEl>
                                          <p:spTgt spid="279"/>
                                        </p:tgtEl>
                                        <p:attrNameLst>
                                          <p:attrName>ppt_x</p:attrName>
                                        </p:attrNameLst>
                                      </p:cBhvr>
                                      <p:tavLst>
                                        <p:tav tm="0">
                                          <p:val>
                                            <p:strVal val="#ppt_x-#ppt_w*1.125000"/>
                                          </p:val>
                                        </p:tav>
                                        <p:tav tm="100000">
                                          <p:val>
                                            <p:strVal val="#ppt_x"/>
                                          </p:val>
                                        </p:tav>
                                      </p:tavLst>
                                    </p:anim>
                                    <p:animEffect transition="in" filter="wipe(right)">
                                      <p:cBhvr>
                                        <p:cTn id="56" dur="500"/>
                                        <p:tgtEl>
                                          <p:spTgt spid="279"/>
                                        </p:tgtEl>
                                      </p:cBhvr>
                                    </p:animEffect>
                                  </p:childTnLst>
                                </p:cTn>
                              </p:par>
                              <p:par>
                                <p:cTn id="57" presetID="31" presetClass="entr" presetSubtype="0" fill="hold" grpId="1" nodeType="withEffect">
                                  <p:stCondLst>
                                    <p:cond delay="0"/>
                                  </p:stCondLst>
                                  <p:iterate type="lt">
                                    <p:tmPct val="10000"/>
                                  </p:iterate>
                                  <p:childTnLst>
                                    <p:set>
                                      <p:cBhvr>
                                        <p:cTn id="58" dur="1" fill="hold">
                                          <p:stCondLst>
                                            <p:cond delay="0"/>
                                          </p:stCondLst>
                                        </p:cTn>
                                        <p:tgtEl>
                                          <p:spTgt spid="279"/>
                                        </p:tgtEl>
                                        <p:attrNameLst>
                                          <p:attrName>style.visibility</p:attrName>
                                        </p:attrNameLst>
                                      </p:cBhvr>
                                      <p:to>
                                        <p:strVal val="visible"/>
                                      </p:to>
                                    </p:set>
                                    <p:anim calcmode="lin" valueType="num">
                                      <p:cBhvr>
                                        <p:cTn id="59" dur="500" fill="hold"/>
                                        <p:tgtEl>
                                          <p:spTgt spid="279"/>
                                        </p:tgtEl>
                                        <p:attrNameLst>
                                          <p:attrName>ppt_w</p:attrName>
                                        </p:attrNameLst>
                                      </p:cBhvr>
                                      <p:tavLst>
                                        <p:tav tm="0">
                                          <p:val>
                                            <p:fltVal val="0"/>
                                          </p:val>
                                        </p:tav>
                                        <p:tav tm="100000">
                                          <p:val>
                                            <p:strVal val="#ppt_w"/>
                                          </p:val>
                                        </p:tav>
                                      </p:tavLst>
                                    </p:anim>
                                    <p:anim calcmode="lin" valueType="num">
                                      <p:cBhvr>
                                        <p:cTn id="60" dur="500" fill="hold"/>
                                        <p:tgtEl>
                                          <p:spTgt spid="279"/>
                                        </p:tgtEl>
                                        <p:attrNameLst>
                                          <p:attrName>ppt_h</p:attrName>
                                        </p:attrNameLst>
                                      </p:cBhvr>
                                      <p:tavLst>
                                        <p:tav tm="0">
                                          <p:val>
                                            <p:fltVal val="0"/>
                                          </p:val>
                                        </p:tav>
                                        <p:tav tm="100000">
                                          <p:val>
                                            <p:strVal val="#ppt_h"/>
                                          </p:val>
                                        </p:tav>
                                      </p:tavLst>
                                    </p:anim>
                                    <p:anim calcmode="lin" valueType="num">
                                      <p:cBhvr>
                                        <p:cTn id="61" dur="500" fill="hold"/>
                                        <p:tgtEl>
                                          <p:spTgt spid="279"/>
                                        </p:tgtEl>
                                        <p:attrNameLst>
                                          <p:attrName>style.rotation</p:attrName>
                                        </p:attrNameLst>
                                      </p:cBhvr>
                                      <p:tavLst>
                                        <p:tav tm="0">
                                          <p:val>
                                            <p:fltVal val="90"/>
                                          </p:val>
                                        </p:tav>
                                        <p:tav tm="100000">
                                          <p:val>
                                            <p:fltVal val="0"/>
                                          </p:val>
                                        </p:tav>
                                      </p:tavLst>
                                    </p:anim>
                                    <p:animEffect transition="in" filter="fade">
                                      <p:cBhvr>
                                        <p:cTn id="62"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 grpId="0"/>
      <p:bldP spid="275" grpId="1"/>
      <p:bldP spid="276" grpId="0"/>
      <p:bldP spid="277" grpId="0"/>
      <p:bldP spid="277" grpId="1"/>
      <p:bldP spid="278" grpId="0"/>
      <p:bldP spid="279" grpId="0"/>
      <p:bldP spid="279" grpId="1"/>
      <p:bldP spid="280"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泪滴形 5"/>
          <p:cNvSpPr/>
          <p:nvPr/>
        </p:nvSpPr>
        <p:spPr>
          <a:xfrm rot="10800000">
            <a:off x="4371451" y="1011487"/>
            <a:ext cx="1108610" cy="1076365"/>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371450" y="1014555"/>
            <a:ext cx="1087071" cy="1073297"/>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462392" y="1110241"/>
            <a:ext cx="905185" cy="87885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574444" y="166062"/>
            <a:ext cx="3237690" cy="523220"/>
          </a:xfrm>
          <a:prstGeom prst="rect">
            <a:avLst/>
          </a:prstGeom>
          <a:noFill/>
        </p:spPr>
        <p:txBody>
          <a:bodyPr wrap="square" rtlCol="0">
            <a:spAutoFit/>
          </a:bodyPr>
          <a:lstStyle/>
          <a:p>
            <a:r>
              <a:rPr lang="zh-CN" altLang="en-US" sz="2800" dirty="0" smtClean="0">
                <a:solidFill>
                  <a:srgbClr val="3A3637"/>
                </a:solidFill>
                <a:latin typeface="汉仪菱心体简" panose="02010609000101010101" pitchFamily="49" charset="-122"/>
                <a:ea typeface="汉仪菱心体简" panose="02010609000101010101" pitchFamily="49" charset="-122"/>
              </a:rPr>
              <a:t>主目录</a:t>
            </a:r>
            <a:endParaRPr lang="zh-CN" altLang="en-US" sz="2800" dirty="0">
              <a:solidFill>
                <a:srgbClr val="3A3637"/>
              </a:solidFill>
              <a:latin typeface="汉仪菱心体简" panose="02010609000101010101" pitchFamily="49" charset="-122"/>
              <a:ea typeface="汉仪菱心体简" panose="02010609000101010101" pitchFamily="49" charset="-122"/>
            </a:endParaRPr>
          </a:p>
        </p:txBody>
      </p:sp>
      <p:sp>
        <p:nvSpPr>
          <p:cNvPr id="33" name="文本框 32"/>
          <p:cNvSpPr txBox="1"/>
          <p:nvPr/>
        </p:nvSpPr>
        <p:spPr>
          <a:xfrm>
            <a:off x="4567377" y="1226503"/>
            <a:ext cx="695213" cy="584775"/>
          </a:xfrm>
          <a:prstGeom prst="rect">
            <a:avLst/>
          </a:prstGeom>
          <a:noFill/>
          <a:effectLst/>
        </p:spPr>
        <p:txBody>
          <a:bodyPr wrap="square" rtlCol="0">
            <a:spAutoFit/>
          </a:bodyPr>
          <a:lstStyle/>
          <a:p>
            <a:pPr algn="ctr"/>
            <a:r>
              <a:rPr lang="en-US" altLang="zh-CN" sz="32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rPr>
              <a:t>01</a:t>
            </a:r>
            <a:endParaRPr lang="zh-CN" altLang="en-US" sz="32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endParaRPr>
          </a:p>
        </p:txBody>
      </p:sp>
      <p:sp>
        <p:nvSpPr>
          <p:cNvPr id="4" name="文本框 3"/>
          <p:cNvSpPr txBox="1"/>
          <p:nvPr/>
        </p:nvSpPr>
        <p:spPr>
          <a:xfrm>
            <a:off x="5585046" y="1416633"/>
            <a:ext cx="2118438" cy="572464"/>
          </a:xfrm>
          <a:prstGeom prst="rect">
            <a:avLst/>
          </a:prstGeom>
          <a:noFill/>
        </p:spPr>
        <p:txBody>
          <a:bodyPr wrap="square" rtlCol="0">
            <a:spAutoFit/>
          </a:bodyPr>
          <a:lstStyle/>
          <a:p>
            <a:pPr algn="ctr">
              <a:lnSpc>
                <a:spcPct val="130000"/>
              </a:lnSpc>
            </a:pPr>
            <a:r>
              <a:rPr lang="zh-CN" altLang="en-US" sz="2400" dirty="0" smtClean="0">
                <a:solidFill>
                  <a:srgbClr val="3A3637"/>
                </a:solidFill>
                <a:latin typeface="锐字锐线俏皮简1.0" panose="02010604000000000000" pitchFamily="2" charset="-122"/>
                <a:ea typeface="锐字锐线俏皮简1.0" panose="02010604000000000000" pitchFamily="2" charset="-122"/>
              </a:rPr>
              <a:t>月度工作汇报</a:t>
            </a:r>
            <a:endParaRPr lang="en-US" altLang="zh-CN" sz="2400" dirty="0">
              <a:solidFill>
                <a:srgbClr val="3A3637"/>
              </a:solidFill>
              <a:latin typeface="锐字锐线俏皮简1.0" panose="02010604000000000000" pitchFamily="2" charset="-122"/>
              <a:ea typeface="锐字锐线俏皮简1.0" panose="02010604000000000000" pitchFamily="2" charset="-122"/>
            </a:endParaRPr>
          </a:p>
        </p:txBody>
      </p:sp>
      <p:sp>
        <p:nvSpPr>
          <p:cNvPr id="10" name="泪滴形 9"/>
          <p:cNvSpPr/>
          <p:nvPr/>
        </p:nvSpPr>
        <p:spPr>
          <a:xfrm rot="10800000">
            <a:off x="4371451" y="2242631"/>
            <a:ext cx="1108610" cy="1076365"/>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71450" y="2245699"/>
            <a:ext cx="1087071" cy="1073297"/>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462392" y="2341385"/>
            <a:ext cx="905185" cy="87885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434713" y="2491211"/>
            <a:ext cx="982086" cy="584775"/>
          </a:xfrm>
          <a:prstGeom prst="rect">
            <a:avLst/>
          </a:prstGeom>
          <a:noFill/>
          <a:effectLst/>
        </p:spPr>
        <p:txBody>
          <a:bodyPr wrap="square" rtlCol="0">
            <a:spAutoFit/>
          </a:bodyPr>
          <a:lstStyle/>
          <a:p>
            <a:pPr algn="ctr"/>
            <a:r>
              <a:rPr lang="en-US" altLang="zh-CN" sz="32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rPr>
              <a:t>02</a:t>
            </a:r>
            <a:endParaRPr lang="zh-CN" altLang="en-US" sz="32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endParaRPr>
          </a:p>
        </p:txBody>
      </p:sp>
      <p:sp>
        <p:nvSpPr>
          <p:cNvPr id="15" name="文本框 14"/>
          <p:cNvSpPr txBox="1"/>
          <p:nvPr/>
        </p:nvSpPr>
        <p:spPr>
          <a:xfrm>
            <a:off x="5585046" y="2647777"/>
            <a:ext cx="2118438" cy="521938"/>
          </a:xfrm>
          <a:prstGeom prst="rect">
            <a:avLst/>
          </a:prstGeom>
          <a:noFill/>
        </p:spPr>
        <p:txBody>
          <a:bodyPr wrap="square" rtlCol="0">
            <a:spAutoFit/>
          </a:bodyPr>
          <a:lstStyle/>
          <a:p>
            <a:pPr algn="ctr">
              <a:lnSpc>
                <a:spcPct val="130000"/>
              </a:lnSpc>
            </a:pPr>
            <a:r>
              <a:rPr lang="zh-CN" altLang="en-US" sz="2400" dirty="0" smtClean="0">
                <a:solidFill>
                  <a:srgbClr val="3A3637"/>
                </a:solidFill>
                <a:latin typeface="锐字锐线俏皮简1.0" panose="02010604000000000000" pitchFamily="2" charset="-122"/>
                <a:ea typeface="锐字锐线俏皮简1.0" panose="02010604000000000000" pitchFamily="2" charset="-122"/>
              </a:rPr>
              <a:t>工作完成情况</a:t>
            </a:r>
            <a:endParaRPr lang="en-US" altLang="zh-CN" sz="2400" dirty="0">
              <a:solidFill>
                <a:srgbClr val="3A3637"/>
              </a:solidFill>
              <a:latin typeface="锐字锐线俏皮简1.0" panose="02010604000000000000" pitchFamily="2" charset="-122"/>
              <a:ea typeface="锐字锐线俏皮简1.0" panose="02010604000000000000" pitchFamily="2" charset="-122"/>
            </a:endParaRPr>
          </a:p>
        </p:txBody>
      </p:sp>
      <p:sp>
        <p:nvSpPr>
          <p:cNvPr id="16" name="泪滴形 15"/>
          <p:cNvSpPr/>
          <p:nvPr/>
        </p:nvSpPr>
        <p:spPr>
          <a:xfrm rot="10800000">
            <a:off x="4371451" y="3487684"/>
            <a:ext cx="1108610" cy="1076365"/>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371450" y="3490752"/>
            <a:ext cx="1087071" cy="1073297"/>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462392" y="3586438"/>
            <a:ext cx="905185" cy="87885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394293" y="3736264"/>
            <a:ext cx="1017669" cy="584775"/>
          </a:xfrm>
          <a:prstGeom prst="rect">
            <a:avLst/>
          </a:prstGeom>
          <a:noFill/>
          <a:effectLst/>
        </p:spPr>
        <p:txBody>
          <a:bodyPr wrap="square" rtlCol="0">
            <a:spAutoFit/>
          </a:bodyPr>
          <a:lstStyle/>
          <a:p>
            <a:pPr algn="ctr"/>
            <a:r>
              <a:rPr lang="en-US" altLang="zh-CN" sz="32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rPr>
              <a:t>03</a:t>
            </a:r>
            <a:endParaRPr lang="zh-CN" altLang="en-US" sz="32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endParaRPr>
          </a:p>
        </p:txBody>
      </p:sp>
      <p:sp>
        <p:nvSpPr>
          <p:cNvPr id="20" name="文本框 19"/>
          <p:cNvSpPr txBox="1"/>
          <p:nvPr/>
        </p:nvSpPr>
        <p:spPr>
          <a:xfrm>
            <a:off x="5585046" y="3892830"/>
            <a:ext cx="2118438" cy="518796"/>
          </a:xfrm>
          <a:prstGeom prst="rect">
            <a:avLst/>
          </a:prstGeom>
          <a:noFill/>
        </p:spPr>
        <p:txBody>
          <a:bodyPr wrap="square" rtlCol="0">
            <a:spAutoFit/>
          </a:bodyPr>
          <a:lstStyle/>
          <a:p>
            <a:pPr algn="ctr">
              <a:lnSpc>
                <a:spcPct val="130000"/>
              </a:lnSpc>
            </a:pPr>
            <a:r>
              <a:rPr lang="zh-CN" altLang="en-US" sz="2400" dirty="0" smtClean="0">
                <a:solidFill>
                  <a:srgbClr val="3A3637"/>
                </a:solidFill>
                <a:latin typeface="锐字锐线俏皮简1.0" panose="02010604000000000000" pitchFamily="2" charset="-122"/>
                <a:ea typeface="锐字锐线俏皮简1.0" panose="02010604000000000000" pitchFamily="2" charset="-122"/>
              </a:rPr>
              <a:t>工作存在问题</a:t>
            </a:r>
            <a:endParaRPr lang="en-US" altLang="zh-CN" sz="2400" dirty="0">
              <a:solidFill>
                <a:srgbClr val="3A3637"/>
              </a:solidFill>
              <a:latin typeface="锐字锐线俏皮简1.0" panose="02010604000000000000" pitchFamily="2" charset="-122"/>
              <a:ea typeface="锐字锐线俏皮简1.0" panose="02010604000000000000" pitchFamily="2" charset="-122"/>
            </a:endParaRPr>
          </a:p>
        </p:txBody>
      </p:sp>
      <p:sp>
        <p:nvSpPr>
          <p:cNvPr id="21" name="泪滴形 20"/>
          <p:cNvSpPr/>
          <p:nvPr/>
        </p:nvSpPr>
        <p:spPr>
          <a:xfrm rot="10800000">
            <a:off x="4368536" y="4644438"/>
            <a:ext cx="1108610" cy="1076365"/>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368535" y="4647506"/>
            <a:ext cx="1087071" cy="1073297"/>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459477" y="4743192"/>
            <a:ext cx="905185" cy="87885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4391378" y="4893018"/>
            <a:ext cx="1017669" cy="584775"/>
          </a:xfrm>
          <a:prstGeom prst="rect">
            <a:avLst/>
          </a:prstGeom>
          <a:noFill/>
          <a:effectLst/>
        </p:spPr>
        <p:txBody>
          <a:bodyPr wrap="square" rtlCol="0">
            <a:spAutoFit/>
          </a:bodyPr>
          <a:lstStyle/>
          <a:p>
            <a:pPr algn="ctr"/>
            <a:r>
              <a:rPr lang="en-US" altLang="zh-CN" sz="32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rPr>
              <a:t>04</a:t>
            </a:r>
            <a:endParaRPr lang="zh-CN" altLang="en-US" sz="32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endParaRPr>
          </a:p>
        </p:txBody>
      </p:sp>
      <p:sp>
        <p:nvSpPr>
          <p:cNvPr id="25" name="文本框 24"/>
          <p:cNvSpPr txBox="1"/>
          <p:nvPr/>
        </p:nvSpPr>
        <p:spPr>
          <a:xfrm>
            <a:off x="5582131" y="5049584"/>
            <a:ext cx="2118438" cy="572464"/>
          </a:xfrm>
          <a:prstGeom prst="rect">
            <a:avLst/>
          </a:prstGeom>
          <a:noFill/>
        </p:spPr>
        <p:txBody>
          <a:bodyPr wrap="square" rtlCol="0">
            <a:spAutoFit/>
          </a:bodyPr>
          <a:lstStyle/>
          <a:p>
            <a:pPr algn="ctr">
              <a:lnSpc>
                <a:spcPct val="130000"/>
              </a:lnSpc>
            </a:pPr>
            <a:r>
              <a:rPr lang="zh-CN" altLang="en-US" sz="2400" dirty="0" smtClean="0">
                <a:solidFill>
                  <a:srgbClr val="3A3637"/>
                </a:solidFill>
                <a:latin typeface="锐字锐线俏皮简1.0" panose="02010604000000000000" pitchFamily="2" charset="-122"/>
                <a:ea typeface="锐字锐线俏皮简1.0" panose="02010604000000000000" pitchFamily="2" charset="-122"/>
              </a:rPr>
              <a:t>下月工作计划</a:t>
            </a:r>
            <a:endParaRPr lang="en-US" altLang="zh-CN" sz="2400" dirty="0">
              <a:solidFill>
                <a:srgbClr val="3A3637"/>
              </a:solidFill>
              <a:latin typeface="锐字锐线俏皮简1.0" panose="02010604000000000000" pitchFamily="2" charset="-122"/>
              <a:ea typeface="锐字锐线俏皮简1.0" panose="02010604000000000000" pitchFamily="2" charset="-122"/>
            </a:endParaRPr>
          </a:p>
        </p:txBody>
      </p:sp>
    </p:spTree>
    <p:extLst>
      <p:ext uri="{BB962C8B-B14F-4D97-AF65-F5344CB8AC3E}">
        <p14:creationId xmlns:p14="http://schemas.microsoft.com/office/powerpoint/2010/main" val="939103331"/>
      </p:ext>
    </p:extLst>
  </p:cSld>
  <p:clrMapOvr>
    <a:masterClrMapping/>
  </p:clrMapOvr>
  <p:transition spd="slow" advTm="804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53" presetClass="entr" presetSubtype="16" fill="hold" grpId="0" nodeType="withEffect">
                                  <p:stCondLst>
                                    <p:cond delay="10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16" fill="hold" grpId="0" nodeType="withEffect">
                                  <p:stCondLst>
                                    <p:cond delay="16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2100"/>
                            </p:stCondLst>
                            <p:childTnLst>
                              <p:par>
                                <p:cTn id="22" presetID="49" presetClass="entr" presetSubtype="0" decel="100000" fill="hold" grpId="0" nodeType="afterEffect">
                                  <p:stCondLst>
                                    <p:cond delay="0"/>
                                  </p:stCondLst>
                                  <p:iterate type="lt">
                                    <p:tmPct val="10000"/>
                                  </p:iterate>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34" presetClass="emph" presetSubtype="0" fill="hold" grpId="1" nodeType="withEffect">
                                  <p:stCondLst>
                                    <p:cond delay="800"/>
                                  </p:stCondLst>
                                  <p:iterate type="lt">
                                    <p:tmPct val="10000"/>
                                  </p:iterate>
                                  <p:childTnLst>
                                    <p:animMotion origin="layout" path="M 0.0 0.0 L 0.0 -0.07213" pathEditMode="relative" ptsTypes="">
                                      <p:cBhvr>
                                        <p:cTn id="29" dur="250" accel="50000" decel="50000" autoRev="1" fill="hold">
                                          <p:stCondLst>
                                            <p:cond delay="0"/>
                                          </p:stCondLst>
                                        </p:cTn>
                                        <p:tgtEl>
                                          <p:spTgt spid="9"/>
                                        </p:tgtEl>
                                        <p:attrNameLst>
                                          <p:attrName>ppt_x</p:attrName>
                                          <p:attrName>ppt_y</p:attrName>
                                        </p:attrNameLst>
                                      </p:cBhvr>
                                    </p:animMotion>
                                    <p:animRot by="1500000">
                                      <p:cBhvr>
                                        <p:cTn id="30" dur="125" fill="hold">
                                          <p:stCondLst>
                                            <p:cond delay="0"/>
                                          </p:stCondLst>
                                        </p:cTn>
                                        <p:tgtEl>
                                          <p:spTgt spid="9"/>
                                        </p:tgtEl>
                                        <p:attrNameLst>
                                          <p:attrName>r</p:attrName>
                                        </p:attrNameLst>
                                      </p:cBhvr>
                                    </p:animRot>
                                    <p:animRot by="-1500000">
                                      <p:cBhvr>
                                        <p:cTn id="31" dur="125" fill="hold">
                                          <p:stCondLst>
                                            <p:cond delay="125"/>
                                          </p:stCondLst>
                                        </p:cTn>
                                        <p:tgtEl>
                                          <p:spTgt spid="9"/>
                                        </p:tgtEl>
                                        <p:attrNameLst>
                                          <p:attrName>r</p:attrName>
                                        </p:attrNameLst>
                                      </p:cBhvr>
                                    </p:animRot>
                                    <p:animRot by="-1500000">
                                      <p:cBhvr>
                                        <p:cTn id="32" dur="125" fill="hold">
                                          <p:stCondLst>
                                            <p:cond delay="250"/>
                                          </p:stCondLst>
                                        </p:cTn>
                                        <p:tgtEl>
                                          <p:spTgt spid="9"/>
                                        </p:tgtEl>
                                        <p:attrNameLst>
                                          <p:attrName>r</p:attrName>
                                        </p:attrNameLst>
                                      </p:cBhvr>
                                    </p:animRot>
                                    <p:animRot by="1500000">
                                      <p:cBhvr>
                                        <p:cTn id="33" dur="125" fill="hold">
                                          <p:stCondLst>
                                            <p:cond delay="375"/>
                                          </p:stCondLst>
                                        </p:cTn>
                                        <p:tgtEl>
                                          <p:spTgt spid="9"/>
                                        </p:tgtEl>
                                        <p:attrNameLst>
                                          <p:attrName>r</p:attrName>
                                        </p:attrNameLst>
                                      </p:cBhvr>
                                    </p:animRo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up)">
                                      <p:cBhvr>
                                        <p:cTn id="37" dur="500"/>
                                        <p:tgtEl>
                                          <p:spTgt spid="4"/>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1000" fill="hold"/>
                                        <p:tgtEl>
                                          <p:spTgt spid="10"/>
                                        </p:tgtEl>
                                        <p:attrNameLst>
                                          <p:attrName>ppt_w</p:attrName>
                                        </p:attrNameLst>
                                      </p:cBhvr>
                                      <p:tavLst>
                                        <p:tav tm="0">
                                          <p:val>
                                            <p:fltVal val="0"/>
                                          </p:val>
                                        </p:tav>
                                        <p:tav tm="100000">
                                          <p:val>
                                            <p:strVal val="#ppt_w"/>
                                          </p:val>
                                        </p:tav>
                                      </p:tavLst>
                                    </p:anim>
                                    <p:anim calcmode="lin" valueType="num">
                                      <p:cBhvr>
                                        <p:cTn id="41" dur="1000" fill="hold"/>
                                        <p:tgtEl>
                                          <p:spTgt spid="10"/>
                                        </p:tgtEl>
                                        <p:attrNameLst>
                                          <p:attrName>ppt_h</p:attrName>
                                        </p:attrNameLst>
                                      </p:cBhvr>
                                      <p:tavLst>
                                        <p:tav tm="0">
                                          <p:val>
                                            <p:fltVal val="0"/>
                                          </p:val>
                                        </p:tav>
                                        <p:tav tm="100000">
                                          <p:val>
                                            <p:strVal val="#ppt_h"/>
                                          </p:val>
                                        </p:tav>
                                      </p:tavLst>
                                    </p:anim>
                                    <p:anim calcmode="lin" valueType="num">
                                      <p:cBhvr>
                                        <p:cTn id="42" dur="1000" fill="hold"/>
                                        <p:tgtEl>
                                          <p:spTgt spid="10"/>
                                        </p:tgtEl>
                                        <p:attrNameLst>
                                          <p:attrName>style.rotation</p:attrName>
                                        </p:attrNameLst>
                                      </p:cBhvr>
                                      <p:tavLst>
                                        <p:tav tm="0">
                                          <p:val>
                                            <p:fltVal val="90"/>
                                          </p:val>
                                        </p:tav>
                                        <p:tav tm="100000">
                                          <p:val>
                                            <p:fltVal val="0"/>
                                          </p:val>
                                        </p:tav>
                                      </p:tavLst>
                                    </p:anim>
                                    <p:animEffect transition="in" filter="fade">
                                      <p:cBhvr>
                                        <p:cTn id="43" dur="1000"/>
                                        <p:tgtEl>
                                          <p:spTgt spid="10"/>
                                        </p:tgtEl>
                                      </p:cBhvr>
                                    </p:animEffect>
                                  </p:childTnLst>
                                </p:cTn>
                              </p:par>
                              <p:par>
                                <p:cTn id="44" presetID="53" presetClass="entr" presetSubtype="16"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par>
                                <p:cTn id="49" presetID="53" presetClass="entr" presetSubtype="16" fill="hold" grpId="0" nodeType="withEffect">
                                  <p:stCondLst>
                                    <p:cond delay="160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5600"/>
                            </p:stCondLst>
                            <p:childTnLst>
                              <p:par>
                                <p:cTn id="55" presetID="22" presetClass="entr" presetSubtype="1"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up)">
                                      <p:cBhvr>
                                        <p:cTn id="57" dur="500"/>
                                        <p:tgtEl>
                                          <p:spTgt spid="15"/>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p:cTn id="60" dur="1000" fill="hold"/>
                                        <p:tgtEl>
                                          <p:spTgt spid="16"/>
                                        </p:tgtEl>
                                        <p:attrNameLst>
                                          <p:attrName>ppt_w</p:attrName>
                                        </p:attrNameLst>
                                      </p:cBhvr>
                                      <p:tavLst>
                                        <p:tav tm="0">
                                          <p:val>
                                            <p:fltVal val="0"/>
                                          </p:val>
                                        </p:tav>
                                        <p:tav tm="100000">
                                          <p:val>
                                            <p:strVal val="#ppt_w"/>
                                          </p:val>
                                        </p:tav>
                                      </p:tavLst>
                                    </p:anim>
                                    <p:anim calcmode="lin" valueType="num">
                                      <p:cBhvr>
                                        <p:cTn id="61" dur="1000" fill="hold"/>
                                        <p:tgtEl>
                                          <p:spTgt spid="16"/>
                                        </p:tgtEl>
                                        <p:attrNameLst>
                                          <p:attrName>ppt_h</p:attrName>
                                        </p:attrNameLst>
                                      </p:cBhvr>
                                      <p:tavLst>
                                        <p:tav tm="0">
                                          <p:val>
                                            <p:fltVal val="0"/>
                                          </p:val>
                                        </p:tav>
                                        <p:tav tm="100000">
                                          <p:val>
                                            <p:strVal val="#ppt_h"/>
                                          </p:val>
                                        </p:tav>
                                      </p:tavLst>
                                    </p:anim>
                                    <p:anim calcmode="lin" valueType="num">
                                      <p:cBhvr>
                                        <p:cTn id="62" dur="1000" fill="hold"/>
                                        <p:tgtEl>
                                          <p:spTgt spid="16"/>
                                        </p:tgtEl>
                                        <p:attrNameLst>
                                          <p:attrName>style.rotation</p:attrName>
                                        </p:attrNameLst>
                                      </p:cBhvr>
                                      <p:tavLst>
                                        <p:tav tm="0">
                                          <p:val>
                                            <p:fltVal val="90"/>
                                          </p:val>
                                        </p:tav>
                                        <p:tav tm="100000">
                                          <p:val>
                                            <p:fltVal val="0"/>
                                          </p:val>
                                        </p:tav>
                                      </p:tavLst>
                                    </p:anim>
                                    <p:animEffect transition="in" filter="fade">
                                      <p:cBhvr>
                                        <p:cTn id="63" dur="1000"/>
                                        <p:tgtEl>
                                          <p:spTgt spid="16"/>
                                        </p:tgtEl>
                                      </p:cBhvr>
                                    </p:animEffect>
                                  </p:childTnLst>
                                </p:cTn>
                              </p:par>
                              <p:par>
                                <p:cTn id="64" presetID="53" presetClass="entr" presetSubtype="16" fill="hold" grpId="0" nodeType="withEffect">
                                  <p:stCondLst>
                                    <p:cond delay="1000"/>
                                  </p:stCondLst>
                                  <p:childTnLst>
                                    <p:set>
                                      <p:cBhvr>
                                        <p:cTn id="65" dur="1" fill="hold">
                                          <p:stCondLst>
                                            <p:cond delay="0"/>
                                          </p:stCondLst>
                                        </p:cTn>
                                        <p:tgtEl>
                                          <p:spTgt spid="17"/>
                                        </p:tgtEl>
                                        <p:attrNameLst>
                                          <p:attrName>style.visibility</p:attrName>
                                        </p:attrNameLst>
                                      </p:cBhvr>
                                      <p:to>
                                        <p:strVal val="visible"/>
                                      </p:to>
                                    </p:set>
                                    <p:anim calcmode="lin" valueType="num">
                                      <p:cBhvr>
                                        <p:cTn id="66" dur="500" fill="hold"/>
                                        <p:tgtEl>
                                          <p:spTgt spid="17"/>
                                        </p:tgtEl>
                                        <p:attrNameLst>
                                          <p:attrName>ppt_w</p:attrName>
                                        </p:attrNameLst>
                                      </p:cBhvr>
                                      <p:tavLst>
                                        <p:tav tm="0">
                                          <p:val>
                                            <p:fltVal val="0"/>
                                          </p:val>
                                        </p:tav>
                                        <p:tav tm="100000">
                                          <p:val>
                                            <p:strVal val="#ppt_w"/>
                                          </p:val>
                                        </p:tav>
                                      </p:tavLst>
                                    </p:anim>
                                    <p:anim calcmode="lin" valueType="num">
                                      <p:cBhvr>
                                        <p:cTn id="67" dur="500" fill="hold"/>
                                        <p:tgtEl>
                                          <p:spTgt spid="17"/>
                                        </p:tgtEl>
                                        <p:attrNameLst>
                                          <p:attrName>ppt_h</p:attrName>
                                        </p:attrNameLst>
                                      </p:cBhvr>
                                      <p:tavLst>
                                        <p:tav tm="0">
                                          <p:val>
                                            <p:fltVal val="0"/>
                                          </p:val>
                                        </p:tav>
                                        <p:tav tm="100000">
                                          <p:val>
                                            <p:strVal val="#ppt_h"/>
                                          </p:val>
                                        </p:tav>
                                      </p:tavLst>
                                    </p:anim>
                                    <p:animEffect transition="in" filter="fade">
                                      <p:cBhvr>
                                        <p:cTn id="68" dur="500"/>
                                        <p:tgtEl>
                                          <p:spTgt spid="17"/>
                                        </p:tgtEl>
                                      </p:cBhvr>
                                    </p:animEffect>
                                  </p:childTnLst>
                                </p:cTn>
                              </p:par>
                              <p:par>
                                <p:cTn id="69" presetID="53" presetClass="entr" presetSubtype="16" fill="hold" grpId="0" nodeType="withEffect">
                                  <p:stCondLst>
                                    <p:cond delay="160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childTnLst>
                          </p:cTn>
                        </p:par>
                        <p:par>
                          <p:cTn id="74" fill="hold">
                            <p:stCondLst>
                              <p:cond delay="7700"/>
                            </p:stCondLst>
                            <p:childTnLst>
                              <p:par>
                                <p:cTn id="75" presetID="22" presetClass="entr" presetSubtype="1"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up)">
                                      <p:cBhvr>
                                        <p:cTn id="77" dur="500"/>
                                        <p:tgtEl>
                                          <p:spTgt spid="20"/>
                                        </p:tgtEl>
                                      </p:cBhvr>
                                    </p:animEffect>
                                  </p:childTnLst>
                                </p:cTn>
                              </p:par>
                              <p:par>
                                <p:cTn id="78" presetID="31" presetClass="entr" presetSubtype="0"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p:cTn id="80" dur="1000" fill="hold"/>
                                        <p:tgtEl>
                                          <p:spTgt spid="21"/>
                                        </p:tgtEl>
                                        <p:attrNameLst>
                                          <p:attrName>ppt_w</p:attrName>
                                        </p:attrNameLst>
                                      </p:cBhvr>
                                      <p:tavLst>
                                        <p:tav tm="0">
                                          <p:val>
                                            <p:fltVal val="0"/>
                                          </p:val>
                                        </p:tav>
                                        <p:tav tm="100000">
                                          <p:val>
                                            <p:strVal val="#ppt_w"/>
                                          </p:val>
                                        </p:tav>
                                      </p:tavLst>
                                    </p:anim>
                                    <p:anim calcmode="lin" valueType="num">
                                      <p:cBhvr>
                                        <p:cTn id="81" dur="1000" fill="hold"/>
                                        <p:tgtEl>
                                          <p:spTgt spid="21"/>
                                        </p:tgtEl>
                                        <p:attrNameLst>
                                          <p:attrName>ppt_h</p:attrName>
                                        </p:attrNameLst>
                                      </p:cBhvr>
                                      <p:tavLst>
                                        <p:tav tm="0">
                                          <p:val>
                                            <p:fltVal val="0"/>
                                          </p:val>
                                        </p:tav>
                                        <p:tav tm="100000">
                                          <p:val>
                                            <p:strVal val="#ppt_h"/>
                                          </p:val>
                                        </p:tav>
                                      </p:tavLst>
                                    </p:anim>
                                    <p:anim calcmode="lin" valueType="num">
                                      <p:cBhvr>
                                        <p:cTn id="82" dur="1000" fill="hold"/>
                                        <p:tgtEl>
                                          <p:spTgt spid="21"/>
                                        </p:tgtEl>
                                        <p:attrNameLst>
                                          <p:attrName>style.rotation</p:attrName>
                                        </p:attrNameLst>
                                      </p:cBhvr>
                                      <p:tavLst>
                                        <p:tav tm="0">
                                          <p:val>
                                            <p:fltVal val="90"/>
                                          </p:val>
                                        </p:tav>
                                        <p:tav tm="100000">
                                          <p:val>
                                            <p:fltVal val="0"/>
                                          </p:val>
                                        </p:tav>
                                      </p:tavLst>
                                    </p:anim>
                                    <p:animEffect transition="in" filter="fade">
                                      <p:cBhvr>
                                        <p:cTn id="83" dur="1000"/>
                                        <p:tgtEl>
                                          <p:spTgt spid="21"/>
                                        </p:tgtEl>
                                      </p:cBhvr>
                                    </p:animEffect>
                                  </p:childTnLst>
                                </p:cTn>
                              </p:par>
                              <p:par>
                                <p:cTn id="84" presetID="53" presetClass="entr" presetSubtype="16" fill="hold" grpId="0" nodeType="withEffect">
                                  <p:stCondLst>
                                    <p:cond delay="1000"/>
                                  </p:stCondLst>
                                  <p:childTnLst>
                                    <p:set>
                                      <p:cBhvr>
                                        <p:cTn id="85" dur="1" fill="hold">
                                          <p:stCondLst>
                                            <p:cond delay="0"/>
                                          </p:stCondLst>
                                        </p:cTn>
                                        <p:tgtEl>
                                          <p:spTgt spid="22"/>
                                        </p:tgtEl>
                                        <p:attrNameLst>
                                          <p:attrName>style.visibility</p:attrName>
                                        </p:attrNameLst>
                                      </p:cBhvr>
                                      <p:to>
                                        <p:strVal val="visible"/>
                                      </p:to>
                                    </p:set>
                                    <p:anim calcmode="lin" valueType="num">
                                      <p:cBhvr>
                                        <p:cTn id="86" dur="500" fill="hold"/>
                                        <p:tgtEl>
                                          <p:spTgt spid="22"/>
                                        </p:tgtEl>
                                        <p:attrNameLst>
                                          <p:attrName>ppt_w</p:attrName>
                                        </p:attrNameLst>
                                      </p:cBhvr>
                                      <p:tavLst>
                                        <p:tav tm="0">
                                          <p:val>
                                            <p:fltVal val="0"/>
                                          </p:val>
                                        </p:tav>
                                        <p:tav tm="100000">
                                          <p:val>
                                            <p:strVal val="#ppt_w"/>
                                          </p:val>
                                        </p:tav>
                                      </p:tavLst>
                                    </p:anim>
                                    <p:anim calcmode="lin" valueType="num">
                                      <p:cBhvr>
                                        <p:cTn id="87" dur="500" fill="hold"/>
                                        <p:tgtEl>
                                          <p:spTgt spid="22"/>
                                        </p:tgtEl>
                                        <p:attrNameLst>
                                          <p:attrName>ppt_h</p:attrName>
                                        </p:attrNameLst>
                                      </p:cBhvr>
                                      <p:tavLst>
                                        <p:tav tm="0">
                                          <p:val>
                                            <p:fltVal val="0"/>
                                          </p:val>
                                        </p:tav>
                                        <p:tav tm="100000">
                                          <p:val>
                                            <p:strVal val="#ppt_h"/>
                                          </p:val>
                                        </p:tav>
                                      </p:tavLst>
                                    </p:anim>
                                    <p:animEffect transition="in" filter="fade">
                                      <p:cBhvr>
                                        <p:cTn id="88" dur="500"/>
                                        <p:tgtEl>
                                          <p:spTgt spid="22"/>
                                        </p:tgtEl>
                                      </p:cBhvr>
                                    </p:animEffect>
                                  </p:childTnLst>
                                </p:cTn>
                              </p:par>
                              <p:par>
                                <p:cTn id="89" presetID="53" presetClass="entr" presetSubtype="16" fill="hold" grpId="0" nodeType="withEffect">
                                  <p:stCondLst>
                                    <p:cond delay="1600"/>
                                  </p:stCondLst>
                                  <p:childTnLst>
                                    <p:set>
                                      <p:cBhvr>
                                        <p:cTn id="90" dur="1" fill="hold">
                                          <p:stCondLst>
                                            <p:cond delay="0"/>
                                          </p:stCondLst>
                                        </p:cTn>
                                        <p:tgtEl>
                                          <p:spTgt spid="23"/>
                                        </p:tgtEl>
                                        <p:attrNameLst>
                                          <p:attrName>style.visibility</p:attrName>
                                        </p:attrNameLst>
                                      </p:cBhvr>
                                      <p:to>
                                        <p:strVal val="visible"/>
                                      </p:to>
                                    </p:set>
                                    <p:anim calcmode="lin" valueType="num">
                                      <p:cBhvr>
                                        <p:cTn id="91" dur="500" fill="hold"/>
                                        <p:tgtEl>
                                          <p:spTgt spid="23"/>
                                        </p:tgtEl>
                                        <p:attrNameLst>
                                          <p:attrName>ppt_w</p:attrName>
                                        </p:attrNameLst>
                                      </p:cBhvr>
                                      <p:tavLst>
                                        <p:tav tm="0">
                                          <p:val>
                                            <p:fltVal val="0"/>
                                          </p:val>
                                        </p:tav>
                                        <p:tav tm="100000">
                                          <p:val>
                                            <p:strVal val="#ppt_w"/>
                                          </p:val>
                                        </p:tav>
                                      </p:tavLst>
                                    </p:anim>
                                    <p:anim calcmode="lin" valueType="num">
                                      <p:cBhvr>
                                        <p:cTn id="92" dur="500" fill="hold"/>
                                        <p:tgtEl>
                                          <p:spTgt spid="23"/>
                                        </p:tgtEl>
                                        <p:attrNameLst>
                                          <p:attrName>ppt_h</p:attrName>
                                        </p:attrNameLst>
                                      </p:cBhvr>
                                      <p:tavLst>
                                        <p:tav tm="0">
                                          <p:val>
                                            <p:fltVal val="0"/>
                                          </p:val>
                                        </p:tav>
                                        <p:tav tm="100000">
                                          <p:val>
                                            <p:strVal val="#ppt_h"/>
                                          </p:val>
                                        </p:tav>
                                      </p:tavLst>
                                    </p:anim>
                                    <p:animEffect transition="in" filter="fade">
                                      <p:cBhvr>
                                        <p:cTn id="93" dur="500"/>
                                        <p:tgtEl>
                                          <p:spTgt spid="23"/>
                                        </p:tgtEl>
                                      </p:cBhvr>
                                    </p:animEffect>
                                  </p:childTnLst>
                                </p:cTn>
                              </p:par>
                            </p:childTnLst>
                          </p:cTn>
                        </p:par>
                        <p:par>
                          <p:cTn id="94" fill="hold">
                            <p:stCondLst>
                              <p:cond delay="9800"/>
                            </p:stCondLst>
                            <p:childTnLst>
                              <p:par>
                                <p:cTn id="95" presetID="22" presetClass="entr" presetSubtype="1"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up)">
                                      <p:cBhvr>
                                        <p:cTn id="9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9" grpId="1"/>
      <p:bldP spid="4" grpId="0"/>
      <p:bldP spid="10" grpId="0" animBg="1"/>
      <p:bldP spid="12" grpId="0" animBg="1"/>
      <p:bldP spid="13" grpId="0" animBg="1"/>
      <p:bldP spid="15" grpId="0"/>
      <p:bldP spid="16" grpId="0" animBg="1"/>
      <p:bldP spid="17" grpId="0" animBg="1"/>
      <p:bldP spid="18" grpId="0" animBg="1"/>
      <p:bldP spid="20" grpId="0"/>
      <p:bldP spid="21" grpId="0" animBg="1"/>
      <p:bldP spid="22" grpId="0" animBg="1"/>
      <p:bldP spid="23" grpId="0" animBg="1"/>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flipH="1">
            <a:off x="4429172" y="3484010"/>
            <a:ext cx="5646783" cy="9550"/>
          </a:xfrm>
          <a:prstGeom prst="line">
            <a:avLst/>
          </a:prstGeom>
          <a:ln w="28575">
            <a:solidFill>
              <a:srgbClr val="0070C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泪滴形 6"/>
          <p:cNvSpPr/>
          <p:nvPr/>
        </p:nvSpPr>
        <p:spPr>
          <a:xfrm rot="10800000">
            <a:off x="2281704" y="2445028"/>
            <a:ext cx="2270417" cy="2345208"/>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281703" y="2451712"/>
            <a:ext cx="2226305" cy="2338523"/>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490009" y="2660196"/>
            <a:ext cx="1853805" cy="191487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779674" y="2445028"/>
            <a:ext cx="4712056" cy="923330"/>
          </a:xfrm>
          <a:prstGeom prst="rect">
            <a:avLst/>
          </a:prstGeom>
          <a:noFill/>
        </p:spPr>
        <p:txBody>
          <a:bodyPr wrap="square" rtlCol="0">
            <a:spAutoFit/>
          </a:bodyPr>
          <a:lstStyle/>
          <a:p>
            <a:r>
              <a:rPr lang="zh-CN" altLang="en-US" sz="5400" dirty="0">
                <a:solidFill>
                  <a:srgbClr val="3A3637"/>
                </a:solidFill>
                <a:latin typeface="汉仪菱心体简" panose="02010609000101010101" pitchFamily="49" charset="-122"/>
                <a:ea typeface="汉仪菱心体简" panose="02010609000101010101" pitchFamily="49" charset="-122"/>
              </a:rPr>
              <a:t>下月工作计划</a:t>
            </a:r>
          </a:p>
        </p:txBody>
      </p:sp>
      <p:sp>
        <p:nvSpPr>
          <p:cNvPr id="11" name="文本框 10"/>
          <p:cNvSpPr txBox="1"/>
          <p:nvPr/>
        </p:nvSpPr>
        <p:spPr>
          <a:xfrm>
            <a:off x="2563151" y="2894357"/>
            <a:ext cx="1707520" cy="1446550"/>
          </a:xfrm>
          <a:prstGeom prst="rect">
            <a:avLst/>
          </a:prstGeom>
          <a:noFill/>
          <a:effectLst/>
        </p:spPr>
        <p:txBody>
          <a:bodyPr wrap="none" rtlCol="0">
            <a:spAutoFit/>
          </a:bodyPr>
          <a:lstStyle/>
          <a:p>
            <a:pPr algn="ctr"/>
            <a:r>
              <a:rPr lang="en-US" altLang="zh-CN" sz="88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rPr>
              <a:t>04</a:t>
            </a:r>
            <a:endParaRPr lang="zh-CN" altLang="en-US" sz="88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endParaRPr>
          </a:p>
        </p:txBody>
      </p:sp>
      <p:sp>
        <p:nvSpPr>
          <p:cNvPr id="12" name="文本框 11"/>
          <p:cNvSpPr txBox="1"/>
          <p:nvPr/>
        </p:nvSpPr>
        <p:spPr>
          <a:xfrm>
            <a:off x="4343812" y="3550629"/>
            <a:ext cx="5362265" cy="1002069"/>
          </a:xfrm>
          <a:prstGeom prst="rect">
            <a:avLst/>
          </a:prstGeom>
          <a:noFill/>
        </p:spPr>
        <p:txBody>
          <a:bodyPr wrap="square" rtlCol="0">
            <a:spAutoFit/>
          </a:bodyPr>
          <a:lstStyle/>
          <a:p>
            <a:pPr algn="ctr">
              <a:lnSpc>
                <a:spcPct val="130000"/>
              </a:lnSpc>
            </a:pPr>
            <a:r>
              <a:rPr lang="zh-CN" altLang="en-US" sz="2400" dirty="0">
                <a:solidFill>
                  <a:srgbClr val="3A3637"/>
                </a:solidFill>
                <a:latin typeface="锐字锐线俏皮简1.0" panose="02010604000000000000" pitchFamily="2" charset="-122"/>
                <a:ea typeface="锐字锐线俏皮简1.0" panose="02010604000000000000" pitchFamily="2" charset="-122"/>
              </a:rPr>
              <a:t>添加</a:t>
            </a:r>
            <a:r>
              <a:rPr lang="zh-CN" altLang="en-US" sz="2400" dirty="0" smtClean="0">
                <a:solidFill>
                  <a:srgbClr val="3A3637"/>
                </a:solidFill>
                <a:latin typeface="锐字锐线俏皮简1.0" panose="02010604000000000000" pitchFamily="2" charset="-122"/>
                <a:ea typeface="锐字锐线俏皮简1.0" panose="02010604000000000000" pitchFamily="2" charset="-122"/>
              </a:rPr>
              <a:t>标题       添加标题</a:t>
            </a:r>
            <a:endParaRPr lang="en-US" altLang="zh-CN" sz="2400" dirty="0" smtClean="0">
              <a:solidFill>
                <a:srgbClr val="3A3637"/>
              </a:solidFill>
              <a:latin typeface="锐字锐线俏皮简1.0" panose="02010604000000000000" pitchFamily="2" charset="-122"/>
              <a:ea typeface="锐字锐线俏皮简1.0" panose="02010604000000000000" pitchFamily="2" charset="-122"/>
            </a:endParaRPr>
          </a:p>
          <a:p>
            <a:pPr algn="ctr">
              <a:lnSpc>
                <a:spcPct val="130000"/>
              </a:lnSpc>
            </a:pPr>
            <a:r>
              <a:rPr lang="zh-CN" altLang="en-US" sz="2400" dirty="0">
                <a:solidFill>
                  <a:srgbClr val="3A3637"/>
                </a:solidFill>
                <a:latin typeface="锐字锐线俏皮简1.0" panose="02010604000000000000" pitchFamily="2" charset="-122"/>
                <a:ea typeface="锐字锐线俏皮简1.0" panose="02010604000000000000" pitchFamily="2" charset="-122"/>
              </a:rPr>
              <a:t>添加</a:t>
            </a:r>
            <a:r>
              <a:rPr lang="zh-CN" altLang="en-US" sz="2400" dirty="0" smtClean="0">
                <a:solidFill>
                  <a:srgbClr val="3A3637"/>
                </a:solidFill>
                <a:latin typeface="锐字锐线俏皮简1.0" panose="02010604000000000000" pitchFamily="2" charset="-122"/>
                <a:ea typeface="锐字锐线俏皮简1.0" panose="02010604000000000000" pitchFamily="2" charset="-122"/>
              </a:rPr>
              <a:t>标题       添加</a:t>
            </a:r>
            <a:r>
              <a:rPr lang="zh-CN" altLang="en-US" sz="2400" dirty="0">
                <a:solidFill>
                  <a:srgbClr val="3A3637"/>
                </a:solidFill>
                <a:latin typeface="锐字锐线俏皮简1.0" panose="02010604000000000000" pitchFamily="2" charset="-122"/>
                <a:ea typeface="锐字锐线俏皮简1.0" panose="02010604000000000000" pitchFamily="2" charset="-122"/>
              </a:rPr>
              <a:t>标题</a:t>
            </a:r>
          </a:p>
        </p:txBody>
      </p:sp>
    </p:spTree>
    <p:extLst>
      <p:ext uri="{BB962C8B-B14F-4D97-AF65-F5344CB8AC3E}">
        <p14:creationId xmlns:p14="http://schemas.microsoft.com/office/powerpoint/2010/main" val="436568103"/>
      </p:ext>
    </p:extLst>
  </p:cSld>
  <p:clrMapOvr>
    <a:masterClrMapping/>
  </p:clrMapOvr>
  <p:transition spd="slow" advTm="804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2000" fill="hold"/>
                                        <p:tgtEl>
                                          <p:spTgt spid="6"/>
                                        </p:tgtEl>
                                        <p:attrNameLst>
                                          <p:attrName>r</p:attrName>
                                        </p:attrNameLst>
                                      </p:cBhvr>
                                    </p:animRo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53" presetClass="entr" presetSubtype="16" fill="hold" grpId="0" nodeType="withEffect">
                                  <p:stCondLst>
                                    <p:cond delay="10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16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2100"/>
                            </p:stCondLst>
                            <p:childTnLst>
                              <p:par>
                                <p:cTn id="28" presetID="49" presetClass="entr" presetSubtype="0" decel="100000" fill="hold" grpId="0" nodeType="after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par>
                                <p:cTn id="34" presetID="34" presetClass="emph" presetSubtype="0" fill="hold" grpId="1" nodeType="withEffect">
                                  <p:stCondLst>
                                    <p:cond delay="800"/>
                                  </p:stCondLst>
                                  <p:iterate type="lt">
                                    <p:tmPct val="10000"/>
                                  </p:iterate>
                                  <p:childTnLst>
                                    <p:animMotion origin="layout" path="M 0.0 0.0 L 0.0 -0.07213" pathEditMode="relative" ptsTypes="">
                                      <p:cBhvr>
                                        <p:cTn id="35" dur="250" accel="50000" decel="50000" autoRev="1" fill="hold">
                                          <p:stCondLst>
                                            <p:cond delay="0"/>
                                          </p:stCondLst>
                                        </p:cTn>
                                        <p:tgtEl>
                                          <p:spTgt spid="10"/>
                                        </p:tgtEl>
                                        <p:attrNameLst>
                                          <p:attrName>ppt_x</p:attrName>
                                          <p:attrName>ppt_y</p:attrName>
                                        </p:attrNameLst>
                                      </p:cBhvr>
                                    </p:animMotion>
                                    <p:animRot by="1500000">
                                      <p:cBhvr>
                                        <p:cTn id="36" dur="125" fill="hold">
                                          <p:stCondLst>
                                            <p:cond delay="0"/>
                                          </p:stCondLst>
                                        </p:cTn>
                                        <p:tgtEl>
                                          <p:spTgt spid="10"/>
                                        </p:tgtEl>
                                        <p:attrNameLst>
                                          <p:attrName>r</p:attrName>
                                        </p:attrNameLst>
                                      </p:cBhvr>
                                    </p:animRot>
                                    <p:animRot by="-1500000">
                                      <p:cBhvr>
                                        <p:cTn id="37" dur="125" fill="hold">
                                          <p:stCondLst>
                                            <p:cond delay="125"/>
                                          </p:stCondLst>
                                        </p:cTn>
                                        <p:tgtEl>
                                          <p:spTgt spid="10"/>
                                        </p:tgtEl>
                                        <p:attrNameLst>
                                          <p:attrName>r</p:attrName>
                                        </p:attrNameLst>
                                      </p:cBhvr>
                                    </p:animRot>
                                    <p:animRot by="-1500000">
                                      <p:cBhvr>
                                        <p:cTn id="38" dur="125" fill="hold">
                                          <p:stCondLst>
                                            <p:cond delay="250"/>
                                          </p:stCondLst>
                                        </p:cTn>
                                        <p:tgtEl>
                                          <p:spTgt spid="10"/>
                                        </p:tgtEl>
                                        <p:attrNameLst>
                                          <p:attrName>r</p:attrName>
                                        </p:attrNameLst>
                                      </p:cBhvr>
                                    </p:animRot>
                                    <p:animRot by="1500000">
                                      <p:cBhvr>
                                        <p:cTn id="39" dur="125" fill="hold">
                                          <p:stCondLst>
                                            <p:cond delay="375"/>
                                          </p:stCondLst>
                                        </p:cTn>
                                        <p:tgtEl>
                                          <p:spTgt spid="10"/>
                                        </p:tgtEl>
                                        <p:attrNameLst>
                                          <p:attrName>r</p:attrName>
                                        </p:attrNameLst>
                                      </p:cBhvr>
                                    </p:animRot>
                                  </p:childTnLst>
                                </p:cTn>
                              </p:par>
                            </p:childTnLst>
                          </p:cTn>
                        </p:par>
                        <p:par>
                          <p:cTn id="40" fill="hold">
                            <p:stCondLst>
                              <p:cond delay="3650"/>
                            </p:stCondLst>
                            <p:childTnLst>
                              <p:par>
                                <p:cTn id="41" presetID="22"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0" grpId="1"/>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
          <p:cNvGrpSpPr>
            <a:grpSpLocks/>
          </p:cNvGrpSpPr>
          <p:nvPr/>
        </p:nvGrpSpPr>
        <p:grpSpPr bwMode="auto">
          <a:xfrm>
            <a:off x="3424803" y="5886682"/>
            <a:ext cx="5226050" cy="647700"/>
            <a:chOff x="0" y="0"/>
            <a:chExt cx="5226996" cy="369651"/>
          </a:xfrm>
        </p:grpSpPr>
        <p:sp>
          <p:nvSpPr>
            <p:cNvPr id="5" name="椭圆 57"/>
            <p:cNvSpPr>
              <a:spLocks noChangeArrowheads="1"/>
            </p:cNvSpPr>
            <p:nvPr/>
          </p:nvSpPr>
          <p:spPr bwMode="auto">
            <a:xfrm>
              <a:off x="0" y="0"/>
              <a:ext cx="5226996" cy="369651"/>
            </a:xfrm>
            <a:prstGeom prst="ellipse">
              <a:avLst/>
            </a:pr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 name="椭圆 58"/>
            <p:cNvSpPr>
              <a:spLocks noChangeArrowheads="1"/>
            </p:cNvSpPr>
            <p:nvPr/>
          </p:nvSpPr>
          <p:spPr bwMode="auto">
            <a:xfrm>
              <a:off x="408062" y="28992"/>
              <a:ext cx="4410873" cy="311667"/>
            </a:xfrm>
            <a:prstGeom prst="ellipse">
              <a:avLst/>
            </a:pr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 name="椭圆 59"/>
            <p:cNvSpPr>
              <a:spLocks noChangeArrowheads="1"/>
            </p:cNvSpPr>
            <p:nvPr/>
          </p:nvSpPr>
          <p:spPr bwMode="auto">
            <a:xfrm>
              <a:off x="754199" y="53454"/>
              <a:ext cx="3718598" cy="262742"/>
            </a:xfrm>
            <a:prstGeom prst="ellipse">
              <a:avLst/>
            </a:pr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 name="椭圆 60"/>
            <p:cNvSpPr>
              <a:spLocks noChangeArrowheads="1"/>
            </p:cNvSpPr>
            <p:nvPr/>
          </p:nvSpPr>
          <p:spPr bwMode="auto">
            <a:xfrm>
              <a:off x="1079695" y="76105"/>
              <a:ext cx="3067605" cy="217442"/>
            </a:xfrm>
            <a:prstGeom prst="ellipse">
              <a:avLst/>
            </a:pr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 name="椭圆 61"/>
            <p:cNvSpPr>
              <a:spLocks noChangeArrowheads="1"/>
            </p:cNvSpPr>
            <p:nvPr/>
          </p:nvSpPr>
          <p:spPr bwMode="auto">
            <a:xfrm>
              <a:off x="1452826" y="102379"/>
              <a:ext cx="2321345" cy="164893"/>
            </a:xfrm>
            <a:prstGeom prst="ellipse">
              <a:avLst/>
            </a:pr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4"/>
          <p:cNvGrpSpPr>
            <a:grpSpLocks/>
          </p:cNvGrpSpPr>
          <p:nvPr/>
        </p:nvGrpSpPr>
        <p:grpSpPr bwMode="auto">
          <a:xfrm>
            <a:off x="3963921" y="507653"/>
            <a:ext cx="3973512" cy="5948407"/>
            <a:chOff x="0" y="0"/>
            <a:chExt cx="2135187" cy="3668712"/>
          </a:xfrm>
        </p:grpSpPr>
        <p:pic>
          <p:nvPicPr>
            <p:cNvPr id="11" name="图片 8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135187" cy="366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64"/>
            <p:cNvSpPr>
              <a:spLocks noChangeArrowheads="1"/>
            </p:cNvSpPr>
            <p:nvPr/>
          </p:nvSpPr>
          <p:spPr bwMode="auto">
            <a:xfrm>
              <a:off x="442912" y="663575"/>
              <a:ext cx="1343025" cy="2366962"/>
            </a:xfrm>
            <a:prstGeom prst="rect">
              <a:avLst/>
            </a:prstGeom>
            <a:blipFill>
              <a:blip r:embed="rId4">
                <a:alphaModFix amt="96000"/>
              </a:blip>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15" name="Hexagon 16"/>
          <p:cNvGrpSpPr>
            <a:grpSpLocks/>
          </p:cNvGrpSpPr>
          <p:nvPr/>
        </p:nvGrpSpPr>
        <p:grpSpPr bwMode="auto">
          <a:xfrm>
            <a:off x="1082411" y="2134092"/>
            <a:ext cx="2066925" cy="1920875"/>
            <a:chOff x="0" y="0"/>
            <a:chExt cx="1302" cy="1210"/>
          </a:xfrm>
        </p:grpSpPr>
        <p:pic>
          <p:nvPicPr>
            <p:cNvPr id="16" name="Hexagon 1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302"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7" name="Text Box 19"/>
            <p:cNvSpPr txBox="1">
              <a:spLocks noChangeArrowheads="1"/>
            </p:cNvSpPr>
            <p:nvPr/>
          </p:nvSpPr>
          <p:spPr bwMode="auto">
            <a:xfrm>
              <a:off x="542" y="280"/>
              <a:ext cx="466"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en-US" sz="1400" b="1">
                <a:solidFill>
                  <a:srgbClr val="181818"/>
                </a:solidFill>
                <a:latin typeface="Calibri" pitchFamily="34" charset="0"/>
                <a:ea typeface="方正兰亭特黑简体"/>
                <a:cs typeface="方正兰亭特黑简体"/>
              </a:endParaRPr>
            </a:p>
          </p:txBody>
        </p:sp>
      </p:grpSp>
      <p:grpSp>
        <p:nvGrpSpPr>
          <p:cNvPr id="18" name="Hexagon 16"/>
          <p:cNvGrpSpPr>
            <a:grpSpLocks/>
          </p:cNvGrpSpPr>
          <p:nvPr/>
        </p:nvGrpSpPr>
        <p:grpSpPr bwMode="auto">
          <a:xfrm>
            <a:off x="8628857" y="2180107"/>
            <a:ext cx="2066925" cy="1920875"/>
            <a:chOff x="0" y="0"/>
            <a:chExt cx="1302" cy="1210"/>
          </a:xfrm>
        </p:grpSpPr>
        <p:pic>
          <p:nvPicPr>
            <p:cNvPr id="19" name="Hexagon 1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302"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 name="Text Box 22"/>
            <p:cNvSpPr txBox="1">
              <a:spLocks noChangeArrowheads="1"/>
            </p:cNvSpPr>
            <p:nvPr/>
          </p:nvSpPr>
          <p:spPr bwMode="auto">
            <a:xfrm>
              <a:off x="545" y="280"/>
              <a:ext cx="466"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en-US" sz="1400" b="1">
                <a:solidFill>
                  <a:srgbClr val="181818"/>
                </a:solidFill>
                <a:latin typeface="Calibri" pitchFamily="34" charset="0"/>
                <a:ea typeface="方正兰亭特黑简体"/>
                <a:cs typeface="方正兰亭特黑简体"/>
              </a:endParaRPr>
            </a:p>
          </p:txBody>
        </p:sp>
      </p:grpSp>
      <p:sp>
        <p:nvSpPr>
          <p:cNvPr id="22" name="矩形 3"/>
          <p:cNvSpPr>
            <a:spLocks noChangeArrowheads="1"/>
          </p:cNvSpPr>
          <p:nvPr/>
        </p:nvSpPr>
        <p:spPr bwMode="auto">
          <a:xfrm>
            <a:off x="1802130" y="2754664"/>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rgbClr val="266874"/>
                </a:solidFill>
              </a:rPr>
              <a:t>对手</a:t>
            </a:r>
            <a:r>
              <a:rPr lang="en-US" sz="2000" b="1">
                <a:solidFill>
                  <a:srgbClr val="266874"/>
                </a:solidFill>
              </a:rPr>
              <a:t>1</a:t>
            </a:r>
            <a:endParaRPr lang="zh-CN" altLang="en-US">
              <a:solidFill>
                <a:srgbClr val="266874"/>
              </a:solidFill>
            </a:endParaRPr>
          </a:p>
        </p:txBody>
      </p:sp>
      <p:sp>
        <p:nvSpPr>
          <p:cNvPr id="23" name="矩形 78"/>
          <p:cNvSpPr>
            <a:spLocks noChangeArrowheads="1"/>
          </p:cNvSpPr>
          <p:nvPr/>
        </p:nvSpPr>
        <p:spPr bwMode="auto">
          <a:xfrm>
            <a:off x="9435307" y="2769069"/>
            <a:ext cx="854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rgbClr val="266874"/>
                </a:solidFill>
              </a:rPr>
              <a:t>对手</a:t>
            </a:r>
            <a:r>
              <a:rPr lang="en-US" sz="2000" b="1">
                <a:solidFill>
                  <a:srgbClr val="266874"/>
                </a:solidFill>
              </a:rPr>
              <a:t>2</a:t>
            </a:r>
            <a:endParaRPr lang="zh-CN" altLang="en-US">
              <a:solidFill>
                <a:srgbClr val="266874"/>
              </a:solidFill>
            </a:endParaRPr>
          </a:p>
        </p:txBody>
      </p:sp>
      <p:sp>
        <p:nvSpPr>
          <p:cNvPr id="46" name="矩形 55"/>
          <p:cNvSpPr>
            <a:spLocks noChangeArrowheads="1"/>
          </p:cNvSpPr>
          <p:nvPr/>
        </p:nvSpPr>
        <p:spPr bwMode="auto">
          <a:xfrm>
            <a:off x="307158" y="3613225"/>
            <a:ext cx="4135296" cy="1352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en-US" altLang="zh-CN" sz="1050" dirty="0" smtClean="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r>
              <a:rPr lang="en-US" altLang="zh-CN" sz="105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a:p>
            <a:pPr>
              <a:lnSpc>
                <a:spcPct val="130000"/>
              </a:lnSpc>
            </a:pPr>
            <a:r>
              <a:rPr lang="en-US" altLang="zh-CN" sz="105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a:p>
            <a:pPr>
              <a:lnSpc>
                <a:spcPct val="130000"/>
              </a:lnSpc>
            </a:pPr>
            <a:endParaRPr lang="en-US" altLang="zh-CN" sz="1050" dirty="0">
              <a:solidFill>
                <a:srgbClr val="3A3637"/>
              </a:solidFill>
              <a:latin typeface="锐字锐线俏皮简1.0" panose="02010604000000000000" pitchFamily="2" charset="-122"/>
              <a:ea typeface="锐字锐线俏皮简1.0" panose="02010604000000000000" pitchFamily="2" charset="-122"/>
            </a:endParaRPr>
          </a:p>
        </p:txBody>
      </p:sp>
      <p:sp>
        <p:nvSpPr>
          <p:cNvPr id="47" name="矩形 55"/>
          <p:cNvSpPr>
            <a:spLocks noChangeArrowheads="1"/>
          </p:cNvSpPr>
          <p:nvPr/>
        </p:nvSpPr>
        <p:spPr bwMode="auto">
          <a:xfrm>
            <a:off x="7896791" y="3605554"/>
            <a:ext cx="4135296" cy="1352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en-US" altLang="zh-CN" sz="1050" dirty="0" smtClean="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r>
              <a:rPr lang="en-US" altLang="zh-CN" sz="105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a:p>
            <a:pPr>
              <a:lnSpc>
                <a:spcPct val="130000"/>
              </a:lnSpc>
            </a:pPr>
            <a:r>
              <a:rPr lang="en-US" altLang="zh-CN" sz="105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a:p>
            <a:pPr>
              <a:lnSpc>
                <a:spcPct val="130000"/>
              </a:lnSpc>
            </a:pPr>
            <a:endParaRPr lang="en-US" altLang="zh-CN" sz="1050" dirty="0">
              <a:solidFill>
                <a:srgbClr val="3A3637"/>
              </a:solidFill>
              <a:latin typeface="锐字锐线俏皮简1.0" panose="02010604000000000000" pitchFamily="2" charset="-122"/>
              <a:ea typeface="锐字锐线俏皮简1.0" panose="02010604000000000000" pitchFamily="2" charset="-122"/>
            </a:endParaRPr>
          </a:p>
        </p:txBody>
      </p:sp>
      <p:sp>
        <p:nvSpPr>
          <p:cNvPr id="48"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195812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8"/>
                                        </p:tgtEl>
                                        <p:attrNameLst>
                                          <p:attrName>ppt_y</p:attrName>
                                        </p:attrNameLst>
                                      </p:cBhvr>
                                      <p:tavLst>
                                        <p:tav tm="0">
                                          <p:val>
                                            <p:strVal val="#ppt_y"/>
                                          </p:val>
                                        </p:tav>
                                        <p:tav tm="100000">
                                          <p:val>
                                            <p:strVal val="#ppt_y"/>
                                          </p:val>
                                        </p:tav>
                                      </p:tavLst>
                                    </p:anim>
                                    <p:anim calcmode="lin" valueType="num">
                                      <p:cBhvr>
                                        <p:cTn id="9"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8"/>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500"/>
                                        <p:tgtEl>
                                          <p:spTgt spid="2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down)">
                                      <p:cBhvr>
                                        <p:cTn id="4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46" grpId="0"/>
      <p:bldP spid="47" grpId="0"/>
      <p:bldP spid="4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rot="18900000">
            <a:off x="6143385" y="5158013"/>
            <a:ext cx="1865050" cy="1865050"/>
          </a:xfrm>
          <a:prstGeom prst="rect">
            <a:avLst/>
          </a:prstGeom>
          <a:gradFill flip="none" rotWithShape="1">
            <a:gsLst>
              <a:gs pos="0">
                <a:schemeClr val="tx1">
                  <a:alpha val="20000"/>
                </a:schemeClr>
              </a:gs>
              <a:gs pos="100000">
                <a:schemeClr val="tx1">
                  <a:alpha val="0"/>
                </a:schemeClr>
              </a:gs>
            </a:gsLst>
            <a:lin ang="5400000" scaled="1"/>
            <a:tileRect/>
          </a:gradFill>
          <a:ln>
            <a:noFill/>
          </a:ln>
          <a:effectLst>
            <a:outerShdw blurRad="50800" dist="50800" dir="5400000" algn="ctr" rotWithShape="0">
              <a:srgbClr val="000000">
                <a:alpha val="23000"/>
              </a:srgbClr>
            </a:outerShdw>
            <a:softEdge rad="127000"/>
          </a:effectLst>
          <a:scene3d>
            <a:camera prst="obliqueBottom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矩形 39"/>
          <p:cNvSpPr/>
          <p:nvPr/>
        </p:nvSpPr>
        <p:spPr>
          <a:xfrm rot="18900000">
            <a:off x="6143385" y="1843760"/>
            <a:ext cx="1865050" cy="1865050"/>
          </a:xfrm>
          <a:prstGeom prst="rect">
            <a:avLst/>
          </a:prstGeom>
          <a:gradFill flip="none" rotWithShape="1">
            <a:gsLst>
              <a:gs pos="0">
                <a:schemeClr val="tx1">
                  <a:alpha val="20000"/>
                </a:schemeClr>
              </a:gs>
              <a:gs pos="100000">
                <a:schemeClr val="tx1">
                  <a:alpha val="0"/>
                </a:schemeClr>
              </a:gs>
            </a:gsLst>
            <a:lin ang="5400000" scaled="1"/>
            <a:tileRect/>
          </a:gradFill>
          <a:ln>
            <a:noFill/>
          </a:ln>
          <a:effectLst>
            <a:outerShdw blurRad="50800" dist="50800" dir="5400000" algn="ctr" rotWithShape="0">
              <a:srgbClr val="000000">
                <a:alpha val="23000"/>
              </a:srgbClr>
            </a:outerShdw>
            <a:softEdge rad="127000"/>
          </a:effectLst>
          <a:scene3d>
            <a:camera prst="obliqueBottom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 name="矩形 51"/>
          <p:cNvSpPr/>
          <p:nvPr/>
        </p:nvSpPr>
        <p:spPr>
          <a:xfrm rot="18900000">
            <a:off x="6143385" y="3500887"/>
            <a:ext cx="1865050" cy="1865050"/>
          </a:xfrm>
          <a:prstGeom prst="rect">
            <a:avLst/>
          </a:prstGeom>
          <a:gradFill flip="none" rotWithShape="1">
            <a:gsLst>
              <a:gs pos="0">
                <a:schemeClr val="tx1">
                  <a:alpha val="20000"/>
                </a:schemeClr>
              </a:gs>
              <a:gs pos="100000">
                <a:schemeClr val="tx1">
                  <a:alpha val="0"/>
                </a:schemeClr>
              </a:gs>
            </a:gsLst>
            <a:lin ang="5400000" scaled="1"/>
            <a:tileRect/>
          </a:gradFill>
          <a:ln>
            <a:noFill/>
          </a:ln>
          <a:effectLst>
            <a:outerShdw blurRad="50800" dist="50800" dir="5400000" algn="ctr" rotWithShape="0">
              <a:srgbClr val="000000">
                <a:alpha val="23000"/>
              </a:srgbClr>
            </a:outerShdw>
            <a:softEdge rad="127000"/>
          </a:effectLst>
          <a:scene3d>
            <a:camera prst="obliqueBottom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文本框 43"/>
          <p:cNvSpPr txBox="1"/>
          <p:nvPr/>
        </p:nvSpPr>
        <p:spPr>
          <a:xfrm>
            <a:off x="7347745" y="2082721"/>
            <a:ext cx="3233169" cy="1172629"/>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45" name="文本框 44"/>
          <p:cNvSpPr txBox="1"/>
          <p:nvPr/>
        </p:nvSpPr>
        <p:spPr>
          <a:xfrm>
            <a:off x="7347745" y="1520388"/>
            <a:ext cx="2185214" cy="562333"/>
          </a:xfrm>
          <a:prstGeom prst="rect">
            <a:avLst/>
          </a:prstGeom>
          <a:noFill/>
        </p:spPr>
        <p:txBody>
          <a:bodyPr wrap="none" rtlCol="0">
            <a:spAutoFit/>
          </a:bodyPr>
          <a:lstStyle/>
          <a:p>
            <a:pPr>
              <a:lnSpc>
                <a:spcPct val="130000"/>
              </a:lnSpc>
            </a:pPr>
            <a:r>
              <a:rPr lang="zh-CN" altLang="en-US" sz="26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47" name="文本框 46"/>
          <p:cNvSpPr txBox="1"/>
          <p:nvPr/>
        </p:nvSpPr>
        <p:spPr>
          <a:xfrm>
            <a:off x="7347745" y="3739847"/>
            <a:ext cx="3233169" cy="1172629"/>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48" name="文本框 47"/>
          <p:cNvSpPr txBox="1"/>
          <p:nvPr/>
        </p:nvSpPr>
        <p:spPr>
          <a:xfrm>
            <a:off x="7347745" y="3177514"/>
            <a:ext cx="2185214" cy="562333"/>
          </a:xfrm>
          <a:prstGeom prst="rect">
            <a:avLst/>
          </a:prstGeom>
          <a:noFill/>
        </p:spPr>
        <p:txBody>
          <a:bodyPr wrap="none" rtlCol="0">
            <a:spAutoFit/>
          </a:bodyPr>
          <a:lstStyle/>
          <a:p>
            <a:pPr>
              <a:lnSpc>
                <a:spcPct val="130000"/>
              </a:lnSpc>
            </a:pPr>
            <a:r>
              <a:rPr lang="zh-CN" altLang="en-US" sz="26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50" name="文本框 49"/>
          <p:cNvSpPr txBox="1"/>
          <p:nvPr/>
        </p:nvSpPr>
        <p:spPr>
          <a:xfrm>
            <a:off x="7347745" y="5396973"/>
            <a:ext cx="3233169" cy="1172629"/>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51" name="文本框 50"/>
          <p:cNvSpPr txBox="1"/>
          <p:nvPr/>
        </p:nvSpPr>
        <p:spPr>
          <a:xfrm>
            <a:off x="7347745" y="4834640"/>
            <a:ext cx="2185214" cy="562333"/>
          </a:xfrm>
          <a:prstGeom prst="rect">
            <a:avLst/>
          </a:prstGeom>
          <a:noFill/>
        </p:spPr>
        <p:txBody>
          <a:bodyPr wrap="none" rtlCol="0">
            <a:spAutoFit/>
          </a:bodyPr>
          <a:lstStyle/>
          <a:p>
            <a:pPr>
              <a:lnSpc>
                <a:spcPct val="130000"/>
              </a:lnSpc>
            </a:pPr>
            <a:r>
              <a:rPr lang="zh-CN" altLang="en-US" sz="26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49" name="矩形 48"/>
          <p:cNvSpPr/>
          <p:nvPr/>
        </p:nvSpPr>
        <p:spPr>
          <a:xfrm>
            <a:off x="5938983" y="4933272"/>
            <a:ext cx="1136931" cy="1136931"/>
          </a:xfrm>
          <a:prstGeom prst="rect">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92" name="组合 91"/>
          <p:cNvGrpSpPr/>
          <p:nvPr/>
        </p:nvGrpSpPr>
        <p:grpSpPr>
          <a:xfrm>
            <a:off x="6251392" y="5200611"/>
            <a:ext cx="512112" cy="642924"/>
            <a:chOff x="8102600" y="87313"/>
            <a:chExt cx="292100" cy="366713"/>
          </a:xfrm>
          <a:solidFill>
            <a:srgbClr val="0070C0"/>
          </a:solidFill>
        </p:grpSpPr>
        <p:sp>
          <p:nvSpPr>
            <p:cNvPr id="76" name="Freeform 5"/>
            <p:cNvSpPr>
              <a:spLocks noEditPoints="1"/>
            </p:cNvSpPr>
            <p:nvPr/>
          </p:nvSpPr>
          <p:spPr bwMode="auto">
            <a:xfrm>
              <a:off x="8120063" y="331788"/>
              <a:ext cx="53975" cy="53975"/>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2 h 14"/>
                <a:gd name="T12" fmla="*/ 2 w 14"/>
                <a:gd name="T13" fmla="*/ 7 h 14"/>
                <a:gd name="T14" fmla="*/ 7 w 14"/>
                <a:gd name="T15" fmla="*/ 2 h 14"/>
                <a:gd name="T16" fmla="*/ 12 w 14"/>
                <a:gd name="T17" fmla="*/ 7 h 14"/>
                <a:gd name="T18" fmla="*/ 7 w 14"/>
                <a:gd name="T1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0"/>
                    <a:pt x="3" y="14"/>
                    <a:pt x="7" y="14"/>
                  </a:cubicBezTo>
                  <a:cubicBezTo>
                    <a:pt x="11" y="14"/>
                    <a:pt x="14" y="10"/>
                    <a:pt x="14" y="7"/>
                  </a:cubicBezTo>
                  <a:cubicBezTo>
                    <a:pt x="14" y="3"/>
                    <a:pt x="11" y="0"/>
                    <a:pt x="7" y="0"/>
                  </a:cubicBezTo>
                  <a:close/>
                  <a:moveTo>
                    <a:pt x="7" y="12"/>
                  </a:moveTo>
                  <a:cubicBezTo>
                    <a:pt x="4" y="12"/>
                    <a:pt x="2" y="9"/>
                    <a:pt x="2" y="7"/>
                  </a:cubicBezTo>
                  <a:cubicBezTo>
                    <a:pt x="2" y="4"/>
                    <a:pt x="4" y="2"/>
                    <a:pt x="7" y="2"/>
                  </a:cubicBezTo>
                  <a:cubicBezTo>
                    <a:pt x="10" y="2"/>
                    <a:pt x="12" y="4"/>
                    <a:pt x="12" y="7"/>
                  </a:cubicBezTo>
                  <a:cubicBezTo>
                    <a:pt x="12" y="9"/>
                    <a:pt x="10" y="12"/>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B0F0"/>
                </a:solidFill>
              </a:endParaRPr>
            </a:p>
          </p:txBody>
        </p:sp>
        <p:sp>
          <p:nvSpPr>
            <p:cNvPr id="77" name="Freeform 6"/>
            <p:cNvSpPr>
              <a:spLocks noEditPoints="1"/>
            </p:cNvSpPr>
            <p:nvPr/>
          </p:nvSpPr>
          <p:spPr bwMode="auto">
            <a:xfrm>
              <a:off x="8120063" y="157163"/>
              <a:ext cx="53975" cy="53975"/>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2 h 14"/>
                <a:gd name="T12" fmla="*/ 2 w 14"/>
                <a:gd name="T13" fmla="*/ 7 h 14"/>
                <a:gd name="T14" fmla="*/ 7 w 14"/>
                <a:gd name="T15" fmla="*/ 2 h 14"/>
                <a:gd name="T16" fmla="*/ 12 w 14"/>
                <a:gd name="T17" fmla="*/ 7 h 14"/>
                <a:gd name="T18" fmla="*/ 7 w 14"/>
                <a:gd name="T1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0"/>
                    <a:pt x="3" y="14"/>
                    <a:pt x="7" y="14"/>
                  </a:cubicBezTo>
                  <a:cubicBezTo>
                    <a:pt x="11" y="14"/>
                    <a:pt x="14" y="10"/>
                    <a:pt x="14" y="7"/>
                  </a:cubicBezTo>
                  <a:cubicBezTo>
                    <a:pt x="14" y="3"/>
                    <a:pt x="11" y="0"/>
                    <a:pt x="7" y="0"/>
                  </a:cubicBezTo>
                  <a:close/>
                  <a:moveTo>
                    <a:pt x="7" y="12"/>
                  </a:moveTo>
                  <a:cubicBezTo>
                    <a:pt x="4" y="12"/>
                    <a:pt x="2" y="9"/>
                    <a:pt x="2" y="7"/>
                  </a:cubicBezTo>
                  <a:cubicBezTo>
                    <a:pt x="2" y="4"/>
                    <a:pt x="4" y="2"/>
                    <a:pt x="7" y="2"/>
                  </a:cubicBezTo>
                  <a:cubicBezTo>
                    <a:pt x="10" y="2"/>
                    <a:pt x="12" y="4"/>
                    <a:pt x="12" y="7"/>
                  </a:cubicBezTo>
                  <a:cubicBezTo>
                    <a:pt x="12" y="9"/>
                    <a:pt x="10" y="12"/>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B0F0"/>
                </a:solidFill>
              </a:endParaRPr>
            </a:p>
          </p:txBody>
        </p:sp>
        <p:sp>
          <p:nvSpPr>
            <p:cNvPr id="78" name="Freeform 7"/>
            <p:cNvSpPr>
              <a:spLocks noEditPoints="1"/>
            </p:cNvSpPr>
            <p:nvPr/>
          </p:nvSpPr>
          <p:spPr bwMode="auto">
            <a:xfrm>
              <a:off x="8102600" y="87313"/>
              <a:ext cx="292100" cy="366713"/>
            </a:xfrm>
            <a:custGeom>
              <a:avLst/>
              <a:gdLst>
                <a:gd name="T0" fmla="*/ 68 w 78"/>
                <a:gd name="T1" fmla="*/ 0 h 95"/>
                <a:gd name="T2" fmla="*/ 10 w 78"/>
                <a:gd name="T3" fmla="*/ 0 h 95"/>
                <a:gd name="T4" fmla="*/ 0 w 78"/>
                <a:gd name="T5" fmla="*/ 10 h 95"/>
                <a:gd name="T6" fmla="*/ 0 w 78"/>
                <a:gd name="T7" fmla="*/ 85 h 95"/>
                <a:gd name="T8" fmla="*/ 10 w 78"/>
                <a:gd name="T9" fmla="*/ 95 h 95"/>
                <a:gd name="T10" fmla="*/ 68 w 78"/>
                <a:gd name="T11" fmla="*/ 95 h 95"/>
                <a:gd name="T12" fmla="*/ 78 w 78"/>
                <a:gd name="T13" fmla="*/ 85 h 95"/>
                <a:gd name="T14" fmla="*/ 78 w 78"/>
                <a:gd name="T15" fmla="*/ 17 h 95"/>
                <a:gd name="T16" fmla="*/ 78 w 78"/>
                <a:gd name="T17" fmla="*/ 10 h 95"/>
                <a:gd name="T18" fmla="*/ 68 w 78"/>
                <a:gd name="T19" fmla="*/ 0 h 95"/>
                <a:gd name="T20" fmla="*/ 76 w 78"/>
                <a:gd name="T21" fmla="*/ 17 h 95"/>
                <a:gd name="T22" fmla="*/ 76 w 78"/>
                <a:gd name="T23" fmla="*/ 85 h 95"/>
                <a:gd name="T24" fmla="*/ 68 w 78"/>
                <a:gd name="T25" fmla="*/ 93 h 95"/>
                <a:gd name="T26" fmla="*/ 10 w 78"/>
                <a:gd name="T27" fmla="*/ 93 h 95"/>
                <a:gd name="T28" fmla="*/ 2 w 78"/>
                <a:gd name="T29" fmla="*/ 85 h 95"/>
                <a:gd name="T30" fmla="*/ 2 w 78"/>
                <a:gd name="T31" fmla="*/ 10 h 95"/>
                <a:gd name="T32" fmla="*/ 10 w 78"/>
                <a:gd name="T33" fmla="*/ 2 h 95"/>
                <a:gd name="T34" fmla="*/ 68 w 78"/>
                <a:gd name="T35" fmla="*/ 2 h 95"/>
                <a:gd name="T36" fmla="*/ 76 w 78"/>
                <a:gd name="T37" fmla="*/ 10 h 95"/>
                <a:gd name="T38" fmla="*/ 76 w 78"/>
                <a:gd name="T3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95">
                  <a:moveTo>
                    <a:pt x="68" y="0"/>
                  </a:moveTo>
                  <a:cubicBezTo>
                    <a:pt x="10" y="0"/>
                    <a:pt x="10" y="0"/>
                    <a:pt x="10" y="0"/>
                  </a:cubicBezTo>
                  <a:cubicBezTo>
                    <a:pt x="4" y="0"/>
                    <a:pt x="0" y="4"/>
                    <a:pt x="0" y="10"/>
                  </a:cubicBezTo>
                  <a:cubicBezTo>
                    <a:pt x="0" y="85"/>
                    <a:pt x="0" y="85"/>
                    <a:pt x="0" y="85"/>
                  </a:cubicBezTo>
                  <a:cubicBezTo>
                    <a:pt x="0" y="90"/>
                    <a:pt x="4" y="95"/>
                    <a:pt x="10" y="95"/>
                  </a:cubicBezTo>
                  <a:cubicBezTo>
                    <a:pt x="68" y="95"/>
                    <a:pt x="68" y="95"/>
                    <a:pt x="68" y="95"/>
                  </a:cubicBezTo>
                  <a:cubicBezTo>
                    <a:pt x="74" y="95"/>
                    <a:pt x="78" y="90"/>
                    <a:pt x="78" y="85"/>
                  </a:cubicBezTo>
                  <a:cubicBezTo>
                    <a:pt x="78" y="17"/>
                    <a:pt x="78" y="17"/>
                    <a:pt x="78" y="17"/>
                  </a:cubicBezTo>
                  <a:cubicBezTo>
                    <a:pt x="78" y="10"/>
                    <a:pt x="78" y="10"/>
                    <a:pt x="78" y="10"/>
                  </a:cubicBezTo>
                  <a:cubicBezTo>
                    <a:pt x="78" y="4"/>
                    <a:pt x="74" y="0"/>
                    <a:pt x="68" y="0"/>
                  </a:cubicBezTo>
                  <a:close/>
                  <a:moveTo>
                    <a:pt x="76" y="17"/>
                  </a:moveTo>
                  <a:cubicBezTo>
                    <a:pt x="76" y="85"/>
                    <a:pt x="76" y="85"/>
                    <a:pt x="76" y="85"/>
                  </a:cubicBezTo>
                  <a:cubicBezTo>
                    <a:pt x="76" y="89"/>
                    <a:pt x="72" y="93"/>
                    <a:pt x="68" y="93"/>
                  </a:cubicBezTo>
                  <a:cubicBezTo>
                    <a:pt x="10" y="93"/>
                    <a:pt x="10" y="93"/>
                    <a:pt x="10" y="93"/>
                  </a:cubicBezTo>
                  <a:cubicBezTo>
                    <a:pt x="6" y="93"/>
                    <a:pt x="2" y="89"/>
                    <a:pt x="2" y="85"/>
                  </a:cubicBezTo>
                  <a:cubicBezTo>
                    <a:pt x="2" y="10"/>
                    <a:pt x="2" y="10"/>
                    <a:pt x="2" y="10"/>
                  </a:cubicBezTo>
                  <a:cubicBezTo>
                    <a:pt x="2" y="5"/>
                    <a:pt x="6" y="2"/>
                    <a:pt x="10" y="2"/>
                  </a:cubicBezTo>
                  <a:cubicBezTo>
                    <a:pt x="68" y="2"/>
                    <a:pt x="68" y="2"/>
                    <a:pt x="68" y="2"/>
                  </a:cubicBezTo>
                  <a:cubicBezTo>
                    <a:pt x="72" y="2"/>
                    <a:pt x="76" y="5"/>
                    <a:pt x="76" y="10"/>
                  </a:cubicBezTo>
                  <a:lnTo>
                    <a:pt x="7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B0F0"/>
                </a:solidFill>
              </a:endParaRPr>
            </a:p>
          </p:txBody>
        </p:sp>
        <p:sp>
          <p:nvSpPr>
            <p:cNvPr id="79" name="Freeform 8"/>
            <p:cNvSpPr>
              <a:spLocks noEditPoints="1"/>
            </p:cNvSpPr>
            <p:nvPr/>
          </p:nvSpPr>
          <p:spPr bwMode="auto">
            <a:xfrm>
              <a:off x="8188325" y="203200"/>
              <a:ext cx="165100" cy="19050"/>
            </a:xfrm>
            <a:custGeom>
              <a:avLst/>
              <a:gdLst>
                <a:gd name="T0" fmla="*/ 0 w 104"/>
                <a:gd name="T1" fmla="*/ 12 h 12"/>
                <a:gd name="T2" fmla="*/ 104 w 104"/>
                <a:gd name="T3" fmla="*/ 12 h 12"/>
                <a:gd name="T4" fmla="*/ 104 w 104"/>
                <a:gd name="T5" fmla="*/ 0 h 12"/>
                <a:gd name="T6" fmla="*/ 0 w 104"/>
                <a:gd name="T7" fmla="*/ 0 h 12"/>
                <a:gd name="T8" fmla="*/ 0 w 104"/>
                <a:gd name="T9" fmla="*/ 12 h 12"/>
                <a:gd name="T10" fmla="*/ 5 w 104"/>
                <a:gd name="T11" fmla="*/ 5 h 12"/>
                <a:gd name="T12" fmla="*/ 100 w 104"/>
                <a:gd name="T13" fmla="*/ 5 h 12"/>
                <a:gd name="T14" fmla="*/ 100 w 104"/>
                <a:gd name="T15" fmla="*/ 8 h 12"/>
                <a:gd name="T16" fmla="*/ 5 w 104"/>
                <a:gd name="T17" fmla="*/ 8 h 12"/>
                <a:gd name="T18" fmla="*/ 5 w 104"/>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2">
                  <a:moveTo>
                    <a:pt x="0" y="12"/>
                  </a:moveTo>
                  <a:lnTo>
                    <a:pt x="104" y="12"/>
                  </a:lnTo>
                  <a:lnTo>
                    <a:pt x="104" y="0"/>
                  </a:lnTo>
                  <a:lnTo>
                    <a:pt x="0" y="0"/>
                  </a:lnTo>
                  <a:lnTo>
                    <a:pt x="0" y="12"/>
                  </a:lnTo>
                  <a:close/>
                  <a:moveTo>
                    <a:pt x="5" y="5"/>
                  </a:moveTo>
                  <a:lnTo>
                    <a:pt x="100" y="5"/>
                  </a:lnTo>
                  <a:lnTo>
                    <a:pt x="100" y="8"/>
                  </a:lnTo>
                  <a:lnTo>
                    <a:pt x="5" y="8"/>
                  </a:lnTo>
                  <a:lnTo>
                    <a:pt x="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B0F0"/>
                </a:solidFill>
              </a:endParaRPr>
            </a:p>
          </p:txBody>
        </p:sp>
        <p:sp>
          <p:nvSpPr>
            <p:cNvPr id="80" name="Freeform 9"/>
            <p:cNvSpPr>
              <a:spLocks noEditPoints="1"/>
            </p:cNvSpPr>
            <p:nvPr/>
          </p:nvSpPr>
          <p:spPr bwMode="auto">
            <a:xfrm>
              <a:off x="8188325" y="165100"/>
              <a:ext cx="165100" cy="19050"/>
            </a:xfrm>
            <a:custGeom>
              <a:avLst/>
              <a:gdLst>
                <a:gd name="T0" fmla="*/ 0 w 104"/>
                <a:gd name="T1" fmla="*/ 12 h 12"/>
                <a:gd name="T2" fmla="*/ 104 w 104"/>
                <a:gd name="T3" fmla="*/ 12 h 12"/>
                <a:gd name="T4" fmla="*/ 104 w 104"/>
                <a:gd name="T5" fmla="*/ 0 h 12"/>
                <a:gd name="T6" fmla="*/ 0 w 104"/>
                <a:gd name="T7" fmla="*/ 0 h 12"/>
                <a:gd name="T8" fmla="*/ 0 w 104"/>
                <a:gd name="T9" fmla="*/ 12 h 12"/>
                <a:gd name="T10" fmla="*/ 5 w 104"/>
                <a:gd name="T11" fmla="*/ 5 h 12"/>
                <a:gd name="T12" fmla="*/ 100 w 104"/>
                <a:gd name="T13" fmla="*/ 5 h 12"/>
                <a:gd name="T14" fmla="*/ 100 w 104"/>
                <a:gd name="T15" fmla="*/ 7 h 12"/>
                <a:gd name="T16" fmla="*/ 5 w 104"/>
                <a:gd name="T17" fmla="*/ 7 h 12"/>
                <a:gd name="T18" fmla="*/ 5 w 104"/>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2">
                  <a:moveTo>
                    <a:pt x="0" y="12"/>
                  </a:moveTo>
                  <a:lnTo>
                    <a:pt x="104" y="12"/>
                  </a:lnTo>
                  <a:lnTo>
                    <a:pt x="104" y="0"/>
                  </a:lnTo>
                  <a:lnTo>
                    <a:pt x="0" y="0"/>
                  </a:lnTo>
                  <a:lnTo>
                    <a:pt x="0" y="12"/>
                  </a:lnTo>
                  <a:close/>
                  <a:moveTo>
                    <a:pt x="5" y="5"/>
                  </a:moveTo>
                  <a:lnTo>
                    <a:pt x="100" y="5"/>
                  </a:lnTo>
                  <a:lnTo>
                    <a:pt x="100" y="7"/>
                  </a:lnTo>
                  <a:lnTo>
                    <a:pt x="5" y="7"/>
                  </a:lnTo>
                  <a:lnTo>
                    <a:pt x="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B0F0"/>
                </a:solidFill>
              </a:endParaRPr>
            </a:p>
          </p:txBody>
        </p:sp>
        <p:sp>
          <p:nvSpPr>
            <p:cNvPr id="81" name="Freeform 10"/>
            <p:cNvSpPr>
              <a:spLocks noEditPoints="1"/>
            </p:cNvSpPr>
            <p:nvPr/>
          </p:nvSpPr>
          <p:spPr bwMode="auto">
            <a:xfrm>
              <a:off x="8188325" y="242888"/>
              <a:ext cx="165100" cy="19050"/>
            </a:xfrm>
            <a:custGeom>
              <a:avLst/>
              <a:gdLst>
                <a:gd name="T0" fmla="*/ 0 w 104"/>
                <a:gd name="T1" fmla="*/ 12 h 12"/>
                <a:gd name="T2" fmla="*/ 104 w 104"/>
                <a:gd name="T3" fmla="*/ 12 h 12"/>
                <a:gd name="T4" fmla="*/ 104 w 104"/>
                <a:gd name="T5" fmla="*/ 0 h 12"/>
                <a:gd name="T6" fmla="*/ 0 w 104"/>
                <a:gd name="T7" fmla="*/ 0 h 12"/>
                <a:gd name="T8" fmla="*/ 0 w 104"/>
                <a:gd name="T9" fmla="*/ 12 h 12"/>
                <a:gd name="T10" fmla="*/ 5 w 104"/>
                <a:gd name="T11" fmla="*/ 4 h 12"/>
                <a:gd name="T12" fmla="*/ 100 w 104"/>
                <a:gd name="T13" fmla="*/ 4 h 12"/>
                <a:gd name="T14" fmla="*/ 100 w 104"/>
                <a:gd name="T15" fmla="*/ 7 h 12"/>
                <a:gd name="T16" fmla="*/ 5 w 104"/>
                <a:gd name="T17" fmla="*/ 7 h 12"/>
                <a:gd name="T18" fmla="*/ 5 w 104"/>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2">
                  <a:moveTo>
                    <a:pt x="0" y="12"/>
                  </a:moveTo>
                  <a:lnTo>
                    <a:pt x="104" y="12"/>
                  </a:lnTo>
                  <a:lnTo>
                    <a:pt x="104" y="0"/>
                  </a:lnTo>
                  <a:lnTo>
                    <a:pt x="0" y="0"/>
                  </a:lnTo>
                  <a:lnTo>
                    <a:pt x="0" y="12"/>
                  </a:lnTo>
                  <a:close/>
                  <a:moveTo>
                    <a:pt x="5" y="4"/>
                  </a:moveTo>
                  <a:lnTo>
                    <a:pt x="100" y="4"/>
                  </a:lnTo>
                  <a:lnTo>
                    <a:pt x="100" y="7"/>
                  </a:lnTo>
                  <a:lnTo>
                    <a:pt x="5" y="7"/>
                  </a:lnTo>
                  <a:lnTo>
                    <a:pt x="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B0F0"/>
                </a:solidFill>
              </a:endParaRPr>
            </a:p>
          </p:txBody>
        </p:sp>
        <p:sp>
          <p:nvSpPr>
            <p:cNvPr id="82" name="Freeform 11"/>
            <p:cNvSpPr>
              <a:spLocks noEditPoints="1"/>
            </p:cNvSpPr>
            <p:nvPr/>
          </p:nvSpPr>
          <p:spPr bwMode="auto">
            <a:xfrm>
              <a:off x="8188325" y="280988"/>
              <a:ext cx="165100" cy="19050"/>
            </a:xfrm>
            <a:custGeom>
              <a:avLst/>
              <a:gdLst>
                <a:gd name="T0" fmla="*/ 0 w 104"/>
                <a:gd name="T1" fmla="*/ 12 h 12"/>
                <a:gd name="T2" fmla="*/ 104 w 104"/>
                <a:gd name="T3" fmla="*/ 12 h 12"/>
                <a:gd name="T4" fmla="*/ 104 w 104"/>
                <a:gd name="T5" fmla="*/ 0 h 12"/>
                <a:gd name="T6" fmla="*/ 0 w 104"/>
                <a:gd name="T7" fmla="*/ 0 h 12"/>
                <a:gd name="T8" fmla="*/ 0 w 104"/>
                <a:gd name="T9" fmla="*/ 12 h 12"/>
                <a:gd name="T10" fmla="*/ 5 w 104"/>
                <a:gd name="T11" fmla="*/ 5 h 12"/>
                <a:gd name="T12" fmla="*/ 100 w 104"/>
                <a:gd name="T13" fmla="*/ 5 h 12"/>
                <a:gd name="T14" fmla="*/ 100 w 104"/>
                <a:gd name="T15" fmla="*/ 7 h 12"/>
                <a:gd name="T16" fmla="*/ 5 w 104"/>
                <a:gd name="T17" fmla="*/ 7 h 12"/>
                <a:gd name="T18" fmla="*/ 5 w 104"/>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2">
                  <a:moveTo>
                    <a:pt x="0" y="12"/>
                  </a:moveTo>
                  <a:lnTo>
                    <a:pt x="104" y="12"/>
                  </a:lnTo>
                  <a:lnTo>
                    <a:pt x="104" y="0"/>
                  </a:lnTo>
                  <a:lnTo>
                    <a:pt x="0" y="0"/>
                  </a:lnTo>
                  <a:lnTo>
                    <a:pt x="0" y="12"/>
                  </a:lnTo>
                  <a:close/>
                  <a:moveTo>
                    <a:pt x="5" y="5"/>
                  </a:moveTo>
                  <a:lnTo>
                    <a:pt x="100" y="5"/>
                  </a:lnTo>
                  <a:lnTo>
                    <a:pt x="100" y="7"/>
                  </a:lnTo>
                  <a:lnTo>
                    <a:pt x="5" y="7"/>
                  </a:lnTo>
                  <a:lnTo>
                    <a:pt x="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B0F0"/>
                </a:solidFill>
              </a:endParaRPr>
            </a:p>
          </p:txBody>
        </p:sp>
        <p:sp>
          <p:nvSpPr>
            <p:cNvPr id="83" name="Freeform 12"/>
            <p:cNvSpPr>
              <a:spLocks noEditPoints="1"/>
            </p:cNvSpPr>
            <p:nvPr/>
          </p:nvSpPr>
          <p:spPr bwMode="auto">
            <a:xfrm>
              <a:off x="8188325" y="319088"/>
              <a:ext cx="165100" cy="19050"/>
            </a:xfrm>
            <a:custGeom>
              <a:avLst/>
              <a:gdLst>
                <a:gd name="T0" fmla="*/ 0 w 104"/>
                <a:gd name="T1" fmla="*/ 12 h 12"/>
                <a:gd name="T2" fmla="*/ 104 w 104"/>
                <a:gd name="T3" fmla="*/ 12 h 12"/>
                <a:gd name="T4" fmla="*/ 104 w 104"/>
                <a:gd name="T5" fmla="*/ 0 h 12"/>
                <a:gd name="T6" fmla="*/ 0 w 104"/>
                <a:gd name="T7" fmla="*/ 0 h 12"/>
                <a:gd name="T8" fmla="*/ 0 w 104"/>
                <a:gd name="T9" fmla="*/ 12 h 12"/>
                <a:gd name="T10" fmla="*/ 5 w 104"/>
                <a:gd name="T11" fmla="*/ 5 h 12"/>
                <a:gd name="T12" fmla="*/ 100 w 104"/>
                <a:gd name="T13" fmla="*/ 5 h 12"/>
                <a:gd name="T14" fmla="*/ 100 w 104"/>
                <a:gd name="T15" fmla="*/ 8 h 12"/>
                <a:gd name="T16" fmla="*/ 5 w 104"/>
                <a:gd name="T17" fmla="*/ 8 h 12"/>
                <a:gd name="T18" fmla="*/ 5 w 104"/>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2">
                  <a:moveTo>
                    <a:pt x="0" y="12"/>
                  </a:moveTo>
                  <a:lnTo>
                    <a:pt x="104" y="12"/>
                  </a:lnTo>
                  <a:lnTo>
                    <a:pt x="104" y="0"/>
                  </a:lnTo>
                  <a:lnTo>
                    <a:pt x="0" y="0"/>
                  </a:lnTo>
                  <a:lnTo>
                    <a:pt x="0" y="12"/>
                  </a:lnTo>
                  <a:close/>
                  <a:moveTo>
                    <a:pt x="5" y="5"/>
                  </a:moveTo>
                  <a:lnTo>
                    <a:pt x="100" y="5"/>
                  </a:lnTo>
                  <a:lnTo>
                    <a:pt x="100" y="8"/>
                  </a:lnTo>
                  <a:lnTo>
                    <a:pt x="5" y="8"/>
                  </a:lnTo>
                  <a:lnTo>
                    <a:pt x="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B0F0"/>
                </a:solidFill>
              </a:endParaRPr>
            </a:p>
          </p:txBody>
        </p:sp>
        <p:sp>
          <p:nvSpPr>
            <p:cNvPr id="84" name="Freeform 13"/>
            <p:cNvSpPr>
              <a:spLocks noEditPoints="1"/>
            </p:cNvSpPr>
            <p:nvPr/>
          </p:nvSpPr>
          <p:spPr bwMode="auto">
            <a:xfrm>
              <a:off x="8188325" y="358775"/>
              <a:ext cx="165100" cy="19050"/>
            </a:xfrm>
            <a:custGeom>
              <a:avLst/>
              <a:gdLst>
                <a:gd name="T0" fmla="*/ 0 w 104"/>
                <a:gd name="T1" fmla="*/ 12 h 12"/>
                <a:gd name="T2" fmla="*/ 104 w 104"/>
                <a:gd name="T3" fmla="*/ 12 h 12"/>
                <a:gd name="T4" fmla="*/ 104 w 104"/>
                <a:gd name="T5" fmla="*/ 0 h 12"/>
                <a:gd name="T6" fmla="*/ 0 w 104"/>
                <a:gd name="T7" fmla="*/ 0 h 12"/>
                <a:gd name="T8" fmla="*/ 0 w 104"/>
                <a:gd name="T9" fmla="*/ 12 h 12"/>
                <a:gd name="T10" fmla="*/ 5 w 104"/>
                <a:gd name="T11" fmla="*/ 4 h 12"/>
                <a:gd name="T12" fmla="*/ 100 w 104"/>
                <a:gd name="T13" fmla="*/ 4 h 12"/>
                <a:gd name="T14" fmla="*/ 100 w 104"/>
                <a:gd name="T15" fmla="*/ 7 h 12"/>
                <a:gd name="T16" fmla="*/ 5 w 104"/>
                <a:gd name="T17" fmla="*/ 7 h 12"/>
                <a:gd name="T18" fmla="*/ 5 w 104"/>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2">
                  <a:moveTo>
                    <a:pt x="0" y="12"/>
                  </a:moveTo>
                  <a:lnTo>
                    <a:pt x="104" y="12"/>
                  </a:lnTo>
                  <a:lnTo>
                    <a:pt x="104" y="0"/>
                  </a:lnTo>
                  <a:lnTo>
                    <a:pt x="0" y="0"/>
                  </a:lnTo>
                  <a:lnTo>
                    <a:pt x="0" y="12"/>
                  </a:lnTo>
                  <a:close/>
                  <a:moveTo>
                    <a:pt x="5" y="4"/>
                  </a:moveTo>
                  <a:lnTo>
                    <a:pt x="100" y="4"/>
                  </a:lnTo>
                  <a:lnTo>
                    <a:pt x="100" y="7"/>
                  </a:lnTo>
                  <a:lnTo>
                    <a:pt x="5" y="7"/>
                  </a:lnTo>
                  <a:lnTo>
                    <a:pt x="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B0F0"/>
                </a:solidFill>
              </a:endParaRPr>
            </a:p>
          </p:txBody>
        </p:sp>
      </p:grpSp>
      <p:sp>
        <p:nvSpPr>
          <p:cNvPr id="43" name="矩形 42"/>
          <p:cNvSpPr/>
          <p:nvPr/>
        </p:nvSpPr>
        <p:spPr>
          <a:xfrm>
            <a:off x="5911040" y="1429011"/>
            <a:ext cx="1136931" cy="1136931"/>
          </a:xfrm>
          <a:prstGeom prst="rect">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矩形 45"/>
          <p:cNvSpPr/>
          <p:nvPr/>
        </p:nvSpPr>
        <p:spPr>
          <a:xfrm>
            <a:off x="5938983" y="3296481"/>
            <a:ext cx="1136931" cy="1136931"/>
          </a:xfrm>
          <a:prstGeom prst="rect">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3"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B0F0"/>
                </a:solidFill>
                <a:latin typeface="微软雅黑" pitchFamily="34" charset="-122"/>
                <a:ea typeface="微软雅黑" pitchFamily="34" charset="-122"/>
              </a:rPr>
              <a:t>点击输入标题内容</a:t>
            </a:r>
            <a:endParaRPr lang="zh-CN" altLang="en-US" sz="2000" b="1" dirty="0">
              <a:solidFill>
                <a:srgbClr val="00B0F0"/>
              </a:solidFill>
              <a:latin typeface="微软雅黑" pitchFamily="34" charset="-122"/>
              <a:ea typeface="微软雅黑" pitchFamily="34" charset="-122"/>
            </a:endParaRPr>
          </a:p>
        </p:txBody>
      </p:sp>
      <p:sp>
        <p:nvSpPr>
          <p:cNvPr id="54" name="Freeform 69"/>
          <p:cNvSpPr>
            <a:spLocks/>
          </p:cNvSpPr>
          <p:nvPr/>
        </p:nvSpPr>
        <p:spPr bwMode="auto">
          <a:xfrm>
            <a:off x="6265426" y="1604113"/>
            <a:ext cx="397766" cy="747156"/>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5" name="Freeform 50"/>
          <p:cNvSpPr>
            <a:spLocks noEditPoints="1"/>
          </p:cNvSpPr>
          <p:nvPr/>
        </p:nvSpPr>
        <p:spPr bwMode="auto">
          <a:xfrm>
            <a:off x="6251392" y="3493216"/>
            <a:ext cx="576658" cy="743458"/>
          </a:xfrm>
          <a:custGeom>
            <a:avLst/>
            <a:gdLst/>
            <a:ahLst/>
            <a:cxnLst>
              <a:cxn ang="0">
                <a:pos x="54" y="72"/>
              </a:cxn>
              <a:cxn ang="0">
                <a:pos x="0" y="3"/>
              </a:cxn>
              <a:cxn ang="0">
                <a:pos x="56" y="3"/>
              </a:cxn>
              <a:cxn ang="0">
                <a:pos x="11" y="11"/>
              </a:cxn>
              <a:cxn ang="0">
                <a:pos x="11" y="16"/>
              </a:cxn>
              <a:cxn ang="0">
                <a:pos x="15" y="12"/>
              </a:cxn>
              <a:cxn ang="0">
                <a:pos x="11" y="21"/>
              </a:cxn>
              <a:cxn ang="0">
                <a:pos x="11" y="26"/>
              </a:cxn>
              <a:cxn ang="0">
                <a:pos x="15" y="22"/>
              </a:cxn>
              <a:cxn ang="0">
                <a:pos x="11" y="31"/>
              </a:cxn>
              <a:cxn ang="0">
                <a:pos x="11" y="36"/>
              </a:cxn>
              <a:cxn ang="0">
                <a:pos x="15" y="32"/>
              </a:cxn>
              <a:cxn ang="0">
                <a:pos x="11" y="41"/>
              </a:cxn>
              <a:cxn ang="0">
                <a:pos x="11" y="47"/>
              </a:cxn>
              <a:cxn ang="0">
                <a:pos x="15" y="43"/>
              </a:cxn>
              <a:cxn ang="0">
                <a:pos x="11" y="52"/>
              </a:cxn>
              <a:cxn ang="0">
                <a:pos x="11" y="57"/>
              </a:cxn>
              <a:cxn ang="0">
                <a:pos x="15" y="53"/>
              </a:cxn>
              <a:cxn ang="0">
                <a:pos x="24" y="16"/>
              </a:cxn>
              <a:cxn ang="0">
                <a:pos x="24" y="11"/>
              </a:cxn>
              <a:cxn ang="0">
                <a:pos x="20" y="14"/>
              </a:cxn>
              <a:cxn ang="0">
                <a:pos x="24" y="26"/>
              </a:cxn>
              <a:cxn ang="0">
                <a:pos x="24" y="21"/>
              </a:cxn>
              <a:cxn ang="0">
                <a:pos x="20" y="25"/>
              </a:cxn>
              <a:cxn ang="0">
                <a:pos x="24" y="36"/>
              </a:cxn>
              <a:cxn ang="0">
                <a:pos x="24" y="31"/>
              </a:cxn>
              <a:cxn ang="0">
                <a:pos x="20" y="35"/>
              </a:cxn>
              <a:cxn ang="0">
                <a:pos x="24" y="47"/>
              </a:cxn>
              <a:cxn ang="0">
                <a:pos x="24" y="41"/>
              </a:cxn>
              <a:cxn ang="0">
                <a:pos x="20" y="45"/>
              </a:cxn>
              <a:cxn ang="0">
                <a:pos x="22" y="57"/>
              </a:cxn>
              <a:cxn ang="0">
                <a:pos x="22" y="67"/>
              </a:cxn>
              <a:cxn ang="0">
                <a:pos x="36" y="58"/>
              </a:cxn>
              <a:cxn ang="0">
                <a:pos x="32" y="11"/>
              </a:cxn>
              <a:cxn ang="0">
                <a:pos x="32" y="16"/>
              </a:cxn>
              <a:cxn ang="0">
                <a:pos x="36" y="12"/>
              </a:cxn>
              <a:cxn ang="0">
                <a:pos x="32" y="21"/>
              </a:cxn>
              <a:cxn ang="0">
                <a:pos x="32" y="26"/>
              </a:cxn>
              <a:cxn ang="0">
                <a:pos x="36" y="22"/>
              </a:cxn>
              <a:cxn ang="0">
                <a:pos x="32" y="31"/>
              </a:cxn>
              <a:cxn ang="0">
                <a:pos x="32" y="36"/>
              </a:cxn>
              <a:cxn ang="0">
                <a:pos x="36" y="32"/>
              </a:cxn>
              <a:cxn ang="0">
                <a:pos x="32" y="41"/>
              </a:cxn>
              <a:cxn ang="0">
                <a:pos x="32" y="47"/>
              </a:cxn>
              <a:cxn ang="0">
                <a:pos x="36" y="43"/>
              </a:cxn>
              <a:cxn ang="0">
                <a:pos x="42" y="11"/>
              </a:cxn>
              <a:cxn ang="0">
                <a:pos x="42" y="16"/>
              </a:cxn>
              <a:cxn ang="0">
                <a:pos x="46" y="12"/>
              </a:cxn>
              <a:cxn ang="0">
                <a:pos x="42" y="21"/>
              </a:cxn>
              <a:cxn ang="0">
                <a:pos x="42" y="26"/>
              </a:cxn>
              <a:cxn ang="0">
                <a:pos x="46" y="22"/>
              </a:cxn>
              <a:cxn ang="0">
                <a:pos x="42" y="31"/>
              </a:cxn>
              <a:cxn ang="0">
                <a:pos x="42" y="36"/>
              </a:cxn>
              <a:cxn ang="0">
                <a:pos x="46" y="32"/>
              </a:cxn>
              <a:cxn ang="0">
                <a:pos x="42" y="41"/>
              </a:cxn>
              <a:cxn ang="0">
                <a:pos x="42" y="47"/>
              </a:cxn>
              <a:cxn ang="0">
                <a:pos x="46" y="43"/>
              </a:cxn>
              <a:cxn ang="0">
                <a:pos x="42" y="52"/>
              </a:cxn>
              <a:cxn ang="0">
                <a:pos x="42" y="57"/>
              </a:cxn>
              <a:cxn ang="0">
                <a:pos x="46" y="53"/>
              </a:cxn>
            </a:cxnLst>
            <a:rect l="0" t="0" r="r" b="b"/>
            <a:pathLst>
              <a:path w="56" h="72">
                <a:moveTo>
                  <a:pt x="56" y="3"/>
                </a:moveTo>
                <a:cubicBezTo>
                  <a:pt x="56" y="70"/>
                  <a:pt x="56" y="70"/>
                  <a:pt x="56" y="70"/>
                </a:cubicBezTo>
                <a:cubicBezTo>
                  <a:pt x="56" y="71"/>
                  <a:pt x="55" y="72"/>
                  <a:pt x="54" y="72"/>
                </a:cubicBezTo>
                <a:cubicBezTo>
                  <a:pt x="2" y="72"/>
                  <a:pt x="2" y="72"/>
                  <a:pt x="2" y="72"/>
                </a:cubicBezTo>
                <a:cubicBezTo>
                  <a:pt x="1" y="72"/>
                  <a:pt x="0" y="71"/>
                  <a:pt x="0" y="70"/>
                </a:cubicBezTo>
                <a:cubicBezTo>
                  <a:pt x="0" y="3"/>
                  <a:pt x="0" y="3"/>
                  <a:pt x="0" y="3"/>
                </a:cubicBezTo>
                <a:cubicBezTo>
                  <a:pt x="0" y="1"/>
                  <a:pt x="1" y="0"/>
                  <a:pt x="2" y="0"/>
                </a:cubicBezTo>
                <a:cubicBezTo>
                  <a:pt x="54" y="0"/>
                  <a:pt x="54" y="0"/>
                  <a:pt x="54" y="0"/>
                </a:cubicBezTo>
                <a:cubicBezTo>
                  <a:pt x="55" y="0"/>
                  <a:pt x="56" y="1"/>
                  <a:pt x="56" y="3"/>
                </a:cubicBezTo>
                <a:close/>
                <a:moveTo>
                  <a:pt x="15" y="12"/>
                </a:moveTo>
                <a:cubicBezTo>
                  <a:pt x="15" y="11"/>
                  <a:pt x="15" y="11"/>
                  <a:pt x="14" y="11"/>
                </a:cubicBezTo>
                <a:cubicBezTo>
                  <a:pt x="11" y="11"/>
                  <a:pt x="11" y="11"/>
                  <a:pt x="11" y="11"/>
                </a:cubicBezTo>
                <a:cubicBezTo>
                  <a:pt x="11" y="11"/>
                  <a:pt x="10" y="11"/>
                  <a:pt x="10" y="12"/>
                </a:cubicBezTo>
                <a:cubicBezTo>
                  <a:pt x="10" y="14"/>
                  <a:pt x="10" y="14"/>
                  <a:pt x="10" y="14"/>
                </a:cubicBezTo>
                <a:cubicBezTo>
                  <a:pt x="10" y="15"/>
                  <a:pt x="11" y="16"/>
                  <a:pt x="11" y="16"/>
                </a:cubicBezTo>
                <a:cubicBezTo>
                  <a:pt x="14" y="16"/>
                  <a:pt x="14" y="16"/>
                  <a:pt x="14" y="16"/>
                </a:cubicBezTo>
                <a:cubicBezTo>
                  <a:pt x="15" y="16"/>
                  <a:pt x="15" y="15"/>
                  <a:pt x="15" y="14"/>
                </a:cubicBezTo>
                <a:lnTo>
                  <a:pt x="15" y="12"/>
                </a:lnTo>
                <a:close/>
                <a:moveTo>
                  <a:pt x="15" y="22"/>
                </a:moveTo>
                <a:cubicBezTo>
                  <a:pt x="15" y="21"/>
                  <a:pt x="15" y="21"/>
                  <a:pt x="14" y="21"/>
                </a:cubicBezTo>
                <a:cubicBezTo>
                  <a:pt x="11" y="21"/>
                  <a:pt x="11" y="21"/>
                  <a:pt x="11" y="21"/>
                </a:cubicBezTo>
                <a:cubicBezTo>
                  <a:pt x="11" y="21"/>
                  <a:pt x="10" y="21"/>
                  <a:pt x="10" y="22"/>
                </a:cubicBezTo>
                <a:cubicBezTo>
                  <a:pt x="10" y="25"/>
                  <a:pt x="10" y="25"/>
                  <a:pt x="10" y="25"/>
                </a:cubicBezTo>
                <a:cubicBezTo>
                  <a:pt x="10" y="25"/>
                  <a:pt x="11" y="26"/>
                  <a:pt x="11" y="26"/>
                </a:cubicBezTo>
                <a:cubicBezTo>
                  <a:pt x="14" y="26"/>
                  <a:pt x="14" y="26"/>
                  <a:pt x="14" y="26"/>
                </a:cubicBezTo>
                <a:cubicBezTo>
                  <a:pt x="15" y="26"/>
                  <a:pt x="15" y="25"/>
                  <a:pt x="15" y="25"/>
                </a:cubicBezTo>
                <a:lnTo>
                  <a:pt x="15" y="22"/>
                </a:lnTo>
                <a:close/>
                <a:moveTo>
                  <a:pt x="15" y="32"/>
                </a:moveTo>
                <a:cubicBezTo>
                  <a:pt x="15" y="32"/>
                  <a:pt x="15" y="31"/>
                  <a:pt x="14" y="31"/>
                </a:cubicBezTo>
                <a:cubicBezTo>
                  <a:pt x="11" y="31"/>
                  <a:pt x="11" y="31"/>
                  <a:pt x="11" y="31"/>
                </a:cubicBezTo>
                <a:cubicBezTo>
                  <a:pt x="11" y="31"/>
                  <a:pt x="10" y="32"/>
                  <a:pt x="10" y="32"/>
                </a:cubicBezTo>
                <a:cubicBezTo>
                  <a:pt x="10" y="35"/>
                  <a:pt x="10" y="35"/>
                  <a:pt x="10" y="35"/>
                </a:cubicBezTo>
                <a:cubicBezTo>
                  <a:pt x="10" y="36"/>
                  <a:pt x="11" y="36"/>
                  <a:pt x="11" y="36"/>
                </a:cubicBezTo>
                <a:cubicBezTo>
                  <a:pt x="14" y="36"/>
                  <a:pt x="14" y="36"/>
                  <a:pt x="14" y="36"/>
                </a:cubicBezTo>
                <a:cubicBezTo>
                  <a:pt x="15" y="36"/>
                  <a:pt x="15" y="36"/>
                  <a:pt x="15" y="35"/>
                </a:cubicBezTo>
                <a:lnTo>
                  <a:pt x="15" y="32"/>
                </a:lnTo>
                <a:close/>
                <a:moveTo>
                  <a:pt x="15" y="43"/>
                </a:moveTo>
                <a:cubicBezTo>
                  <a:pt x="15" y="42"/>
                  <a:pt x="15" y="41"/>
                  <a:pt x="14" y="41"/>
                </a:cubicBezTo>
                <a:cubicBezTo>
                  <a:pt x="11" y="41"/>
                  <a:pt x="11" y="41"/>
                  <a:pt x="11" y="41"/>
                </a:cubicBezTo>
                <a:cubicBezTo>
                  <a:pt x="11" y="41"/>
                  <a:pt x="10" y="42"/>
                  <a:pt x="10" y="43"/>
                </a:cubicBezTo>
                <a:cubicBezTo>
                  <a:pt x="10" y="45"/>
                  <a:pt x="10" y="45"/>
                  <a:pt x="10" y="45"/>
                </a:cubicBezTo>
                <a:cubicBezTo>
                  <a:pt x="10" y="46"/>
                  <a:pt x="11" y="47"/>
                  <a:pt x="11" y="47"/>
                </a:cubicBezTo>
                <a:cubicBezTo>
                  <a:pt x="14" y="47"/>
                  <a:pt x="14" y="47"/>
                  <a:pt x="14" y="47"/>
                </a:cubicBezTo>
                <a:cubicBezTo>
                  <a:pt x="15" y="47"/>
                  <a:pt x="15" y="46"/>
                  <a:pt x="15" y="45"/>
                </a:cubicBezTo>
                <a:lnTo>
                  <a:pt x="15" y="43"/>
                </a:lnTo>
                <a:close/>
                <a:moveTo>
                  <a:pt x="15" y="53"/>
                </a:moveTo>
                <a:cubicBezTo>
                  <a:pt x="15" y="52"/>
                  <a:pt x="15" y="52"/>
                  <a:pt x="14" y="52"/>
                </a:cubicBezTo>
                <a:cubicBezTo>
                  <a:pt x="11" y="52"/>
                  <a:pt x="11" y="52"/>
                  <a:pt x="11" y="52"/>
                </a:cubicBezTo>
                <a:cubicBezTo>
                  <a:pt x="11" y="52"/>
                  <a:pt x="10" y="52"/>
                  <a:pt x="10" y="53"/>
                </a:cubicBezTo>
                <a:cubicBezTo>
                  <a:pt x="10" y="56"/>
                  <a:pt x="10" y="56"/>
                  <a:pt x="10" y="56"/>
                </a:cubicBezTo>
                <a:cubicBezTo>
                  <a:pt x="10" y="56"/>
                  <a:pt x="11" y="57"/>
                  <a:pt x="11" y="57"/>
                </a:cubicBezTo>
                <a:cubicBezTo>
                  <a:pt x="14" y="57"/>
                  <a:pt x="14" y="57"/>
                  <a:pt x="14" y="57"/>
                </a:cubicBezTo>
                <a:cubicBezTo>
                  <a:pt x="15" y="57"/>
                  <a:pt x="15" y="56"/>
                  <a:pt x="15" y="56"/>
                </a:cubicBezTo>
                <a:lnTo>
                  <a:pt x="15" y="53"/>
                </a:lnTo>
                <a:close/>
                <a:moveTo>
                  <a:pt x="20" y="14"/>
                </a:moveTo>
                <a:cubicBezTo>
                  <a:pt x="20" y="15"/>
                  <a:pt x="21" y="16"/>
                  <a:pt x="22" y="16"/>
                </a:cubicBezTo>
                <a:cubicBezTo>
                  <a:pt x="24" y="16"/>
                  <a:pt x="24" y="16"/>
                  <a:pt x="24" y="16"/>
                </a:cubicBezTo>
                <a:cubicBezTo>
                  <a:pt x="25" y="16"/>
                  <a:pt x="25" y="15"/>
                  <a:pt x="25" y="14"/>
                </a:cubicBezTo>
                <a:cubicBezTo>
                  <a:pt x="25" y="12"/>
                  <a:pt x="25" y="12"/>
                  <a:pt x="25" y="12"/>
                </a:cubicBezTo>
                <a:cubicBezTo>
                  <a:pt x="25" y="11"/>
                  <a:pt x="25" y="11"/>
                  <a:pt x="24" y="11"/>
                </a:cubicBezTo>
                <a:cubicBezTo>
                  <a:pt x="22" y="11"/>
                  <a:pt x="22" y="11"/>
                  <a:pt x="22" y="11"/>
                </a:cubicBezTo>
                <a:cubicBezTo>
                  <a:pt x="21" y="11"/>
                  <a:pt x="20" y="11"/>
                  <a:pt x="20" y="12"/>
                </a:cubicBezTo>
                <a:lnTo>
                  <a:pt x="20" y="14"/>
                </a:lnTo>
                <a:close/>
                <a:moveTo>
                  <a:pt x="20" y="25"/>
                </a:moveTo>
                <a:cubicBezTo>
                  <a:pt x="20" y="25"/>
                  <a:pt x="21" y="26"/>
                  <a:pt x="22" y="26"/>
                </a:cubicBezTo>
                <a:cubicBezTo>
                  <a:pt x="24" y="26"/>
                  <a:pt x="24" y="26"/>
                  <a:pt x="24" y="26"/>
                </a:cubicBezTo>
                <a:cubicBezTo>
                  <a:pt x="25" y="26"/>
                  <a:pt x="25" y="25"/>
                  <a:pt x="25" y="25"/>
                </a:cubicBezTo>
                <a:cubicBezTo>
                  <a:pt x="25" y="22"/>
                  <a:pt x="25" y="22"/>
                  <a:pt x="25" y="22"/>
                </a:cubicBezTo>
                <a:cubicBezTo>
                  <a:pt x="25" y="21"/>
                  <a:pt x="25" y="21"/>
                  <a:pt x="24" y="21"/>
                </a:cubicBezTo>
                <a:cubicBezTo>
                  <a:pt x="22" y="21"/>
                  <a:pt x="22" y="21"/>
                  <a:pt x="22" y="21"/>
                </a:cubicBezTo>
                <a:cubicBezTo>
                  <a:pt x="21" y="21"/>
                  <a:pt x="20" y="21"/>
                  <a:pt x="20" y="22"/>
                </a:cubicBezTo>
                <a:lnTo>
                  <a:pt x="20" y="25"/>
                </a:lnTo>
                <a:close/>
                <a:moveTo>
                  <a:pt x="20" y="35"/>
                </a:moveTo>
                <a:cubicBezTo>
                  <a:pt x="20" y="36"/>
                  <a:pt x="21" y="36"/>
                  <a:pt x="22" y="36"/>
                </a:cubicBezTo>
                <a:cubicBezTo>
                  <a:pt x="24" y="36"/>
                  <a:pt x="24" y="36"/>
                  <a:pt x="24" y="36"/>
                </a:cubicBezTo>
                <a:cubicBezTo>
                  <a:pt x="25" y="36"/>
                  <a:pt x="25" y="36"/>
                  <a:pt x="25" y="35"/>
                </a:cubicBezTo>
                <a:cubicBezTo>
                  <a:pt x="25" y="32"/>
                  <a:pt x="25" y="32"/>
                  <a:pt x="25" y="32"/>
                </a:cubicBezTo>
                <a:cubicBezTo>
                  <a:pt x="25" y="32"/>
                  <a:pt x="25" y="31"/>
                  <a:pt x="24" y="31"/>
                </a:cubicBezTo>
                <a:cubicBezTo>
                  <a:pt x="22" y="31"/>
                  <a:pt x="22" y="31"/>
                  <a:pt x="22" y="31"/>
                </a:cubicBezTo>
                <a:cubicBezTo>
                  <a:pt x="21" y="31"/>
                  <a:pt x="20" y="32"/>
                  <a:pt x="20" y="32"/>
                </a:cubicBezTo>
                <a:lnTo>
                  <a:pt x="20" y="35"/>
                </a:lnTo>
                <a:close/>
                <a:moveTo>
                  <a:pt x="20" y="45"/>
                </a:moveTo>
                <a:cubicBezTo>
                  <a:pt x="20" y="46"/>
                  <a:pt x="21" y="47"/>
                  <a:pt x="22" y="47"/>
                </a:cubicBezTo>
                <a:cubicBezTo>
                  <a:pt x="24" y="47"/>
                  <a:pt x="24" y="47"/>
                  <a:pt x="24" y="47"/>
                </a:cubicBezTo>
                <a:cubicBezTo>
                  <a:pt x="25" y="47"/>
                  <a:pt x="25" y="46"/>
                  <a:pt x="25" y="45"/>
                </a:cubicBezTo>
                <a:cubicBezTo>
                  <a:pt x="25" y="43"/>
                  <a:pt x="25" y="43"/>
                  <a:pt x="25" y="43"/>
                </a:cubicBezTo>
                <a:cubicBezTo>
                  <a:pt x="25" y="42"/>
                  <a:pt x="25" y="41"/>
                  <a:pt x="24" y="41"/>
                </a:cubicBezTo>
                <a:cubicBezTo>
                  <a:pt x="22" y="41"/>
                  <a:pt x="22" y="41"/>
                  <a:pt x="22" y="41"/>
                </a:cubicBezTo>
                <a:cubicBezTo>
                  <a:pt x="21" y="41"/>
                  <a:pt x="20" y="42"/>
                  <a:pt x="20" y="43"/>
                </a:cubicBezTo>
                <a:lnTo>
                  <a:pt x="20" y="45"/>
                </a:lnTo>
                <a:close/>
                <a:moveTo>
                  <a:pt x="36" y="58"/>
                </a:moveTo>
                <a:cubicBezTo>
                  <a:pt x="36" y="57"/>
                  <a:pt x="35" y="57"/>
                  <a:pt x="34" y="57"/>
                </a:cubicBezTo>
                <a:cubicBezTo>
                  <a:pt x="22" y="57"/>
                  <a:pt x="22" y="57"/>
                  <a:pt x="22" y="57"/>
                </a:cubicBezTo>
                <a:cubicBezTo>
                  <a:pt x="21" y="57"/>
                  <a:pt x="20" y="57"/>
                  <a:pt x="20" y="58"/>
                </a:cubicBezTo>
                <a:cubicBezTo>
                  <a:pt x="20" y="66"/>
                  <a:pt x="20" y="66"/>
                  <a:pt x="20" y="66"/>
                </a:cubicBezTo>
                <a:cubicBezTo>
                  <a:pt x="20" y="67"/>
                  <a:pt x="21" y="67"/>
                  <a:pt x="22" y="67"/>
                </a:cubicBezTo>
                <a:cubicBezTo>
                  <a:pt x="34" y="67"/>
                  <a:pt x="34" y="67"/>
                  <a:pt x="34" y="67"/>
                </a:cubicBezTo>
                <a:cubicBezTo>
                  <a:pt x="35" y="67"/>
                  <a:pt x="36" y="67"/>
                  <a:pt x="36" y="66"/>
                </a:cubicBezTo>
                <a:lnTo>
                  <a:pt x="36" y="58"/>
                </a:lnTo>
                <a:close/>
                <a:moveTo>
                  <a:pt x="36" y="12"/>
                </a:moveTo>
                <a:cubicBezTo>
                  <a:pt x="36" y="11"/>
                  <a:pt x="35" y="11"/>
                  <a:pt x="34" y="11"/>
                </a:cubicBezTo>
                <a:cubicBezTo>
                  <a:pt x="32" y="11"/>
                  <a:pt x="32" y="11"/>
                  <a:pt x="32" y="11"/>
                </a:cubicBezTo>
                <a:cubicBezTo>
                  <a:pt x="31" y="11"/>
                  <a:pt x="31" y="11"/>
                  <a:pt x="31" y="12"/>
                </a:cubicBezTo>
                <a:cubicBezTo>
                  <a:pt x="31" y="14"/>
                  <a:pt x="31" y="14"/>
                  <a:pt x="31" y="14"/>
                </a:cubicBezTo>
                <a:cubicBezTo>
                  <a:pt x="31" y="15"/>
                  <a:pt x="31" y="16"/>
                  <a:pt x="32" y="16"/>
                </a:cubicBezTo>
                <a:cubicBezTo>
                  <a:pt x="34" y="16"/>
                  <a:pt x="34" y="16"/>
                  <a:pt x="34" y="16"/>
                </a:cubicBezTo>
                <a:cubicBezTo>
                  <a:pt x="35" y="16"/>
                  <a:pt x="36" y="15"/>
                  <a:pt x="36" y="14"/>
                </a:cubicBezTo>
                <a:lnTo>
                  <a:pt x="36" y="12"/>
                </a:lnTo>
                <a:close/>
                <a:moveTo>
                  <a:pt x="36" y="22"/>
                </a:moveTo>
                <a:cubicBezTo>
                  <a:pt x="36" y="21"/>
                  <a:pt x="35" y="21"/>
                  <a:pt x="34" y="21"/>
                </a:cubicBezTo>
                <a:cubicBezTo>
                  <a:pt x="32" y="21"/>
                  <a:pt x="32" y="21"/>
                  <a:pt x="32" y="21"/>
                </a:cubicBezTo>
                <a:cubicBezTo>
                  <a:pt x="31" y="21"/>
                  <a:pt x="31" y="21"/>
                  <a:pt x="31" y="22"/>
                </a:cubicBezTo>
                <a:cubicBezTo>
                  <a:pt x="31" y="25"/>
                  <a:pt x="31" y="25"/>
                  <a:pt x="31" y="25"/>
                </a:cubicBezTo>
                <a:cubicBezTo>
                  <a:pt x="31" y="25"/>
                  <a:pt x="31" y="26"/>
                  <a:pt x="32" y="26"/>
                </a:cubicBezTo>
                <a:cubicBezTo>
                  <a:pt x="34" y="26"/>
                  <a:pt x="34" y="26"/>
                  <a:pt x="34" y="26"/>
                </a:cubicBezTo>
                <a:cubicBezTo>
                  <a:pt x="35" y="26"/>
                  <a:pt x="36" y="25"/>
                  <a:pt x="36" y="25"/>
                </a:cubicBezTo>
                <a:lnTo>
                  <a:pt x="36" y="22"/>
                </a:lnTo>
                <a:close/>
                <a:moveTo>
                  <a:pt x="36" y="32"/>
                </a:moveTo>
                <a:cubicBezTo>
                  <a:pt x="36" y="32"/>
                  <a:pt x="35" y="31"/>
                  <a:pt x="34" y="31"/>
                </a:cubicBezTo>
                <a:cubicBezTo>
                  <a:pt x="32" y="31"/>
                  <a:pt x="32" y="31"/>
                  <a:pt x="32" y="31"/>
                </a:cubicBezTo>
                <a:cubicBezTo>
                  <a:pt x="31" y="31"/>
                  <a:pt x="31" y="32"/>
                  <a:pt x="31" y="32"/>
                </a:cubicBezTo>
                <a:cubicBezTo>
                  <a:pt x="31" y="35"/>
                  <a:pt x="31" y="35"/>
                  <a:pt x="31" y="35"/>
                </a:cubicBezTo>
                <a:cubicBezTo>
                  <a:pt x="31" y="36"/>
                  <a:pt x="31" y="36"/>
                  <a:pt x="32" y="36"/>
                </a:cubicBezTo>
                <a:cubicBezTo>
                  <a:pt x="34" y="36"/>
                  <a:pt x="34" y="36"/>
                  <a:pt x="34" y="36"/>
                </a:cubicBezTo>
                <a:cubicBezTo>
                  <a:pt x="35" y="36"/>
                  <a:pt x="36" y="36"/>
                  <a:pt x="36" y="35"/>
                </a:cubicBezTo>
                <a:lnTo>
                  <a:pt x="36" y="32"/>
                </a:lnTo>
                <a:close/>
                <a:moveTo>
                  <a:pt x="36" y="43"/>
                </a:moveTo>
                <a:cubicBezTo>
                  <a:pt x="36" y="42"/>
                  <a:pt x="35" y="41"/>
                  <a:pt x="34" y="41"/>
                </a:cubicBezTo>
                <a:cubicBezTo>
                  <a:pt x="32" y="41"/>
                  <a:pt x="32" y="41"/>
                  <a:pt x="32" y="41"/>
                </a:cubicBezTo>
                <a:cubicBezTo>
                  <a:pt x="31" y="41"/>
                  <a:pt x="31" y="42"/>
                  <a:pt x="31" y="43"/>
                </a:cubicBezTo>
                <a:cubicBezTo>
                  <a:pt x="31" y="45"/>
                  <a:pt x="31" y="45"/>
                  <a:pt x="31" y="45"/>
                </a:cubicBezTo>
                <a:cubicBezTo>
                  <a:pt x="31" y="46"/>
                  <a:pt x="31" y="47"/>
                  <a:pt x="32" y="47"/>
                </a:cubicBezTo>
                <a:cubicBezTo>
                  <a:pt x="34" y="47"/>
                  <a:pt x="34" y="47"/>
                  <a:pt x="34" y="47"/>
                </a:cubicBezTo>
                <a:cubicBezTo>
                  <a:pt x="35" y="47"/>
                  <a:pt x="36" y="46"/>
                  <a:pt x="36" y="45"/>
                </a:cubicBezTo>
                <a:lnTo>
                  <a:pt x="36" y="43"/>
                </a:lnTo>
                <a:close/>
                <a:moveTo>
                  <a:pt x="46" y="12"/>
                </a:moveTo>
                <a:cubicBezTo>
                  <a:pt x="46" y="11"/>
                  <a:pt x="45" y="11"/>
                  <a:pt x="45" y="11"/>
                </a:cubicBezTo>
                <a:cubicBezTo>
                  <a:pt x="42" y="11"/>
                  <a:pt x="42" y="11"/>
                  <a:pt x="42" y="11"/>
                </a:cubicBezTo>
                <a:cubicBezTo>
                  <a:pt x="41" y="11"/>
                  <a:pt x="41" y="11"/>
                  <a:pt x="41" y="12"/>
                </a:cubicBezTo>
                <a:cubicBezTo>
                  <a:pt x="41" y="14"/>
                  <a:pt x="41" y="14"/>
                  <a:pt x="41" y="14"/>
                </a:cubicBezTo>
                <a:cubicBezTo>
                  <a:pt x="41" y="15"/>
                  <a:pt x="41" y="16"/>
                  <a:pt x="42" y="16"/>
                </a:cubicBezTo>
                <a:cubicBezTo>
                  <a:pt x="45" y="16"/>
                  <a:pt x="45" y="16"/>
                  <a:pt x="45" y="16"/>
                </a:cubicBezTo>
                <a:cubicBezTo>
                  <a:pt x="45" y="16"/>
                  <a:pt x="46" y="15"/>
                  <a:pt x="46" y="14"/>
                </a:cubicBezTo>
                <a:lnTo>
                  <a:pt x="46" y="12"/>
                </a:lnTo>
                <a:close/>
                <a:moveTo>
                  <a:pt x="46" y="22"/>
                </a:moveTo>
                <a:cubicBezTo>
                  <a:pt x="46" y="21"/>
                  <a:pt x="45" y="21"/>
                  <a:pt x="45" y="21"/>
                </a:cubicBezTo>
                <a:cubicBezTo>
                  <a:pt x="42" y="21"/>
                  <a:pt x="42" y="21"/>
                  <a:pt x="42" y="21"/>
                </a:cubicBezTo>
                <a:cubicBezTo>
                  <a:pt x="41" y="21"/>
                  <a:pt x="41" y="21"/>
                  <a:pt x="41" y="22"/>
                </a:cubicBezTo>
                <a:cubicBezTo>
                  <a:pt x="41" y="25"/>
                  <a:pt x="41" y="25"/>
                  <a:pt x="41" y="25"/>
                </a:cubicBezTo>
                <a:cubicBezTo>
                  <a:pt x="41" y="25"/>
                  <a:pt x="41" y="26"/>
                  <a:pt x="42" y="26"/>
                </a:cubicBezTo>
                <a:cubicBezTo>
                  <a:pt x="45" y="26"/>
                  <a:pt x="45" y="26"/>
                  <a:pt x="45" y="26"/>
                </a:cubicBezTo>
                <a:cubicBezTo>
                  <a:pt x="45" y="26"/>
                  <a:pt x="46" y="25"/>
                  <a:pt x="46" y="25"/>
                </a:cubicBezTo>
                <a:lnTo>
                  <a:pt x="46" y="22"/>
                </a:lnTo>
                <a:close/>
                <a:moveTo>
                  <a:pt x="46" y="32"/>
                </a:moveTo>
                <a:cubicBezTo>
                  <a:pt x="46" y="32"/>
                  <a:pt x="45" y="31"/>
                  <a:pt x="45" y="31"/>
                </a:cubicBezTo>
                <a:cubicBezTo>
                  <a:pt x="42" y="31"/>
                  <a:pt x="42" y="31"/>
                  <a:pt x="42" y="31"/>
                </a:cubicBezTo>
                <a:cubicBezTo>
                  <a:pt x="41" y="31"/>
                  <a:pt x="41" y="32"/>
                  <a:pt x="41" y="32"/>
                </a:cubicBezTo>
                <a:cubicBezTo>
                  <a:pt x="41" y="35"/>
                  <a:pt x="41" y="35"/>
                  <a:pt x="41" y="35"/>
                </a:cubicBezTo>
                <a:cubicBezTo>
                  <a:pt x="41" y="36"/>
                  <a:pt x="41" y="36"/>
                  <a:pt x="42" y="36"/>
                </a:cubicBezTo>
                <a:cubicBezTo>
                  <a:pt x="45" y="36"/>
                  <a:pt x="45" y="36"/>
                  <a:pt x="45" y="36"/>
                </a:cubicBezTo>
                <a:cubicBezTo>
                  <a:pt x="45" y="36"/>
                  <a:pt x="46" y="36"/>
                  <a:pt x="46" y="35"/>
                </a:cubicBezTo>
                <a:lnTo>
                  <a:pt x="46" y="32"/>
                </a:lnTo>
                <a:close/>
                <a:moveTo>
                  <a:pt x="46" y="43"/>
                </a:moveTo>
                <a:cubicBezTo>
                  <a:pt x="46" y="42"/>
                  <a:pt x="45" y="41"/>
                  <a:pt x="45" y="41"/>
                </a:cubicBezTo>
                <a:cubicBezTo>
                  <a:pt x="42" y="41"/>
                  <a:pt x="42" y="41"/>
                  <a:pt x="42" y="41"/>
                </a:cubicBezTo>
                <a:cubicBezTo>
                  <a:pt x="41" y="41"/>
                  <a:pt x="41" y="42"/>
                  <a:pt x="41" y="43"/>
                </a:cubicBezTo>
                <a:cubicBezTo>
                  <a:pt x="41" y="45"/>
                  <a:pt x="41" y="45"/>
                  <a:pt x="41" y="45"/>
                </a:cubicBezTo>
                <a:cubicBezTo>
                  <a:pt x="41" y="46"/>
                  <a:pt x="41" y="47"/>
                  <a:pt x="42" y="47"/>
                </a:cubicBezTo>
                <a:cubicBezTo>
                  <a:pt x="45" y="47"/>
                  <a:pt x="45" y="47"/>
                  <a:pt x="45" y="47"/>
                </a:cubicBezTo>
                <a:cubicBezTo>
                  <a:pt x="45" y="47"/>
                  <a:pt x="46" y="46"/>
                  <a:pt x="46" y="45"/>
                </a:cubicBezTo>
                <a:lnTo>
                  <a:pt x="46" y="43"/>
                </a:lnTo>
                <a:close/>
                <a:moveTo>
                  <a:pt x="46" y="53"/>
                </a:moveTo>
                <a:cubicBezTo>
                  <a:pt x="46" y="52"/>
                  <a:pt x="45" y="52"/>
                  <a:pt x="45" y="52"/>
                </a:cubicBezTo>
                <a:cubicBezTo>
                  <a:pt x="42" y="52"/>
                  <a:pt x="42" y="52"/>
                  <a:pt x="42" y="52"/>
                </a:cubicBezTo>
                <a:cubicBezTo>
                  <a:pt x="41" y="52"/>
                  <a:pt x="41" y="52"/>
                  <a:pt x="41" y="53"/>
                </a:cubicBezTo>
                <a:cubicBezTo>
                  <a:pt x="41" y="56"/>
                  <a:pt x="41" y="56"/>
                  <a:pt x="41" y="56"/>
                </a:cubicBezTo>
                <a:cubicBezTo>
                  <a:pt x="41" y="56"/>
                  <a:pt x="41" y="57"/>
                  <a:pt x="42" y="57"/>
                </a:cubicBezTo>
                <a:cubicBezTo>
                  <a:pt x="45" y="57"/>
                  <a:pt x="45" y="57"/>
                  <a:pt x="45" y="57"/>
                </a:cubicBezTo>
                <a:cubicBezTo>
                  <a:pt x="45" y="57"/>
                  <a:pt x="46" y="56"/>
                  <a:pt x="46" y="56"/>
                </a:cubicBezTo>
                <a:lnTo>
                  <a:pt x="46" y="53"/>
                </a:ln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pic>
        <p:nvPicPr>
          <p:cNvPr id="33" name="图片 32" descr="Vista-desktop-12.png"/>
          <p:cNvPicPr>
            <a:picLocks noChangeAspect="1"/>
          </p:cNvPicPr>
          <p:nvPr/>
        </p:nvPicPr>
        <p:blipFill rotWithShape="1">
          <a:blip r:embed="rId3" cstate="print"/>
          <a:srcRect r="22062"/>
          <a:stretch/>
        </p:blipFill>
        <p:spPr>
          <a:xfrm flipH="1">
            <a:off x="-26689" y="1333781"/>
            <a:ext cx="4484042" cy="5235821"/>
          </a:xfrm>
          <a:prstGeom prst="rect">
            <a:avLst/>
          </a:prstGeom>
        </p:spPr>
      </p:pic>
    </p:spTree>
    <p:extLst>
      <p:ext uri="{BB962C8B-B14F-4D97-AF65-F5344CB8AC3E}">
        <p14:creationId xmlns:p14="http://schemas.microsoft.com/office/powerpoint/2010/main" val="1651635188"/>
      </p:ext>
    </p:extLst>
  </p:cSld>
  <p:clrMapOvr>
    <a:masterClrMapping/>
  </p:clrMapOvr>
  <p:transition spd="slow" advTm="599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2"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childTnLst>
                          </p:cTn>
                        </p:par>
                        <p:par>
                          <p:cTn id="18" fill="hold">
                            <p:stCondLst>
                              <p:cond delay="1850"/>
                            </p:stCondLst>
                            <p:childTnLst>
                              <p:par>
                                <p:cTn id="19" presetID="26" presetClass="entr" presetSubtype="0"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down)">
                                      <p:cBhvr>
                                        <p:cTn id="21" dur="580">
                                          <p:stCondLst>
                                            <p:cond delay="0"/>
                                          </p:stCondLst>
                                        </p:cTn>
                                        <p:tgtEl>
                                          <p:spTgt spid="54"/>
                                        </p:tgtEl>
                                      </p:cBhvr>
                                    </p:animEffect>
                                    <p:anim calcmode="lin" valueType="num">
                                      <p:cBhvr>
                                        <p:cTn id="22" dur="1822"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54"/>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54"/>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54"/>
                                        </p:tgtEl>
                                        <p:attrNameLst>
                                          <p:attrName>ppt_y</p:attrName>
                                        </p:attrNameLst>
                                      </p:cBhvr>
                                      <p:tavLst>
                                        <p:tav tm="0" fmla="#ppt_y-sin(pi*$)/81">
                                          <p:val>
                                            <p:fltVal val="0"/>
                                          </p:val>
                                        </p:tav>
                                        <p:tav tm="100000">
                                          <p:val>
                                            <p:fltVal val="1"/>
                                          </p:val>
                                        </p:tav>
                                      </p:tavLst>
                                    </p:anim>
                                    <p:animScale>
                                      <p:cBhvr>
                                        <p:cTn id="27" dur="26">
                                          <p:stCondLst>
                                            <p:cond delay="650"/>
                                          </p:stCondLst>
                                        </p:cTn>
                                        <p:tgtEl>
                                          <p:spTgt spid="54"/>
                                        </p:tgtEl>
                                      </p:cBhvr>
                                      <p:to x="100000" y="60000"/>
                                    </p:animScale>
                                    <p:animScale>
                                      <p:cBhvr>
                                        <p:cTn id="28" dur="166" decel="50000">
                                          <p:stCondLst>
                                            <p:cond delay="676"/>
                                          </p:stCondLst>
                                        </p:cTn>
                                        <p:tgtEl>
                                          <p:spTgt spid="54"/>
                                        </p:tgtEl>
                                      </p:cBhvr>
                                      <p:to x="100000" y="100000"/>
                                    </p:animScale>
                                    <p:animScale>
                                      <p:cBhvr>
                                        <p:cTn id="29" dur="26">
                                          <p:stCondLst>
                                            <p:cond delay="1312"/>
                                          </p:stCondLst>
                                        </p:cTn>
                                        <p:tgtEl>
                                          <p:spTgt spid="54"/>
                                        </p:tgtEl>
                                      </p:cBhvr>
                                      <p:to x="100000" y="80000"/>
                                    </p:animScale>
                                    <p:animScale>
                                      <p:cBhvr>
                                        <p:cTn id="30" dur="166" decel="50000">
                                          <p:stCondLst>
                                            <p:cond delay="1338"/>
                                          </p:stCondLst>
                                        </p:cTn>
                                        <p:tgtEl>
                                          <p:spTgt spid="54"/>
                                        </p:tgtEl>
                                      </p:cBhvr>
                                      <p:to x="100000" y="100000"/>
                                    </p:animScale>
                                    <p:animScale>
                                      <p:cBhvr>
                                        <p:cTn id="31" dur="26">
                                          <p:stCondLst>
                                            <p:cond delay="1642"/>
                                          </p:stCondLst>
                                        </p:cTn>
                                        <p:tgtEl>
                                          <p:spTgt spid="54"/>
                                        </p:tgtEl>
                                      </p:cBhvr>
                                      <p:to x="100000" y="90000"/>
                                    </p:animScale>
                                    <p:animScale>
                                      <p:cBhvr>
                                        <p:cTn id="32" dur="166" decel="50000">
                                          <p:stCondLst>
                                            <p:cond delay="1668"/>
                                          </p:stCondLst>
                                        </p:cTn>
                                        <p:tgtEl>
                                          <p:spTgt spid="54"/>
                                        </p:tgtEl>
                                      </p:cBhvr>
                                      <p:to x="100000" y="100000"/>
                                    </p:animScale>
                                    <p:animScale>
                                      <p:cBhvr>
                                        <p:cTn id="33" dur="26">
                                          <p:stCondLst>
                                            <p:cond delay="1808"/>
                                          </p:stCondLst>
                                        </p:cTn>
                                        <p:tgtEl>
                                          <p:spTgt spid="54"/>
                                        </p:tgtEl>
                                      </p:cBhvr>
                                      <p:to x="100000" y="95000"/>
                                    </p:animScale>
                                    <p:animScale>
                                      <p:cBhvr>
                                        <p:cTn id="34" dur="166" decel="50000">
                                          <p:stCondLst>
                                            <p:cond delay="1834"/>
                                          </p:stCondLst>
                                        </p:cTn>
                                        <p:tgtEl>
                                          <p:spTgt spid="54"/>
                                        </p:tgtEl>
                                      </p:cBhvr>
                                      <p:to x="100000" y="100000"/>
                                    </p:animScale>
                                  </p:childTnLst>
                                </p:cTn>
                              </p:par>
                              <p:par>
                                <p:cTn id="35" presetID="26" presetClass="entr" presetSubtype="0" fill="hold" grpId="0" nodeType="with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wipe(down)">
                                      <p:cBhvr>
                                        <p:cTn id="37" dur="580">
                                          <p:stCondLst>
                                            <p:cond delay="0"/>
                                          </p:stCondLst>
                                        </p:cTn>
                                        <p:tgtEl>
                                          <p:spTgt spid="55"/>
                                        </p:tgtEl>
                                      </p:cBhvr>
                                    </p:animEffect>
                                    <p:anim calcmode="lin" valueType="num">
                                      <p:cBhvr>
                                        <p:cTn id="38"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43" dur="26">
                                          <p:stCondLst>
                                            <p:cond delay="650"/>
                                          </p:stCondLst>
                                        </p:cTn>
                                        <p:tgtEl>
                                          <p:spTgt spid="55"/>
                                        </p:tgtEl>
                                      </p:cBhvr>
                                      <p:to x="100000" y="60000"/>
                                    </p:animScale>
                                    <p:animScale>
                                      <p:cBhvr>
                                        <p:cTn id="44" dur="166" decel="50000">
                                          <p:stCondLst>
                                            <p:cond delay="676"/>
                                          </p:stCondLst>
                                        </p:cTn>
                                        <p:tgtEl>
                                          <p:spTgt spid="55"/>
                                        </p:tgtEl>
                                      </p:cBhvr>
                                      <p:to x="100000" y="100000"/>
                                    </p:animScale>
                                    <p:animScale>
                                      <p:cBhvr>
                                        <p:cTn id="45" dur="26">
                                          <p:stCondLst>
                                            <p:cond delay="1312"/>
                                          </p:stCondLst>
                                        </p:cTn>
                                        <p:tgtEl>
                                          <p:spTgt spid="55"/>
                                        </p:tgtEl>
                                      </p:cBhvr>
                                      <p:to x="100000" y="80000"/>
                                    </p:animScale>
                                    <p:animScale>
                                      <p:cBhvr>
                                        <p:cTn id="46" dur="166" decel="50000">
                                          <p:stCondLst>
                                            <p:cond delay="1338"/>
                                          </p:stCondLst>
                                        </p:cTn>
                                        <p:tgtEl>
                                          <p:spTgt spid="55"/>
                                        </p:tgtEl>
                                      </p:cBhvr>
                                      <p:to x="100000" y="100000"/>
                                    </p:animScale>
                                    <p:animScale>
                                      <p:cBhvr>
                                        <p:cTn id="47" dur="26">
                                          <p:stCondLst>
                                            <p:cond delay="1642"/>
                                          </p:stCondLst>
                                        </p:cTn>
                                        <p:tgtEl>
                                          <p:spTgt spid="55"/>
                                        </p:tgtEl>
                                      </p:cBhvr>
                                      <p:to x="100000" y="90000"/>
                                    </p:animScale>
                                    <p:animScale>
                                      <p:cBhvr>
                                        <p:cTn id="48" dur="166" decel="50000">
                                          <p:stCondLst>
                                            <p:cond delay="1668"/>
                                          </p:stCondLst>
                                        </p:cTn>
                                        <p:tgtEl>
                                          <p:spTgt spid="55"/>
                                        </p:tgtEl>
                                      </p:cBhvr>
                                      <p:to x="100000" y="100000"/>
                                    </p:animScale>
                                    <p:animScale>
                                      <p:cBhvr>
                                        <p:cTn id="49" dur="26">
                                          <p:stCondLst>
                                            <p:cond delay="1808"/>
                                          </p:stCondLst>
                                        </p:cTn>
                                        <p:tgtEl>
                                          <p:spTgt spid="55"/>
                                        </p:tgtEl>
                                      </p:cBhvr>
                                      <p:to x="100000" y="95000"/>
                                    </p:animScale>
                                    <p:animScale>
                                      <p:cBhvr>
                                        <p:cTn id="50" dur="166" decel="50000">
                                          <p:stCondLst>
                                            <p:cond delay="1834"/>
                                          </p:stCondLst>
                                        </p:cTn>
                                        <p:tgtEl>
                                          <p:spTgt spid="55"/>
                                        </p:tgtEl>
                                      </p:cBhvr>
                                      <p:to x="100000" y="100000"/>
                                    </p:animScale>
                                  </p:childTnLst>
                                </p:cTn>
                              </p:par>
                              <p:par>
                                <p:cTn id="51" presetID="26"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down)">
                                      <p:cBhvr>
                                        <p:cTn id="53" dur="580">
                                          <p:stCondLst>
                                            <p:cond delay="0"/>
                                          </p:stCondLst>
                                        </p:cTn>
                                        <p:tgtEl>
                                          <p:spTgt spid="40"/>
                                        </p:tgtEl>
                                      </p:cBhvr>
                                    </p:animEffect>
                                    <p:anim calcmode="lin" valueType="num">
                                      <p:cBhvr>
                                        <p:cTn id="54"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59" dur="26">
                                          <p:stCondLst>
                                            <p:cond delay="650"/>
                                          </p:stCondLst>
                                        </p:cTn>
                                        <p:tgtEl>
                                          <p:spTgt spid="40"/>
                                        </p:tgtEl>
                                      </p:cBhvr>
                                      <p:to x="100000" y="60000"/>
                                    </p:animScale>
                                    <p:animScale>
                                      <p:cBhvr>
                                        <p:cTn id="60" dur="166" decel="50000">
                                          <p:stCondLst>
                                            <p:cond delay="676"/>
                                          </p:stCondLst>
                                        </p:cTn>
                                        <p:tgtEl>
                                          <p:spTgt spid="40"/>
                                        </p:tgtEl>
                                      </p:cBhvr>
                                      <p:to x="100000" y="100000"/>
                                    </p:animScale>
                                    <p:animScale>
                                      <p:cBhvr>
                                        <p:cTn id="61" dur="26">
                                          <p:stCondLst>
                                            <p:cond delay="1312"/>
                                          </p:stCondLst>
                                        </p:cTn>
                                        <p:tgtEl>
                                          <p:spTgt spid="40"/>
                                        </p:tgtEl>
                                      </p:cBhvr>
                                      <p:to x="100000" y="80000"/>
                                    </p:animScale>
                                    <p:animScale>
                                      <p:cBhvr>
                                        <p:cTn id="62" dur="166" decel="50000">
                                          <p:stCondLst>
                                            <p:cond delay="1338"/>
                                          </p:stCondLst>
                                        </p:cTn>
                                        <p:tgtEl>
                                          <p:spTgt spid="40"/>
                                        </p:tgtEl>
                                      </p:cBhvr>
                                      <p:to x="100000" y="100000"/>
                                    </p:animScale>
                                    <p:animScale>
                                      <p:cBhvr>
                                        <p:cTn id="63" dur="26">
                                          <p:stCondLst>
                                            <p:cond delay="1642"/>
                                          </p:stCondLst>
                                        </p:cTn>
                                        <p:tgtEl>
                                          <p:spTgt spid="40"/>
                                        </p:tgtEl>
                                      </p:cBhvr>
                                      <p:to x="100000" y="90000"/>
                                    </p:animScale>
                                    <p:animScale>
                                      <p:cBhvr>
                                        <p:cTn id="64" dur="166" decel="50000">
                                          <p:stCondLst>
                                            <p:cond delay="1668"/>
                                          </p:stCondLst>
                                        </p:cTn>
                                        <p:tgtEl>
                                          <p:spTgt spid="40"/>
                                        </p:tgtEl>
                                      </p:cBhvr>
                                      <p:to x="100000" y="100000"/>
                                    </p:animScale>
                                    <p:animScale>
                                      <p:cBhvr>
                                        <p:cTn id="65" dur="26">
                                          <p:stCondLst>
                                            <p:cond delay="1808"/>
                                          </p:stCondLst>
                                        </p:cTn>
                                        <p:tgtEl>
                                          <p:spTgt spid="40"/>
                                        </p:tgtEl>
                                      </p:cBhvr>
                                      <p:to x="100000" y="95000"/>
                                    </p:animScale>
                                    <p:animScale>
                                      <p:cBhvr>
                                        <p:cTn id="66" dur="166" decel="50000">
                                          <p:stCondLst>
                                            <p:cond delay="1834"/>
                                          </p:stCondLst>
                                        </p:cTn>
                                        <p:tgtEl>
                                          <p:spTgt spid="40"/>
                                        </p:tgtEl>
                                      </p:cBhvr>
                                      <p:to x="100000" y="100000"/>
                                    </p:animScale>
                                  </p:childTnLst>
                                </p:cTn>
                              </p:par>
                              <p:par>
                                <p:cTn id="67" presetID="26" presetClass="entr" presetSubtype="0"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wipe(down)">
                                      <p:cBhvr>
                                        <p:cTn id="69" dur="580">
                                          <p:stCondLst>
                                            <p:cond delay="0"/>
                                          </p:stCondLst>
                                        </p:cTn>
                                        <p:tgtEl>
                                          <p:spTgt spid="52"/>
                                        </p:tgtEl>
                                      </p:cBhvr>
                                    </p:animEffect>
                                    <p:anim calcmode="lin" valueType="num">
                                      <p:cBhvr>
                                        <p:cTn id="70"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75" dur="26">
                                          <p:stCondLst>
                                            <p:cond delay="650"/>
                                          </p:stCondLst>
                                        </p:cTn>
                                        <p:tgtEl>
                                          <p:spTgt spid="52"/>
                                        </p:tgtEl>
                                      </p:cBhvr>
                                      <p:to x="100000" y="60000"/>
                                    </p:animScale>
                                    <p:animScale>
                                      <p:cBhvr>
                                        <p:cTn id="76" dur="166" decel="50000">
                                          <p:stCondLst>
                                            <p:cond delay="676"/>
                                          </p:stCondLst>
                                        </p:cTn>
                                        <p:tgtEl>
                                          <p:spTgt spid="52"/>
                                        </p:tgtEl>
                                      </p:cBhvr>
                                      <p:to x="100000" y="100000"/>
                                    </p:animScale>
                                    <p:animScale>
                                      <p:cBhvr>
                                        <p:cTn id="77" dur="26">
                                          <p:stCondLst>
                                            <p:cond delay="1312"/>
                                          </p:stCondLst>
                                        </p:cTn>
                                        <p:tgtEl>
                                          <p:spTgt spid="52"/>
                                        </p:tgtEl>
                                      </p:cBhvr>
                                      <p:to x="100000" y="80000"/>
                                    </p:animScale>
                                    <p:animScale>
                                      <p:cBhvr>
                                        <p:cTn id="78" dur="166" decel="50000">
                                          <p:stCondLst>
                                            <p:cond delay="1338"/>
                                          </p:stCondLst>
                                        </p:cTn>
                                        <p:tgtEl>
                                          <p:spTgt spid="52"/>
                                        </p:tgtEl>
                                      </p:cBhvr>
                                      <p:to x="100000" y="100000"/>
                                    </p:animScale>
                                    <p:animScale>
                                      <p:cBhvr>
                                        <p:cTn id="79" dur="26">
                                          <p:stCondLst>
                                            <p:cond delay="1642"/>
                                          </p:stCondLst>
                                        </p:cTn>
                                        <p:tgtEl>
                                          <p:spTgt spid="52"/>
                                        </p:tgtEl>
                                      </p:cBhvr>
                                      <p:to x="100000" y="90000"/>
                                    </p:animScale>
                                    <p:animScale>
                                      <p:cBhvr>
                                        <p:cTn id="80" dur="166" decel="50000">
                                          <p:stCondLst>
                                            <p:cond delay="1668"/>
                                          </p:stCondLst>
                                        </p:cTn>
                                        <p:tgtEl>
                                          <p:spTgt spid="52"/>
                                        </p:tgtEl>
                                      </p:cBhvr>
                                      <p:to x="100000" y="100000"/>
                                    </p:animScale>
                                    <p:animScale>
                                      <p:cBhvr>
                                        <p:cTn id="81" dur="26">
                                          <p:stCondLst>
                                            <p:cond delay="1808"/>
                                          </p:stCondLst>
                                        </p:cTn>
                                        <p:tgtEl>
                                          <p:spTgt spid="52"/>
                                        </p:tgtEl>
                                      </p:cBhvr>
                                      <p:to x="100000" y="95000"/>
                                    </p:animScale>
                                    <p:animScale>
                                      <p:cBhvr>
                                        <p:cTn id="82" dur="166" decel="50000">
                                          <p:stCondLst>
                                            <p:cond delay="1834"/>
                                          </p:stCondLst>
                                        </p:cTn>
                                        <p:tgtEl>
                                          <p:spTgt spid="52"/>
                                        </p:tgtEl>
                                      </p:cBhvr>
                                      <p:to x="100000" y="100000"/>
                                    </p:animScale>
                                  </p:childTnLst>
                                </p:cTn>
                              </p:par>
                              <p:par>
                                <p:cTn id="83" presetID="26" presetClass="entr" presetSubtype="0"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down)">
                                      <p:cBhvr>
                                        <p:cTn id="85" dur="580">
                                          <p:stCondLst>
                                            <p:cond delay="0"/>
                                          </p:stCondLst>
                                        </p:cTn>
                                        <p:tgtEl>
                                          <p:spTgt spid="49"/>
                                        </p:tgtEl>
                                      </p:cBhvr>
                                    </p:animEffect>
                                    <p:anim calcmode="lin" valueType="num">
                                      <p:cBhvr>
                                        <p:cTn id="86"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91" dur="26">
                                          <p:stCondLst>
                                            <p:cond delay="650"/>
                                          </p:stCondLst>
                                        </p:cTn>
                                        <p:tgtEl>
                                          <p:spTgt spid="49"/>
                                        </p:tgtEl>
                                      </p:cBhvr>
                                      <p:to x="100000" y="60000"/>
                                    </p:animScale>
                                    <p:animScale>
                                      <p:cBhvr>
                                        <p:cTn id="92" dur="166" decel="50000">
                                          <p:stCondLst>
                                            <p:cond delay="676"/>
                                          </p:stCondLst>
                                        </p:cTn>
                                        <p:tgtEl>
                                          <p:spTgt spid="49"/>
                                        </p:tgtEl>
                                      </p:cBhvr>
                                      <p:to x="100000" y="100000"/>
                                    </p:animScale>
                                    <p:animScale>
                                      <p:cBhvr>
                                        <p:cTn id="93" dur="26">
                                          <p:stCondLst>
                                            <p:cond delay="1312"/>
                                          </p:stCondLst>
                                        </p:cTn>
                                        <p:tgtEl>
                                          <p:spTgt spid="49"/>
                                        </p:tgtEl>
                                      </p:cBhvr>
                                      <p:to x="100000" y="80000"/>
                                    </p:animScale>
                                    <p:animScale>
                                      <p:cBhvr>
                                        <p:cTn id="94" dur="166" decel="50000">
                                          <p:stCondLst>
                                            <p:cond delay="1338"/>
                                          </p:stCondLst>
                                        </p:cTn>
                                        <p:tgtEl>
                                          <p:spTgt spid="49"/>
                                        </p:tgtEl>
                                      </p:cBhvr>
                                      <p:to x="100000" y="100000"/>
                                    </p:animScale>
                                    <p:animScale>
                                      <p:cBhvr>
                                        <p:cTn id="95" dur="26">
                                          <p:stCondLst>
                                            <p:cond delay="1642"/>
                                          </p:stCondLst>
                                        </p:cTn>
                                        <p:tgtEl>
                                          <p:spTgt spid="49"/>
                                        </p:tgtEl>
                                      </p:cBhvr>
                                      <p:to x="100000" y="90000"/>
                                    </p:animScale>
                                    <p:animScale>
                                      <p:cBhvr>
                                        <p:cTn id="96" dur="166" decel="50000">
                                          <p:stCondLst>
                                            <p:cond delay="1668"/>
                                          </p:stCondLst>
                                        </p:cTn>
                                        <p:tgtEl>
                                          <p:spTgt spid="49"/>
                                        </p:tgtEl>
                                      </p:cBhvr>
                                      <p:to x="100000" y="100000"/>
                                    </p:animScale>
                                    <p:animScale>
                                      <p:cBhvr>
                                        <p:cTn id="97" dur="26">
                                          <p:stCondLst>
                                            <p:cond delay="1808"/>
                                          </p:stCondLst>
                                        </p:cTn>
                                        <p:tgtEl>
                                          <p:spTgt spid="49"/>
                                        </p:tgtEl>
                                      </p:cBhvr>
                                      <p:to x="100000" y="95000"/>
                                    </p:animScale>
                                    <p:animScale>
                                      <p:cBhvr>
                                        <p:cTn id="98" dur="166" decel="50000">
                                          <p:stCondLst>
                                            <p:cond delay="1834"/>
                                          </p:stCondLst>
                                        </p:cTn>
                                        <p:tgtEl>
                                          <p:spTgt spid="49"/>
                                        </p:tgtEl>
                                      </p:cBhvr>
                                      <p:to x="100000" y="100000"/>
                                    </p:animScale>
                                  </p:childTnLst>
                                </p:cTn>
                              </p:par>
                              <p:par>
                                <p:cTn id="99" presetID="26" presetClass="entr" presetSubtype="0" fill="hold" nodeType="withEffect">
                                  <p:stCondLst>
                                    <p:cond delay="0"/>
                                  </p:stCondLst>
                                  <p:childTnLst>
                                    <p:set>
                                      <p:cBhvr>
                                        <p:cTn id="100" dur="1" fill="hold">
                                          <p:stCondLst>
                                            <p:cond delay="0"/>
                                          </p:stCondLst>
                                        </p:cTn>
                                        <p:tgtEl>
                                          <p:spTgt spid="92"/>
                                        </p:tgtEl>
                                        <p:attrNameLst>
                                          <p:attrName>style.visibility</p:attrName>
                                        </p:attrNameLst>
                                      </p:cBhvr>
                                      <p:to>
                                        <p:strVal val="visible"/>
                                      </p:to>
                                    </p:set>
                                    <p:animEffect transition="in" filter="wipe(down)">
                                      <p:cBhvr>
                                        <p:cTn id="101" dur="580">
                                          <p:stCondLst>
                                            <p:cond delay="0"/>
                                          </p:stCondLst>
                                        </p:cTn>
                                        <p:tgtEl>
                                          <p:spTgt spid="92"/>
                                        </p:tgtEl>
                                      </p:cBhvr>
                                    </p:animEffect>
                                    <p:anim calcmode="lin" valueType="num">
                                      <p:cBhvr>
                                        <p:cTn id="102" dur="1822" tmFilter="0,0; 0.14,0.36; 0.43,0.73; 0.71,0.91; 1.0,1.0">
                                          <p:stCondLst>
                                            <p:cond delay="0"/>
                                          </p:stCondLst>
                                        </p:cTn>
                                        <p:tgtEl>
                                          <p:spTgt spid="92"/>
                                        </p:tgtEl>
                                        <p:attrNameLst>
                                          <p:attrName>ppt_x</p:attrName>
                                        </p:attrNameLst>
                                      </p:cBhvr>
                                      <p:tavLst>
                                        <p:tav tm="0">
                                          <p:val>
                                            <p:strVal val="#ppt_x-0.25"/>
                                          </p:val>
                                        </p:tav>
                                        <p:tav tm="100000">
                                          <p:val>
                                            <p:strVal val="#ppt_x"/>
                                          </p:val>
                                        </p:tav>
                                      </p:tavLst>
                                    </p:anim>
                                    <p:anim calcmode="lin" valueType="num">
                                      <p:cBhvr>
                                        <p:cTn id="103" dur="664" tmFilter="0.0,0.0; 0.25,0.07; 0.50,0.2; 0.75,0.467; 1.0,1.0">
                                          <p:stCondLst>
                                            <p:cond delay="0"/>
                                          </p:stCondLst>
                                        </p:cTn>
                                        <p:tgtEl>
                                          <p:spTgt spid="92"/>
                                        </p:tgtEl>
                                        <p:attrNameLst>
                                          <p:attrName>ppt_y</p:attrName>
                                        </p:attrNameLst>
                                      </p:cBhvr>
                                      <p:tavLst>
                                        <p:tav tm="0" fmla="#ppt_y-sin(pi*$)/3">
                                          <p:val>
                                            <p:fltVal val="0.5"/>
                                          </p:val>
                                        </p:tav>
                                        <p:tav tm="100000">
                                          <p:val>
                                            <p:fltVal val="1"/>
                                          </p:val>
                                        </p:tav>
                                      </p:tavLst>
                                    </p:anim>
                                    <p:anim calcmode="lin" valueType="num">
                                      <p:cBhvr>
                                        <p:cTn id="104" dur="664" tmFilter="0, 0; 0.125,0.2665; 0.25,0.4; 0.375,0.465; 0.5,0.5;  0.625,0.535; 0.75,0.6; 0.875,0.7335; 1,1">
                                          <p:stCondLst>
                                            <p:cond delay="664"/>
                                          </p:stCondLst>
                                        </p:cTn>
                                        <p:tgtEl>
                                          <p:spTgt spid="92"/>
                                        </p:tgtEl>
                                        <p:attrNameLst>
                                          <p:attrName>ppt_y</p:attrName>
                                        </p:attrNameLst>
                                      </p:cBhvr>
                                      <p:tavLst>
                                        <p:tav tm="0" fmla="#ppt_y-sin(pi*$)/9">
                                          <p:val>
                                            <p:fltVal val="0"/>
                                          </p:val>
                                        </p:tav>
                                        <p:tav tm="100000">
                                          <p:val>
                                            <p:fltVal val="1"/>
                                          </p:val>
                                        </p:tav>
                                      </p:tavLst>
                                    </p:anim>
                                    <p:anim calcmode="lin" valueType="num">
                                      <p:cBhvr>
                                        <p:cTn id="105" dur="332" tmFilter="0, 0; 0.125,0.2665; 0.25,0.4; 0.375,0.465; 0.5,0.5;  0.625,0.535; 0.75,0.6; 0.875,0.7335; 1,1">
                                          <p:stCondLst>
                                            <p:cond delay="1324"/>
                                          </p:stCondLst>
                                        </p:cTn>
                                        <p:tgtEl>
                                          <p:spTgt spid="92"/>
                                        </p:tgtEl>
                                        <p:attrNameLst>
                                          <p:attrName>ppt_y</p:attrName>
                                        </p:attrNameLst>
                                      </p:cBhvr>
                                      <p:tavLst>
                                        <p:tav tm="0" fmla="#ppt_y-sin(pi*$)/27">
                                          <p:val>
                                            <p:fltVal val="0"/>
                                          </p:val>
                                        </p:tav>
                                        <p:tav tm="100000">
                                          <p:val>
                                            <p:fltVal val="1"/>
                                          </p:val>
                                        </p:tav>
                                      </p:tavLst>
                                    </p:anim>
                                    <p:anim calcmode="lin" valueType="num">
                                      <p:cBhvr>
                                        <p:cTn id="106" dur="164" tmFilter="0, 0; 0.125,0.2665; 0.25,0.4; 0.375,0.465; 0.5,0.5;  0.625,0.535; 0.75,0.6; 0.875,0.7335; 1,1">
                                          <p:stCondLst>
                                            <p:cond delay="1656"/>
                                          </p:stCondLst>
                                        </p:cTn>
                                        <p:tgtEl>
                                          <p:spTgt spid="92"/>
                                        </p:tgtEl>
                                        <p:attrNameLst>
                                          <p:attrName>ppt_y</p:attrName>
                                        </p:attrNameLst>
                                      </p:cBhvr>
                                      <p:tavLst>
                                        <p:tav tm="0" fmla="#ppt_y-sin(pi*$)/81">
                                          <p:val>
                                            <p:fltVal val="0"/>
                                          </p:val>
                                        </p:tav>
                                        <p:tav tm="100000">
                                          <p:val>
                                            <p:fltVal val="1"/>
                                          </p:val>
                                        </p:tav>
                                      </p:tavLst>
                                    </p:anim>
                                    <p:animScale>
                                      <p:cBhvr>
                                        <p:cTn id="107" dur="26">
                                          <p:stCondLst>
                                            <p:cond delay="650"/>
                                          </p:stCondLst>
                                        </p:cTn>
                                        <p:tgtEl>
                                          <p:spTgt spid="92"/>
                                        </p:tgtEl>
                                      </p:cBhvr>
                                      <p:to x="100000" y="60000"/>
                                    </p:animScale>
                                    <p:animScale>
                                      <p:cBhvr>
                                        <p:cTn id="108" dur="166" decel="50000">
                                          <p:stCondLst>
                                            <p:cond delay="676"/>
                                          </p:stCondLst>
                                        </p:cTn>
                                        <p:tgtEl>
                                          <p:spTgt spid="92"/>
                                        </p:tgtEl>
                                      </p:cBhvr>
                                      <p:to x="100000" y="100000"/>
                                    </p:animScale>
                                    <p:animScale>
                                      <p:cBhvr>
                                        <p:cTn id="109" dur="26">
                                          <p:stCondLst>
                                            <p:cond delay="1312"/>
                                          </p:stCondLst>
                                        </p:cTn>
                                        <p:tgtEl>
                                          <p:spTgt spid="92"/>
                                        </p:tgtEl>
                                      </p:cBhvr>
                                      <p:to x="100000" y="80000"/>
                                    </p:animScale>
                                    <p:animScale>
                                      <p:cBhvr>
                                        <p:cTn id="110" dur="166" decel="50000">
                                          <p:stCondLst>
                                            <p:cond delay="1338"/>
                                          </p:stCondLst>
                                        </p:cTn>
                                        <p:tgtEl>
                                          <p:spTgt spid="92"/>
                                        </p:tgtEl>
                                      </p:cBhvr>
                                      <p:to x="100000" y="100000"/>
                                    </p:animScale>
                                    <p:animScale>
                                      <p:cBhvr>
                                        <p:cTn id="111" dur="26">
                                          <p:stCondLst>
                                            <p:cond delay="1642"/>
                                          </p:stCondLst>
                                        </p:cTn>
                                        <p:tgtEl>
                                          <p:spTgt spid="92"/>
                                        </p:tgtEl>
                                      </p:cBhvr>
                                      <p:to x="100000" y="90000"/>
                                    </p:animScale>
                                    <p:animScale>
                                      <p:cBhvr>
                                        <p:cTn id="112" dur="166" decel="50000">
                                          <p:stCondLst>
                                            <p:cond delay="1668"/>
                                          </p:stCondLst>
                                        </p:cTn>
                                        <p:tgtEl>
                                          <p:spTgt spid="92"/>
                                        </p:tgtEl>
                                      </p:cBhvr>
                                      <p:to x="100000" y="100000"/>
                                    </p:animScale>
                                    <p:animScale>
                                      <p:cBhvr>
                                        <p:cTn id="113" dur="26">
                                          <p:stCondLst>
                                            <p:cond delay="1808"/>
                                          </p:stCondLst>
                                        </p:cTn>
                                        <p:tgtEl>
                                          <p:spTgt spid="92"/>
                                        </p:tgtEl>
                                      </p:cBhvr>
                                      <p:to x="100000" y="95000"/>
                                    </p:animScale>
                                    <p:animScale>
                                      <p:cBhvr>
                                        <p:cTn id="114" dur="166" decel="50000">
                                          <p:stCondLst>
                                            <p:cond delay="1834"/>
                                          </p:stCondLst>
                                        </p:cTn>
                                        <p:tgtEl>
                                          <p:spTgt spid="92"/>
                                        </p:tgtEl>
                                      </p:cBhvr>
                                      <p:to x="100000" y="100000"/>
                                    </p:animScale>
                                  </p:childTnLst>
                                </p:cTn>
                              </p:par>
                              <p:par>
                                <p:cTn id="115" presetID="26" presetClass="entr" presetSubtype="0" fill="hold" grpId="0" nodeType="withEffect">
                                  <p:stCondLst>
                                    <p:cond delay="0"/>
                                  </p:stCondLst>
                                  <p:childTnLst>
                                    <p:set>
                                      <p:cBhvr>
                                        <p:cTn id="116" dur="1" fill="hold">
                                          <p:stCondLst>
                                            <p:cond delay="0"/>
                                          </p:stCondLst>
                                        </p:cTn>
                                        <p:tgtEl>
                                          <p:spTgt spid="43"/>
                                        </p:tgtEl>
                                        <p:attrNameLst>
                                          <p:attrName>style.visibility</p:attrName>
                                        </p:attrNameLst>
                                      </p:cBhvr>
                                      <p:to>
                                        <p:strVal val="visible"/>
                                      </p:to>
                                    </p:set>
                                    <p:animEffect transition="in" filter="wipe(down)">
                                      <p:cBhvr>
                                        <p:cTn id="117" dur="580">
                                          <p:stCondLst>
                                            <p:cond delay="0"/>
                                          </p:stCondLst>
                                        </p:cTn>
                                        <p:tgtEl>
                                          <p:spTgt spid="43"/>
                                        </p:tgtEl>
                                      </p:cBhvr>
                                    </p:animEffect>
                                    <p:anim calcmode="lin" valueType="num">
                                      <p:cBhvr>
                                        <p:cTn id="118" dur="1822"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119" dur="664"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120" dur="664" tmFilter="0, 0; 0.125,0.2665; 0.25,0.4; 0.375,0.465; 0.5,0.5;  0.625,0.535; 0.75,0.6; 0.875,0.7335; 1,1">
                                          <p:stCondLst>
                                            <p:cond delay="664"/>
                                          </p:stCondLst>
                                        </p:cTn>
                                        <p:tgtEl>
                                          <p:spTgt spid="43"/>
                                        </p:tgtEl>
                                        <p:attrNameLst>
                                          <p:attrName>ppt_y</p:attrName>
                                        </p:attrNameLst>
                                      </p:cBhvr>
                                      <p:tavLst>
                                        <p:tav tm="0" fmla="#ppt_y-sin(pi*$)/9">
                                          <p:val>
                                            <p:fltVal val="0"/>
                                          </p:val>
                                        </p:tav>
                                        <p:tav tm="100000">
                                          <p:val>
                                            <p:fltVal val="1"/>
                                          </p:val>
                                        </p:tav>
                                      </p:tavLst>
                                    </p:anim>
                                    <p:anim calcmode="lin" valueType="num">
                                      <p:cBhvr>
                                        <p:cTn id="121" dur="332" tmFilter="0, 0; 0.125,0.2665; 0.25,0.4; 0.375,0.465; 0.5,0.5;  0.625,0.535; 0.75,0.6; 0.875,0.7335; 1,1">
                                          <p:stCondLst>
                                            <p:cond delay="1324"/>
                                          </p:stCondLst>
                                        </p:cTn>
                                        <p:tgtEl>
                                          <p:spTgt spid="43"/>
                                        </p:tgtEl>
                                        <p:attrNameLst>
                                          <p:attrName>ppt_y</p:attrName>
                                        </p:attrNameLst>
                                      </p:cBhvr>
                                      <p:tavLst>
                                        <p:tav tm="0" fmla="#ppt_y-sin(pi*$)/27">
                                          <p:val>
                                            <p:fltVal val="0"/>
                                          </p:val>
                                        </p:tav>
                                        <p:tav tm="100000">
                                          <p:val>
                                            <p:fltVal val="1"/>
                                          </p:val>
                                        </p:tav>
                                      </p:tavLst>
                                    </p:anim>
                                    <p:anim calcmode="lin" valueType="num">
                                      <p:cBhvr>
                                        <p:cTn id="122" dur="164" tmFilter="0, 0; 0.125,0.2665; 0.25,0.4; 0.375,0.465; 0.5,0.5;  0.625,0.535; 0.75,0.6; 0.875,0.7335; 1,1">
                                          <p:stCondLst>
                                            <p:cond delay="1656"/>
                                          </p:stCondLst>
                                        </p:cTn>
                                        <p:tgtEl>
                                          <p:spTgt spid="43"/>
                                        </p:tgtEl>
                                        <p:attrNameLst>
                                          <p:attrName>ppt_y</p:attrName>
                                        </p:attrNameLst>
                                      </p:cBhvr>
                                      <p:tavLst>
                                        <p:tav tm="0" fmla="#ppt_y-sin(pi*$)/81">
                                          <p:val>
                                            <p:fltVal val="0"/>
                                          </p:val>
                                        </p:tav>
                                        <p:tav tm="100000">
                                          <p:val>
                                            <p:fltVal val="1"/>
                                          </p:val>
                                        </p:tav>
                                      </p:tavLst>
                                    </p:anim>
                                    <p:animScale>
                                      <p:cBhvr>
                                        <p:cTn id="123" dur="26">
                                          <p:stCondLst>
                                            <p:cond delay="650"/>
                                          </p:stCondLst>
                                        </p:cTn>
                                        <p:tgtEl>
                                          <p:spTgt spid="43"/>
                                        </p:tgtEl>
                                      </p:cBhvr>
                                      <p:to x="100000" y="60000"/>
                                    </p:animScale>
                                    <p:animScale>
                                      <p:cBhvr>
                                        <p:cTn id="124" dur="166" decel="50000">
                                          <p:stCondLst>
                                            <p:cond delay="676"/>
                                          </p:stCondLst>
                                        </p:cTn>
                                        <p:tgtEl>
                                          <p:spTgt spid="43"/>
                                        </p:tgtEl>
                                      </p:cBhvr>
                                      <p:to x="100000" y="100000"/>
                                    </p:animScale>
                                    <p:animScale>
                                      <p:cBhvr>
                                        <p:cTn id="125" dur="26">
                                          <p:stCondLst>
                                            <p:cond delay="1312"/>
                                          </p:stCondLst>
                                        </p:cTn>
                                        <p:tgtEl>
                                          <p:spTgt spid="43"/>
                                        </p:tgtEl>
                                      </p:cBhvr>
                                      <p:to x="100000" y="80000"/>
                                    </p:animScale>
                                    <p:animScale>
                                      <p:cBhvr>
                                        <p:cTn id="126" dur="166" decel="50000">
                                          <p:stCondLst>
                                            <p:cond delay="1338"/>
                                          </p:stCondLst>
                                        </p:cTn>
                                        <p:tgtEl>
                                          <p:spTgt spid="43"/>
                                        </p:tgtEl>
                                      </p:cBhvr>
                                      <p:to x="100000" y="100000"/>
                                    </p:animScale>
                                    <p:animScale>
                                      <p:cBhvr>
                                        <p:cTn id="127" dur="26">
                                          <p:stCondLst>
                                            <p:cond delay="1642"/>
                                          </p:stCondLst>
                                        </p:cTn>
                                        <p:tgtEl>
                                          <p:spTgt spid="43"/>
                                        </p:tgtEl>
                                      </p:cBhvr>
                                      <p:to x="100000" y="90000"/>
                                    </p:animScale>
                                    <p:animScale>
                                      <p:cBhvr>
                                        <p:cTn id="128" dur="166" decel="50000">
                                          <p:stCondLst>
                                            <p:cond delay="1668"/>
                                          </p:stCondLst>
                                        </p:cTn>
                                        <p:tgtEl>
                                          <p:spTgt spid="43"/>
                                        </p:tgtEl>
                                      </p:cBhvr>
                                      <p:to x="100000" y="100000"/>
                                    </p:animScale>
                                    <p:animScale>
                                      <p:cBhvr>
                                        <p:cTn id="129" dur="26">
                                          <p:stCondLst>
                                            <p:cond delay="1808"/>
                                          </p:stCondLst>
                                        </p:cTn>
                                        <p:tgtEl>
                                          <p:spTgt spid="43"/>
                                        </p:tgtEl>
                                      </p:cBhvr>
                                      <p:to x="100000" y="95000"/>
                                    </p:animScale>
                                    <p:animScale>
                                      <p:cBhvr>
                                        <p:cTn id="130" dur="166" decel="50000">
                                          <p:stCondLst>
                                            <p:cond delay="1834"/>
                                          </p:stCondLst>
                                        </p:cTn>
                                        <p:tgtEl>
                                          <p:spTgt spid="43"/>
                                        </p:tgtEl>
                                      </p:cBhvr>
                                      <p:to x="100000" y="100000"/>
                                    </p:animScale>
                                  </p:childTnLst>
                                </p:cTn>
                              </p:par>
                              <p:par>
                                <p:cTn id="131" presetID="26" presetClass="entr" presetSubtype="0" fill="hold" grpId="0" nodeType="withEffect">
                                  <p:stCondLst>
                                    <p:cond delay="0"/>
                                  </p:stCondLst>
                                  <p:childTnLst>
                                    <p:set>
                                      <p:cBhvr>
                                        <p:cTn id="132" dur="1" fill="hold">
                                          <p:stCondLst>
                                            <p:cond delay="0"/>
                                          </p:stCondLst>
                                        </p:cTn>
                                        <p:tgtEl>
                                          <p:spTgt spid="46"/>
                                        </p:tgtEl>
                                        <p:attrNameLst>
                                          <p:attrName>style.visibility</p:attrName>
                                        </p:attrNameLst>
                                      </p:cBhvr>
                                      <p:to>
                                        <p:strVal val="visible"/>
                                      </p:to>
                                    </p:set>
                                    <p:animEffect transition="in" filter="wipe(down)">
                                      <p:cBhvr>
                                        <p:cTn id="133" dur="580">
                                          <p:stCondLst>
                                            <p:cond delay="0"/>
                                          </p:stCondLst>
                                        </p:cTn>
                                        <p:tgtEl>
                                          <p:spTgt spid="46"/>
                                        </p:tgtEl>
                                      </p:cBhvr>
                                    </p:animEffect>
                                    <p:anim calcmode="lin" valueType="num">
                                      <p:cBhvr>
                                        <p:cTn id="134" dur="1822"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46"/>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46"/>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46"/>
                                        </p:tgtEl>
                                        <p:attrNameLst>
                                          <p:attrName>ppt_y</p:attrName>
                                        </p:attrNameLst>
                                      </p:cBhvr>
                                      <p:tavLst>
                                        <p:tav tm="0" fmla="#ppt_y-sin(pi*$)/81">
                                          <p:val>
                                            <p:fltVal val="0"/>
                                          </p:val>
                                        </p:tav>
                                        <p:tav tm="100000">
                                          <p:val>
                                            <p:fltVal val="1"/>
                                          </p:val>
                                        </p:tav>
                                      </p:tavLst>
                                    </p:anim>
                                    <p:animScale>
                                      <p:cBhvr>
                                        <p:cTn id="139" dur="26">
                                          <p:stCondLst>
                                            <p:cond delay="650"/>
                                          </p:stCondLst>
                                        </p:cTn>
                                        <p:tgtEl>
                                          <p:spTgt spid="46"/>
                                        </p:tgtEl>
                                      </p:cBhvr>
                                      <p:to x="100000" y="60000"/>
                                    </p:animScale>
                                    <p:animScale>
                                      <p:cBhvr>
                                        <p:cTn id="140" dur="166" decel="50000">
                                          <p:stCondLst>
                                            <p:cond delay="676"/>
                                          </p:stCondLst>
                                        </p:cTn>
                                        <p:tgtEl>
                                          <p:spTgt spid="46"/>
                                        </p:tgtEl>
                                      </p:cBhvr>
                                      <p:to x="100000" y="100000"/>
                                    </p:animScale>
                                    <p:animScale>
                                      <p:cBhvr>
                                        <p:cTn id="141" dur="26">
                                          <p:stCondLst>
                                            <p:cond delay="1312"/>
                                          </p:stCondLst>
                                        </p:cTn>
                                        <p:tgtEl>
                                          <p:spTgt spid="46"/>
                                        </p:tgtEl>
                                      </p:cBhvr>
                                      <p:to x="100000" y="80000"/>
                                    </p:animScale>
                                    <p:animScale>
                                      <p:cBhvr>
                                        <p:cTn id="142" dur="166" decel="50000">
                                          <p:stCondLst>
                                            <p:cond delay="1338"/>
                                          </p:stCondLst>
                                        </p:cTn>
                                        <p:tgtEl>
                                          <p:spTgt spid="46"/>
                                        </p:tgtEl>
                                      </p:cBhvr>
                                      <p:to x="100000" y="100000"/>
                                    </p:animScale>
                                    <p:animScale>
                                      <p:cBhvr>
                                        <p:cTn id="143" dur="26">
                                          <p:stCondLst>
                                            <p:cond delay="1642"/>
                                          </p:stCondLst>
                                        </p:cTn>
                                        <p:tgtEl>
                                          <p:spTgt spid="46"/>
                                        </p:tgtEl>
                                      </p:cBhvr>
                                      <p:to x="100000" y="90000"/>
                                    </p:animScale>
                                    <p:animScale>
                                      <p:cBhvr>
                                        <p:cTn id="144" dur="166" decel="50000">
                                          <p:stCondLst>
                                            <p:cond delay="1668"/>
                                          </p:stCondLst>
                                        </p:cTn>
                                        <p:tgtEl>
                                          <p:spTgt spid="46"/>
                                        </p:tgtEl>
                                      </p:cBhvr>
                                      <p:to x="100000" y="100000"/>
                                    </p:animScale>
                                    <p:animScale>
                                      <p:cBhvr>
                                        <p:cTn id="145" dur="26">
                                          <p:stCondLst>
                                            <p:cond delay="1808"/>
                                          </p:stCondLst>
                                        </p:cTn>
                                        <p:tgtEl>
                                          <p:spTgt spid="46"/>
                                        </p:tgtEl>
                                      </p:cBhvr>
                                      <p:to x="100000" y="95000"/>
                                    </p:animScale>
                                    <p:animScale>
                                      <p:cBhvr>
                                        <p:cTn id="146" dur="166" decel="50000">
                                          <p:stCondLst>
                                            <p:cond delay="1834"/>
                                          </p:stCondLst>
                                        </p:cTn>
                                        <p:tgtEl>
                                          <p:spTgt spid="46"/>
                                        </p:tgtEl>
                                      </p:cBhvr>
                                      <p:to x="100000" y="100000"/>
                                    </p:animScale>
                                  </p:childTnLst>
                                </p:cTn>
                              </p:par>
                            </p:childTnLst>
                          </p:cTn>
                        </p:par>
                        <p:par>
                          <p:cTn id="147" fill="hold">
                            <p:stCondLst>
                              <p:cond delay="3850"/>
                            </p:stCondLst>
                            <p:childTnLst>
                              <p:par>
                                <p:cTn id="148" presetID="26" presetClass="entr" presetSubtype="0" fill="hold" grpId="0" nodeType="afterEffect">
                                  <p:stCondLst>
                                    <p:cond delay="0"/>
                                  </p:stCondLst>
                                  <p:childTnLst>
                                    <p:set>
                                      <p:cBhvr>
                                        <p:cTn id="149" dur="1" fill="hold">
                                          <p:stCondLst>
                                            <p:cond delay="0"/>
                                          </p:stCondLst>
                                        </p:cTn>
                                        <p:tgtEl>
                                          <p:spTgt spid="39"/>
                                        </p:tgtEl>
                                        <p:attrNameLst>
                                          <p:attrName>style.visibility</p:attrName>
                                        </p:attrNameLst>
                                      </p:cBhvr>
                                      <p:to>
                                        <p:strVal val="visible"/>
                                      </p:to>
                                    </p:set>
                                    <p:animEffect transition="in" filter="wipe(down)">
                                      <p:cBhvr>
                                        <p:cTn id="150" dur="580">
                                          <p:stCondLst>
                                            <p:cond delay="0"/>
                                          </p:stCondLst>
                                        </p:cTn>
                                        <p:tgtEl>
                                          <p:spTgt spid="39"/>
                                        </p:tgtEl>
                                      </p:cBhvr>
                                    </p:animEffect>
                                    <p:anim calcmode="lin" valueType="num">
                                      <p:cBhvr>
                                        <p:cTn id="151"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152"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153"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154"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155"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156" dur="26">
                                          <p:stCondLst>
                                            <p:cond delay="650"/>
                                          </p:stCondLst>
                                        </p:cTn>
                                        <p:tgtEl>
                                          <p:spTgt spid="39"/>
                                        </p:tgtEl>
                                      </p:cBhvr>
                                      <p:to x="100000" y="60000"/>
                                    </p:animScale>
                                    <p:animScale>
                                      <p:cBhvr>
                                        <p:cTn id="157" dur="166" decel="50000">
                                          <p:stCondLst>
                                            <p:cond delay="676"/>
                                          </p:stCondLst>
                                        </p:cTn>
                                        <p:tgtEl>
                                          <p:spTgt spid="39"/>
                                        </p:tgtEl>
                                      </p:cBhvr>
                                      <p:to x="100000" y="100000"/>
                                    </p:animScale>
                                    <p:animScale>
                                      <p:cBhvr>
                                        <p:cTn id="158" dur="26">
                                          <p:stCondLst>
                                            <p:cond delay="1312"/>
                                          </p:stCondLst>
                                        </p:cTn>
                                        <p:tgtEl>
                                          <p:spTgt spid="39"/>
                                        </p:tgtEl>
                                      </p:cBhvr>
                                      <p:to x="100000" y="80000"/>
                                    </p:animScale>
                                    <p:animScale>
                                      <p:cBhvr>
                                        <p:cTn id="159" dur="166" decel="50000">
                                          <p:stCondLst>
                                            <p:cond delay="1338"/>
                                          </p:stCondLst>
                                        </p:cTn>
                                        <p:tgtEl>
                                          <p:spTgt spid="39"/>
                                        </p:tgtEl>
                                      </p:cBhvr>
                                      <p:to x="100000" y="100000"/>
                                    </p:animScale>
                                    <p:animScale>
                                      <p:cBhvr>
                                        <p:cTn id="160" dur="26">
                                          <p:stCondLst>
                                            <p:cond delay="1642"/>
                                          </p:stCondLst>
                                        </p:cTn>
                                        <p:tgtEl>
                                          <p:spTgt spid="39"/>
                                        </p:tgtEl>
                                      </p:cBhvr>
                                      <p:to x="100000" y="90000"/>
                                    </p:animScale>
                                    <p:animScale>
                                      <p:cBhvr>
                                        <p:cTn id="161" dur="166" decel="50000">
                                          <p:stCondLst>
                                            <p:cond delay="1668"/>
                                          </p:stCondLst>
                                        </p:cTn>
                                        <p:tgtEl>
                                          <p:spTgt spid="39"/>
                                        </p:tgtEl>
                                      </p:cBhvr>
                                      <p:to x="100000" y="100000"/>
                                    </p:animScale>
                                    <p:animScale>
                                      <p:cBhvr>
                                        <p:cTn id="162" dur="26">
                                          <p:stCondLst>
                                            <p:cond delay="1808"/>
                                          </p:stCondLst>
                                        </p:cTn>
                                        <p:tgtEl>
                                          <p:spTgt spid="39"/>
                                        </p:tgtEl>
                                      </p:cBhvr>
                                      <p:to x="100000" y="95000"/>
                                    </p:animScale>
                                    <p:animScale>
                                      <p:cBhvr>
                                        <p:cTn id="163" dur="166" decel="50000">
                                          <p:stCondLst>
                                            <p:cond delay="1834"/>
                                          </p:stCondLst>
                                        </p:cTn>
                                        <p:tgtEl>
                                          <p:spTgt spid="39"/>
                                        </p:tgtEl>
                                      </p:cBhvr>
                                      <p:to x="100000" y="100000"/>
                                    </p:animScale>
                                  </p:childTnLst>
                                </p:cTn>
                              </p:par>
                              <p:par>
                                <p:cTn id="164" presetID="50" presetClass="entr" presetSubtype="0" decel="100000" fill="hold" grpId="0" nodeType="withEffect">
                                  <p:stCondLst>
                                    <p:cond delay="800"/>
                                  </p:stCondLst>
                                  <p:iterate type="lt">
                                    <p:tmPct val="10000"/>
                                  </p:iterate>
                                  <p:childTnLst>
                                    <p:set>
                                      <p:cBhvr>
                                        <p:cTn id="165" dur="1" fill="hold">
                                          <p:stCondLst>
                                            <p:cond delay="0"/>
                                          </p:stCondLst>
                                        </p:cTn>
                                        <p:tgtEl>
                                          <p:spTgt spid="45"/>
                                        </p:tgtEl>
                                        <p:attrNameLst>
                                          <p:attrName>style.visibility</p:attrName>
                                        </p:attrNameLst>
                                      </p:cBhvr>
                                      <p:to>
                                        <p:strVal val="visible"/>
                                      </p:to>
                                    </p:set>
                                    <p:anim calcmode="lin" valueType="num">
                                      <p:cBhvr>
                                        <p:cTn id="166" dur="1000" fill="hold"/>
                                        <p:tgtEl>
                                          <p:spTgt spid="45"/>
                                        </p:tgtEl>
                                        <p:attrNameLst>
                                          <p:attrName>ppt_w</p:attrName>
                                        </p:attrNameLst>
                                      </p:cBhvr>
                                      <p:tavLst>
                                        <p:tav tm="0">
                                          <p:val>
                                            <p:strVal val="#ppt_w+.3"/>
                                          </p:val>
                                        </p:tav>
                                        <p:tav tm="100000">
                                          <p:val>
                                            <p:strVal val="#ppt_w"/>
                                          </p:val>
                                        </p:tav>
                                      </p:tavLst>
                                    </p:anim>
                                    <p:anim calcmode="lin" valueType="num">
                                      <p:cBhvr>
                                        <p:cTn id="167" dur="1000" fill="hold"/>
                                        <p:tgtEl>
                                          <p:spTgt spid="45"/>
                                        </p:tgtEl>
                                        <p:attrNameLst>
                                          <p:attrName>ppt_h</p:attrName>
                                        </p:attrNameLst>
                                      </p:cBhvr>
                                      <p:tavLst>
                                        <p:tav tm="0">
                                          <p:val>
                                            <p:strVal val="#ppt_h"/>
                                          </p:val>
                                        </p:tav>
                                        <p:tav tm="100000">
                                          <p:val>
                                            <p:strVal val="#ppt_h"/>
                                          </p:val>
                                        </p:tav>
                                      </p:tavLst>
                                    </p:anim>
                                    <p:animEffect transition="in" filter="fade">
                                      <p:cBhvr>
                                        <p:cTn id="168" dur="1000"/>
                                        <p:tgtEl>
                                          <p:spTgt spid="45"/>
                                        </p:tgtEl>
                                      </p:cBhvr>
                                    </p:animEffect>
                                  </p:childTnLst>
                                </p:cTn>
                              </p:par>
                              <p:par>
                                <p:cTn id="169" presetID="50" presetClass="entr" presetSubtype="0" decel="100000" fill="hold" grpId="0" nodeType="withEffect">
                                  <p:stCondLst>
                                    <p:cond delay="800"/>
                                  </p:stCondLst>
                                  <p:iterate type="lt">
                                    <p:tmPct val="10000"/>
                                  </p:iterate>
                                  <p:childTnLst>
                                    <p:set>
                                      <p:cBhvr>
                                        <p:cTn id="170" dur="1" fill="hold">
                                          <p:stCondLst>
                                            <p:cond delay="0"/>
                                          </p:stCondLst>
                                        </p:cTn>
                                        <p:tgtEl>
                                          <p:spTgt spid="48"/>
                                        </p:tgtEl>
                                        <p:attrNameLst>
                                          <p:attrName>style.visibility</p:attrName>
                                        </p:attrNameLst>
                                      </p:cBhvr>
                                      <p:to>
                                        <p:strVal val="visible"/>
                                      </p:to>
                                    </p:set>
                                    <p:anim calcmode="lin" valueType="num">
                                      <p:cBhvr>
                                        <p:cTn id="171" dur="1000" fill="hold"/>
                                        <p:tgtEl>
                                          <p:spTgt spid="48"/>
                                        </p:tgtEl>
                                        <p:attrNameLst>
                                          <p:attrName>ppt_w</p:attrName>
                                        </p:attrNameLst>
                                      </p:cBhvr>
                                      <p:tavLst>
                                        <p:tav tm="0">
                                          <p:val>
                                            <p:strVal val="#ppt_w+.3"/>
                                          </p:val>
                                        </p:tav>
                                        <p:tav tm="100000">
                                          <p:val>
                                            <p:strVal val="#ppt_w"/>
                                          </p:val>
                                        </p:tav>
                                      </p:tavLst>
                                    </p:anim>
                                    <p:anim calcmode="lin" valueType="num">
                                      <p:cBhvr>
                                        <p:cTn id="172" dur="1000" fill="hold"/>
                                        <p:tgtEl>
                                          <p:spTgt spid="48"/>
                                        </p:tgtEl>
                                        <p:attrNameLst>
                                          <p:attrName>ppt_h</p:attrName>
                                        </p:attrNameLst>
                                      </p:cBhvr>
                                      <p:tavLst>
                                        <p:tav tm="0">
                                          <p:val>
                                            <p:strVal val="#ppt_h"/>
                                          </p:val>
                                        </p:tav>
                                        <p:tav tm="100000">
                                          <p:val>
                                            <p:strVal val="#ppt_h"/>
                                          </p:val>
                                        </p:tav>
                                      </p:tavLst>
                                    </p:anim>
                                    <p:animEffect transition="in" filter="fade">
                                      <p:cBhvr>
                                        <p:cTn id="173" dur="1000"/>
                                        <p:tgtEl>
                                          <p:spTgt spid="48"/>
                                        </p:tgtEl>
                                      </p:cBhvr>
                                    </p:animEffect>
                                  </p:childTnLst>
                                </p:cTn>
                              </p:par>
                              <p:par>
                                <p:cTn id="174" presetID="50" presetClass="entr" presetSubtype="0" decel="100000" fill="hold" grpId="0" nodeType="withEffect">
                                  <p:stCondLst>
                                    <p:cond delay="800"/>
                                  </p:stCondLst>
                                  <p:iterate type="lt">
                                    <p:tmPct val="10000"/>
                                  </p:iterate>
                                  <p:childTnLst>
                                    <p:set>
                                      <p:cBhvr>
                                        <p:cTn id="175" dur="1" fill="hold">
                                          <p:stCondLst>
                                            <p:cond delay="0"/>
                                          </p:stCondLst>
                                        </p:cTn>
                                        <p:tgtEl>
                                          <p:spTgt spid="51"/>
                                        </p:tgtEl>
                                        <p:attrNameLst>
                                          <p:attrName>style.visibility</p:attrName>
                                        </p:attrNameLst>
                                      </p:cBhvr>
                                      <p:to>
                                        <p:strVal val="visible"/>
                                      </p:to>
                                    </p:set>
                                    <p:anim calcmode="lin" valueType="num">
                                      <p:cBhvr>
                                        <p:cTn id="176" dur="1000" fill="hold"/>
                                        <p:tgtEl>
                                          <p:spTgt spid="51"/>
                                        </p:tgtEl>
                                        <p:attrNameLst>
                                          <p:attrName>ppt_w</p:attrName>
                                        </p:attrNameLst>
                                      </p:cBhvr>
                                      <p:tavLst>
                                        <p:tav tm="0">
                                          <p:val>
                                            <p:strVal val="#ppt_w+.3"/>
                                          </p:val>
                                        </p:tav>
                                        <p:tav tm="100000">
                                          <p:val>
                                            <p:strVal val="#ppt_w"/>
                                          </p:val>
                                        </p:tav>
                                      </p:tavLst>
                                    </p:anim>
                                    <p:anim calcmode="lin" valueType="num">
                                      <p:cBhvr>
                                        <p:cTn id="177" dur="1000" fill="hold"/>
                                        <p:tgtEl>
                                          <p:spTgt spid="51"/>
                                        </p:tgtEl>
                                        <p:attrNameLst>
                                          <p:attrName>ppt_h</p:attrName>
                                        </p:attrNameLst>
                                      </p:cBhvr>
                                      <p:tavLst>
                                        <p:tav tm="0">
                                          <p:val>
                                            <p:strVal val="#ppt_h"/>
                                          </p:val>
                                        </p:tav>
                                        <p:tav tm="100000">
                                          <p:val>
                                            <p:strVal val="#ppt_h"/>
                                          </p:val>
                                        </p:tav>
                                      </p:tavLst>
                                    </p:anim>
                                    <p:animEffect transition="in" filter="fade">
                                      <p:cBhvr>
                                        <p:cTn id="178" dur="1000"/>
                                        <p:tgtEl>
                                          <p:spTgt spid="51"/>
                                        </p:tgtEl>
                                      </p:cBhvr>
                                    </p:animEffect>
                                  </p:childTnLst>
                                </p:cTn>
                              </p:par>
                              <p:par>
                                <p:cTn id="179" presetID="12" presetClass="entr" presetSubtype="8" fill="hold" grpId="0" nodeType="withEffect">
                                  <p:stCondLst>
                                    <p:cond delay="1800"/>
                                  </p:stCondLst>
                                  <p:iterate type="lt">
                                    <p:tmPct val="10000"/>
                                  </p:iterate>
                                  <p:childTnLst>
                                    <p:set>
                                      <p:cBhvr>
                                        <p:cTn id="180" dur="1" fill="hold">
                                          <p:stCondLst>
                                            <p:cond delay="0"/>
                                          </p:stCondLst>
                                        </p:cTn>
                                        <p:tgtEl>
                                          <p:spTgt spid="44"/>
                                        </p:tgtEl>
                                        <p:attrNameLst>
                                          <p:attrName>style.visibility</p:attrName>
                                        </p:attrNameLst>
                                      </p:cBhvr>
                                      <p:to>
                                        <p:strVal val="visible"/>
                                      </p:to>
                                    </p:set>
                                    <p:anim calcmode="lin" valueType="num">
                                      <p:cBhvr additive="base">
                                        <p:cTn id="181" dur="500"/>
                                        <p:tgtEl>
                                          <p:spTgt spid="44"/>
                                        </p:tgtEl>
                                        <p:attrNameLst>
                                          <p:attrName>ppt_x</p:attrName>
                                        </p:attrNameLst>
                                      </p:cBhvr>
                                      <p:tavLst>
                                        <p:tav tm="0">
                                          <p:val>
                                            <p:strVal val="#ppt_x-#ppt_w*1.125000"/>
                                          </p:val>
                                        </p:tav>
                                        <p:tav tm="100000">
                                          <p:val>
                                            <p:strVal val="#ppt_x"/>
                                          </p:val>
                                        </p:tav>
                                      </p:tavLst>
                                    </p:anim>
                                    <p:animEffect transition="in" filter="wipe(right)">
                                      <p:cBhvr>
                                        <p:cTn id="182" dur="500"/>
                                        <p:tgtEl>
                                          <p:spTgt spid="44"/>
                                        </p:tgtEl>
                                      </p:cBhvr>
                                    </p:animEffect>
                                  </p:childTnLst>
                                </p:cTn>
                              </p:par>
                              <p:par>
                                <p:cTn id="183" presetID="31" presetClass="entr" presetSubtype="0" fill="hold" grpId="1" nodeType="withEffect">
                                  <p:stCondLst>
                                    <p:cond delay="1800"/>
                                  </p:stCondLst>
                                  <p:iterate type="lt">
                                    <p:tmPct val="10000"/>
                                  </p:iterate>
                                  <p:childTnLst>
                                    <p:set>
                                      <p:cBhvr>
                                        <p:cTn id="184" dur="1" fill="hold">
                                          <p:stCondLst>
                                            <p:cond delay="0"/>
                                          </p:stCondLst>
                                        </p:cTn>
                                        <p:tgtEl>
                                          <p:spTgt spid="44"/>
                                        </p:tgtEl>
                                        <p:attrNameLst>
                                          <p:attrName>style.visibility</p:attrName>
                                        </p:attrNameLst>
                                      </p:cBhvr>
                                      <p:to>
                                        <p:strVal val="visible"/>
                                      </p:to>
                                    </p:set>
                                    <p:anim calcmode="lin" valueType="num">
                                      <p:cBhvr>
                                        <p:cTn id="185" dur="500" fill="hold"/>
                                        <p:tgtEl>
                                          <p:spTgt spid="44"/>
                                        </p:tgtEl>
                                        <p:attrNameLst>
                                          <p:attrName>ppt_w</p:attrName>
                                        </p:attrNameLst>
                                      </p:cBhvr>
                                      <p:tavLst>
                                        <p:tav tm="0">
                                          <p:val>
                                            <p:fltVal val="0"/>
                                          </p:val>
                                        </p:tav>
                                        <p:tav tm="100000">
                                          <p:val>
                                            <p:strVal val="#ppt_w"/>
                                          </p:val>
                                        </p:tav>
                                      </p:tavLst>
                                    </p:anim>
                                    <p:anim calcmode="lin" valueType="num">
                                      <p:cBhvr>
                                        <p:cTn id="186" dur="500" fill="hold"/>
                                        <p:tgtEl>
                                          <p:spTgt spid="44"/>
                                        </p:tgtEl>
                                        <p:attrNameLst>
                                          <p:attrName>ppt_h</p:attrName>
                                        </p:attrNameLst>
                                      </p:cBhvr>
                                      <p:tavLst>
                                        <p:tav tm="0">
                                          <p:val>
                                            <p:fltVal val="0"/>
                                          </p:val>
                                        </p:tav>
                                        <p:tav tm="100000">
                                          <p:val>
                                            <p:strVal val="#ppt_h"/>
                                          </p:val>
                                        </p:tav>
                                      </p:tavLst>
                                    </p:anim>
                                    <p:anim calcmode="lin" valueType="num">
                                      <p:cBhvr>
                                        <p:cTn id="187" dur="500" fill="hold"/>
                                        <p:tgtEl>
                                          <p:spTgt spid="44"/>
                                        </p:tgtEl>
                                        <p:attrNameLst>
                                          <p:attrName>style.rotation</p:attrName>
                                        </p:attrNameLst>
                                      </p:cBhvr>
                                      <p:tavLst>
                                        <p:tav tm="0">
                                          <p:val>
                                            <p:fltVal val="90"/>
                                          </p:val>
                                        </p:tav>
                                        <p:tav tm="100000">
                                          <p:val>
                                            <p:fltVal val="0"/>
                                          </p:val>
                                        </p:tav>
                                      </p:tavLst>
                                    </p:anim>
                                    <p:animEffect transition="in" filter="fade">
                                      <p:cBhvr>
                                        <p:cTn id="188" dur="500"/>
                                        <p:tgtEl>
                                          <p:spTgt spid="44"/>
                                        </p:tgtEl>
                                      </p:cBhvr>
                                    </p:animEffect>
                                  </p:childTnLst>
                                </p:cTn>
                              </p:par>
                              <p:par>
                                <p:cTn id="189" presetID="12" presetClass="entr" presetSubtype="8" fill="hold" grpId="0" nodeType="withEffect">
                                  <p:stCondLst>
                                    <p:cond delay="1800"/>
                                  </p:stCondLst>
                                  <p:iterate type="lt">
                                    <p:tmPct val="10000"/>
                                  </p:iterate>
                                  <p:childTnLst>
                                    <p:set>
                                      <p:cBhvr>
                                        <p:cTn id="190" dur="1" fill="hold">
                                          <p:stCondLst>
                                            <p:cond delay="0"/>
                                          </p:stCondLst>
                                        </p:cTn>
                                        <p:tgtEl>
                                          <p:spTgt spid="47"/>
                                        </p:tgtEl>
                                        <p:attrNameLst>
                                          <p:attrName>style.visibility</p:attrName>
                                        </p:attrNameLst>
                                      </p:cBhvr>
                                      <p:to>
                                        <p:strVal val="visible"/>
                                      </p:to>
                                    </p:set>
                                    <p:anim calcmode="lin" valueType="num">
                                      <p:cBhvr additive="base">
                                        <p:cTn id="191" dur="500"/>
                                        <p:tgtEl>
                                          <p:spTgt spid="47"/>
                                        </p:tgtEl>
                                        <p:attrNameLst>
                                          <p:attrName>ppt_x</p:attrName>
                                        </p:attrNameLst>
                                      </p:cBhvr>
                                      <p:tavLst>
                                        <p:tav tm="0">
                                          <p:val>
                                            <p:strVal val="#ppt_x-#ppt_w*1.125000"/>
                                          </p:val>
                                        </p:tav>
                                        <p:tav tm="100000">
                                          <p:val>
                                            <p:strVal val="#ppt_x"/>
                                          </p:val>
                                        </p:tav>
                                      </p:tavLst>
                                    </p:anim>
                                    <p:animEffect transition="in" filter="wipe(right)">
                                      <p:cBhvr>
                                        <p:cTn id="192" dur="500"/>
                                        <p:tgtEl>
                                          <p:spTgt spid="47"/>
                                        </p:tgtEl>
                                      </p:cBhvr>
                                    </p:animEffect>
                                  </p:childTnLst>
                                </p:cTn>
                              </p:par>
                              <p:par>
                                <p:cTn id="193" presetID="31" presetClass="entr" presetSubtype="0" fill="hold" grpId="1" nodeType="withEffect">
                                  <p:stCondLst>
                                    <p:cond delay="1800"/>
                                  </p:stCondLst>
                                  <p:iterate type="lt">
                                    <p:tmPct val="10000"/>
                                  </p:iterate>
                                  <p:childTnLst>
                                    <p:set>
                                      <p:cBhvr>
                                        <p:cTn id="194" dur="1" fill="hold">
                                          <p:stCondLst>
                                            <p:cond delay="0"/>
                                          </p:stCondLst>
                                        </p:cTn>
                                        <p:tgtEl>
                                          <p:spTgt spid="47"/>
                                        </p:tgtEl>
                                        <p:attrNameLst>
                                          <p:attrName>style.visibility</p:attrName>
                                        </p:attrNameLst>
                                      </p:cBhvr>
                                      <p:to>
                                        <p:strVal val="visible"/>
                                      </p:to>
                                    </p:set>
                                    <p:anim calcmode="lin" valueType="num">
                                      <p:cBhvr>
                                        <p:cTn id="195" dur="500" fill="hold"/>
                                        <p:tgtEl>
                                          <p:spTgt spid="47"/>
                                        </p:tgtEl>
                                        <p:attrNameLst>
                                          <p:attrName>ppt_w</p:attrName>
                                        </p:attrNameLst>
                                      </p:cBhvr>
                                      <p:tavLst>
                                        <p:tav tm="0">
                                          <p:val>
                                            <p:fltVal val="0"/>
                                          </p:val>
                                        </p:tav>
                                        <p:tav tm="100000">
                                          <p:val>
                                            <p:strVal val="#ppt_w"/>
                                          </p:val>
                                        </p:tav>
                                      </p:tavLst>
                                    </p:anim>
                                    <p:anim calcmode="lin" valueType="num">
                                      <p:cBhvr>
                                        <p:cTn id="196" dur="500" fill="hold"/>
                                        <p:tgtEl>
                                          <p:spTgt spid="47"/>
                                        </p:tgtEl>
                                        <p:attrNameLst>
                                          <p:attrName>ppt_h</p:attrName>
                                        </p:attrNameLst>
                                      </p:cBhvr>
                                      <p:tavLst>
                                        <p:tav tm="0">
                                          <p:val>
                                            <p:fltVal val="0"/>
                                          </p:val>
                                        </p:tav>
                                        <p:tav tm="100000">
                                          <p:val>
                                            <p:strVal val="#ppt_h"/>
                                          </p:val>
                                        </p:tav>
                                      </p:tavLst>
                                    </p:anim>
                                    <p:anim calcmode="lin" valueType="num">
                                      <p:cBhvr>
                                        <p:cTn id="197" dur="500" fill="hold"/>
                                        <p:tgtEl>
                                          <p:spTgt spid="47"/>
                                        </p:tgtEl>
                                        <p:attrNameLst>
                                          <p:attrName>style.rotation</p:attrName>
                                        </p:attrNameLst>
                                      </p:cBhvr>
                                      <p:tavLst>
                                        <p:tav tm="0">
                                          <p:val>
                                            <p:fltVal val="90"/>
                                          </p:val>
                                        </p:tav>
                                        <p:tav tm="100000">
                                          <p:val>
                                            <p:fltVal val="0"/>
                                          </p:val>
                                        </p:tav>
                                      </p:tavLst>
                                    </p:anim>
                                    <p:animEffect transition="in" filter="fade">
                                      <p:cBhvr>
                                        <p:cTn id="198" dur="500"/>
                                        <p:tgtEl>
                                          <p:spTgt spid="47"/>
                                        </p:tgtEl>
                                      </p:cBhvr>
                                    </p:animEffect>
                                  </p:childTnLst>
                                </p:cTn>
                              </p:par>
                              <p:par>
                                <p:cTn id="199" presetID="12" presetClass="entr" presetSubtype="8" fill="hold" grpId="0" nodeType="withEffect">
                                  <p:stCondLst>
                                    <p:cond delay="1800"/>
                                  </p:stCondLst>
                                  <p:iterate type="lt">
                                    <p:tmPct val="10000"/>
                                  </p:iterate>
                                  <p:childTnLst>
                                    <p:set>
                                      <p:cBhvr>
                                        <p:cTn id="200" dur="1" fill="hold">
                                          <p:stCondLst>
                                            <p:cond delay="0"/>
                                          </p:stCondLst>
                                        </p:cTn>
                                        <p:tgtEl>
                                          <p:spTgt spid="50"/>
                                        </p:tgtEl>
                                        <p:attrNameLst>
                                          <p:attrName>style.visibility</p:attrName>
                                        </p:attrNameLst>
                                      </p:cBhvr>
                                      <p:to>
                                        <p:strVal val="visible"/>
                                      </p:to>
                                    </p:set>
                                    <p:anim calcmode="lin" valueType="num">
                                      <p:cBhvr additive="base">
                                        <p:cTn id="201" dur="500"/>
                                        <p:tgtEl>
                                          <p:spTgt spid="50"/>
                                        </p:tgtEl>
                                        <p:attrNameLst>
                                          <p:attrName>ppt_x</p:attrName>
                                        </p:attrNameLst>
                                      </p:cBhvr>
                                      <p:tavLst>
                                        <p:tav tm="0">
                                          <p:val>
                                            <p:strVal val="#ppt_x-#ppt_w*1.125000"/>
                                          </p:val>
                                        </p:tav>
                                        <p:tav tm="100000">
                                          <p:val>
                                            <p:strVal val="#ppt_x"/>
                                          </p:val>
                                        </p:tav>
                                      </p:tavLst>
                                    </p:anim>
                                    <p:animEffect transition="in" filter="wipe(right)">
                                      <p:cBhvr>
                                        <p:cTn id="202" dur="500"/>
                                        <p:tgtEl>
                                          <p:spTgt spid="50"/>
                                        </p:tgtEl>
                                      </p:cBhvr>
                                    </p:animEffect>
                                  </p:childTnLst>
                                </p:cTn>
                              </p:par>
                              <p:par>
                                <p:cTn id="203" presetID="31" presetClass="entr" presetSubtype="0" fill="hold" grpId="1" nodeType="withEffect">
                                  <p:stCondLst>
                                    <p:cond delay="1800"/>
                                  </p:stCondLst>
                                  <p:iterate type="lt">
                                    <p:tmPct val="10000"/>
                                  </p:iterate>
                                  <p:childTnLst>
                                    <p:set>
                                      <p:cBhvr>
                                        <p:cTn id="204" dur="1" fill="hold">
                                          <p:stCondLst>
                                            <p:cond delay="0"/>
                                          </p:stCondLst>
                                        </p:cTn>
                                        <p:tgtEl>
                                          <p:spTgt spid="50"/>
                                        </p:tgtEl>
                                        <p:attrNameLst>
                                          <p:attrName>style.visibility</p:attrName>
                                        </p:attrNameLst>
                                      </p:cBhvr>
                                      <p:to>
                                        <p:strVal val="visible"/>
                                      </p:to>
                                    </p:set>
                                    <p:anim calcmode="lin" valueType="num">
                                      <p:cBhvr>
                                        <p:cTn id="205" dur="500" fill="hold"/>
                                        <p:tgtEl>
                                          <p:spTgt spid="50"/>
                                        </p:tgtEl>
                                        <p:attrNameLst>
                                          <p:attrName>ppt_w</p:attrName>
                                        </p:attrNameLst>
                                      </p:cBhvr>
                                      <p:tavLst>
                                        <p:tav tm="0">
                                          <p:val>
                                            <p:fltVal val="0"/>
                                          </p:val>
                                        </p:tav>
                                        <p:tav tm="100000">
                                          <p:val>
                                            <p:strVal val="#ppt_w"/>
                                          </p:val>
                                        </p:tav>
                                      </p:tavLst>
                                    </p:anim>
                                    <p:anim calcmode="lin" valueType="num">
                                      <p:cBhvr>
                                        <p:cTn id="206" dur="500" fill="hold"/>
                                        <p:tgtEl>
                                          <p:spTgt spid="50"/>
                                        </p:tgtEl>
                                        <p:attrNameLst>
                                          <p:attrName>ppt_h</p:attrName>
                                        </p:attrNameLst>
                                      </p:cBhvr>
                                      <p:tavLst>
                                        <p:tav tm="0">
                                          <p:val>
                                            <p:fltVal val="0"/>
                                          </p:val>
                                        </p:tav>
                                        <p:tav tm="100000">
                                          <p:val>
                                            <p:strVal val="#ppt_h"/>
                                          </p:val>
                                        </p:tav>
                                      </p:tavLst>
                                    </p:anim>
                                    <p:anim calcmode="lin" valueType="num">
                                      <p:cBhvr>
                                        <p:cTn id="207" dur="500" fill="hold"/>
                                        <p:tgtEl>
                                          <p:spTgt spid="50"/>
                                        </p:tgtEl>
                                        <p:attrNameLst>
                                          <p:attrName>style.rotation</p:attrName>
                                        </p:attrNameLst>
                                      </p:cBhvr>
                                      <p:tavLst>
                                        <p:tav tm="0">
                                          <p:val>
                                            <p:fltVal val="90"/>
                                          </p:val>
                                        </p:tav>
                                        <p:tav tm="100000">
                                          <p:val>
                                            <p:fltVal val="0"/>
                                          </p:val>
                                        </p:tav>
                                      </p:tavLst>
                                    </p:anim>
                                    <p:animEffect transition="in" filter="fade">
                                      <p:cBhvr>
                                        <p:cTn id="20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52" grpId="0" animBg="1"/>
      <p:bldP spid="44" grpId="0"/>
      <p:bldP spid="44" grpId="1"/>
      <p:bldP spid="45" grpId="0"/>
      <p:bldP spid="47" grpId="0"/>
      <p:bldP spid="47" grpId="1"/>
      <p:bldP spid="48" grpId="0"/>
      <p:bldP spid="50" grpId="0"/>
      <p:bldP spid="50" grpId="1"/>
      <p:bldP spid="51" grpId="0"/>
      <p:bldP spid="49" grpId="0" animBg="1"/>
      <p:bldP spid="43" grpId="0" animBg="1"/>
      <p:bldP spid="46" grpId="0" animBg="1"/>
      <p:bldP spid="53" grpId="0"/>
      <p:bldP spid="54" grpId="0" animBg="1"/>
      <p:bldP spid="5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5"/>
          <p:cNvGrpSpPr/>
          <p:nvPr/>
        </p:nvGrpSpPr>
        <p:grpSpPr>
          <a:xfrm>
            <a:off x="1027904" y="3389130"/>
            <a:ext cx="2150728" cy="460736"/>
            <a:chOff x="769938" y="2456536"/>
            <a:chExt cx="1613466" cy="345642"/>
          </a:xfrm>
        </p:grpSpPr>
        <p:sp>
          <p:nvSpPr>
            <p:cNvPr id="33" name="Notched Right Arrow 32"/>
            <p:cNvSpPr/>
            <p:nvPr/>
          </p:nvSpPr>
          <p:spPr>
            <a:xfrm>
              <a:off x="769938" y="2456536"/>
              <a:ext cx="1613466" cy="345642"/>
            </a:xfrm>
            <a:prstGeom prst="notchedRightArrow">
              <a:avLst>
                <a:gd name="adj1" fmla="val 100000"/>
                <a:gd name="adj2" fmla="val 91021"/>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5" name="Oval 34"/>
            <p:cNvSpPr>
              <a:spLocks noChangeAspect="1"/>
            </p:cNvSpPr>
            <p:nvPr/>
          </p:nvSpPr>
          <p:spPr>
            <a:xfrm>
              <a:off x="1482001" y="2534688"/>
              <a:ext cx="189341" cy="189339"/>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grpSp>
        <p:nvGrpSpPr>
          <p:cNvPr id="5" name="Group 36"/>
          <p:cNvGrpSpPr/>
          <p:nvPr/>
        </p:nvGrpSpPr>
        <p:grpSpPr>
          <a:xfrm>
            <a:off x="3015344" y="3389130"/>
            <a:ext cx="2150728" cy="460736"/>
            <a:chOff x="769938" y="2456536"/>
            <a:chExt cx="1613466" cy="345642"/>
          </a:xfrm>
        </p:grpSpPr>
        <p:sp>
          <p:nvSpPr>
            <p:cNvPr id="38" name="Notched Right Arrow 37"/>
            <p:cNvSpPr/>
            <p:nvPr/>
          </p:nvSpPr>
          <p:spPr>
            <a:xfrm>
              <a:off x="769938" y="2456536"/>
              <a:ext cx="1613466" cy="345642"/>
            </a:xfrm>
            <a:prstGeom prst="notchedRightArrow">
              <a:avLst>
                <a:gd name="adj1" fmla="val 100000"/>
                <a:gd name="adj2" fmla="val 91021"/>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40" name="Oval 39"/>
            <p:cNvSpPr>
              <a:spLocks noChangeAspect="1"/>
            </p:cNvSpPr>
            <p:nvPr/>
          </p:nvSpPr>
          <p:spPr>
            <a:xfrm>
              <a:off x="1482001" y="2534688"/>
              <a:ext cx="189341" cy="189339"/>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grpSp>
        <p:nvGrpSpPr>
          <p:cNvPr id="6" name="Group 40"/>
          <p:cNvGrpSpPr/>
          <p:nvPr/>
        </p:nvGrpSpPr>
        <p:grpSpPr>
          <a:xfrm>
            <a:off x="5002783" y="3389130"/>
            <a:ext cx="2150728" cy="460736"/>
            <a:chOff x="769938" y="2456536"/>
            <a:chExt cx="1613466" cy="345642"/>
          </a:xfrm>
        </p:grpSpPr>
        <p:sp>
          <p:nvSpPr>
            <p:cNvPr id="42" name="Notched Right Arrow 41"/>
            <p:cNvSpPr/>
            <p:nvPr/>
          </p:nvSpPr>
          <p:spPr>
            <a:xfrm>
              <a:off x="769938" y="2456536"/>
              <a:ext cx="1613466" cy="345642"/>
            </a:xfrm>
            <a:prstGeom prst="notchedRightArrow">
              <a:avLst>
                <a:gd name="adj1" fmla="val 100000"/>
                <a:gd name="adj2" fmla="val 91021"/>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43" name="Oval 42"/>
            <p:cNvSpPr>
              <a:spLocks noChangeAspect="1"/>
            </p:cNvSpPr>
            <p:nvPr/>
          </p:nvSpPr>
          <p:spPr>
            <a:xfrm>
              <a:off x="1482001" y="2534688"/>
              <a:ext cx="189341" cy="189339"/>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grpSp>
        <p:nvGrpSpPr>
          <p:cNvPr id="7" name="Group 43"/>
          <p:cNvGrpSpPr/>
          <p:nvPr/>
        </p:nvGrpSpPr>
        <p:grpSpPr>
          <a:xfrm>
            <a:off x="6990223" y="3389130"/>
            <a:ext cx="2150728" cy="460736"/>
            <a:chOff x="769938" y="2456536"/>
            <a:chExt cx="1613466" cy="345642"/>
          </a:xfrm>
        </p:grpSpPr>
        <p:sp>
          <p:nvSpPr>
            <p:cNvPr id="45" name="Notched Right Arrow 44"/>
            <p:cNvSpPr/>
            <p:nvPr/>
          </p:nvSpPr>
          <p:spPr>
            <a:xfrm>
              <a:off x="769938" y="2456536"/>
              <a:ext cx="1613466" cy="345642"/>
            </a:xfrm>
            <a:prstGeom prst="notchedRightArrow">
              <a:avLst>
                <a:gd name="adj1" fmla="val 100000"/>
                <a:gd name="adj2" fmla="val 91021"/>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46" name="Oval 45"/>
            <p:cNvSpPr>
              <a:spLocks noChangeAspect="1"/>
            </p:cNvSpPr>
            <p:nvPr/>
          </p:nvSpPr>
          <p:spPr>
            <a:xfrm>
              <a:off x="1482001" y="2534688"/>
              <a:ext cx="189341" cy="189339"/>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grpSp>
        <p:nvGrpSpPr>
          <p:cNvPr id="8" name="Group 49"/>
          <p:cNvGrpSpPr/>
          <p:nvPr/>
        </p:nvGrpSpPr>
        <p:grpSpPr>
          <a:xfrm>
            <a:off x="8977664" y="3389130"/>
            <a:ext cx="2150728" cy="460736"/>
            <a:chOff x="769938" y="2456536"/>
            <a:chExt cx="1613466" cy="345642"/>
          </a:xfrm>
        </p:grpSpPr>
        <p:sp>
          <p:nvSpPr>
            <p:cNvPr id="52" name="Notched Right Arrow 51"/>
            <p:cNvSpPr/>
            <p:nvPr/>
          </p:nvSpPr>
          <p:spPr>
            <a:xfrm>
              <a:off x="769938" y="2456536"/>
              <a:ext cx="1613466" cy="345642"/>
            </a:xfrm>
            <a:prstGeom prst="notchedRightArrow">
              <a:avLst>
                <a:gd name="adj1" fmla="val 100000"/>
                <a:gd name="adj2" fmla="val 91021"/>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64" name="Oval 63"/>
            <p:cNvSpPr>
              <a:spLocks noChangeAspect="1"/>
            </p:cNvSpPr>
            <p:nvPr/>
          </p:nvSpPr>
          <p:spPr>
            <a:xfrm>
              <a:off x="1482001" y="2534688"/>
              <a:ext cx="189341" cy="189339"/>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66" name="Slide Number Placeholder 65"/>
          <p:cNvSpPr>
            <a:spLocks noGrp="1"/>
          </p:cNvSpPr>
          <p:nvPr>
            <p:ph type="sldNum" sz="quarter" idx="4294967295"/>
          </p:nvPr>
        </p:nvSpPr>
        <p:spPr>
          <a:xfrm>
            <a:off x="11580813" y="6340475"/>
            <a:ext cx="611187" cy="366713"/>
          </a:xfrm>
          <a:prstGeom prst="rect">
            <a:avLst/>
          </a:prstGeom>
        </p:spPr>
        <p:txBody>
          <a:bodyPr/>
          <a:lstStyle/>
          <a:p>
            <a:fld id="{C136B7D2-B98C-44FD-8D04-7EC62A564975}" type="slidenum">
              <a:rPr lang="en-US" smtClean="0"/>
              <a:pPr/>
              <a:t>23</a:t>
            </a:fld>
            <a:endParaRPr lang="en-US" dirty="0"/>
          </a:p>
        </p:txBody>
      </p:sp>
      <p:sp>
        <p:nvSpPr>
          <p:cNvPr id="67" name="TextBox 66"/>
          <p:cNvSpPr txBox="1"/>
          <p:nvPr/>
        </p:nvSpPr>
        <p:spPr>
          <a:xfrm>
            <a:off x="1756265" y="3967673"/>
            <a:ext cx="551433" cy="328231"/>
          </a:xfrm>
          <a:prstGeom prst="rect">
            <a:avLst/>
          </a:prstGeom>
          <a:noFill/>
        </p:spPr>
        <p:txBody>
          <a:bodyPr wrap="none" lIns="0" tIns="0" rIns="0" bIns="0" rtlCol="0" anchor="ctr">
            <a:spAutoFit/>
          </a:bodyPr>
          <a:lstStyle/>
          <a:p>
            <a:pPr algn="ctr" defTabSz="1218895">
              <a:spcBef>
                <a:spcPct val="20000"/>
              </a:spcBef>
              <a:defRPr/>
            </a:pPr>
            <a:r>
              <a:rPr lang="en-US" sz="2133" b="1" dirty="0">
                <a:solidFill>
                  <a:schemeClr val="accent1"/>
                </a:solidFill>
              </a:rPr>
              <a:t>2006</a:t>
            </a:r>
            <a:endParaRPr lang="en-US" sz="2133" dirty="0">
              <a:solidFill>
                <a:schemeClr val="accent1"/>
              </a:solidFill>
            </a:endParaRPr>
          </a:p>
        </p:txBody>
      </p:sp>
      <p:sp>
        <p:nvSpPr>
          <p:cNvPr id="70" name="TextBox 69"/>
          <p:cNvSpPr txBox="1"/>
          <p:nvPr/>
        </p:nvSpPr>
        <p:spPr>
          <a:xfrm>
            <a:off x="3788475" y="2996802"/>
            <a:ext cx="551433" cy="328231"/>
          </a:xfrm>
          <a:prstGeom prst="rect">
            <a:avLst/>
          </a:prstGeom>
          <a:noFill/>
        </p:spPr>
        <p:txBody>
          <a:bodyPr wrap="none" lIns="0" tIns="0" rIns="0" bIns="0" rtlCol="0" anchor="ctr">
            <a:spAutoFit/>
          </a:bodyPr>
          <a:lstStyle/>
          <a:p>
            <a:pPr algn="ctr" defTabSz="1218895">
              <a:spcBef>
                <a:spcPct val="20000"/>
              </a:spcBef>
              <a:defRPr/>
            </a:pPr>
            <a:r>
              <a:rPr lang="en-US" sz="2133" b="1" dirty="0">
                <a:solidFill>
                  <a:schemeClr val="accent2"/>
                </a:solidFill>
              </a:rPr>
              <a:t>2008</a:t>
            </a:r>
            <a:endParaRPr lang="en-US" sz="2133" dirty="0">
              <a:solidFill>
                <a:schemeClr val="accent2"/>
              </a:solidFill>
            </a:endParaRPr>
          </a:p>
        </p:txBody>
      </p:sp>
      <p:sp>
        <p:nvSpPr>
          <p:cNvPr id="71" name="TextBox 70"/>
          <p:cNvSpPr txBox="1"/>
          <p:nvPr/>
        </p:nvSpPr>
        <p:spPr>
          <a:xfrm>
            <a:off x="5799917" y="3967673"/>
            <a:ext cx="551433" cy="328231"/>
          </a:xfrm>
          <a:prstGeom prst="rect">
            <a:avLst/>
          </a:prstGeom>
          <a:noFill/>
        </p:spPr>
        <p:txBody>
          <a:bodyPr wrap="none" lIns="0" tIns="0" rIns="0" bIns="0" rtlCol="0" anchor="ctr">
            <a:spAutoFit/>
          </a:bodyPr>
          <a:lstStyle/>
          <a:p>
            <a:pPr algn="ctr" defTabSz="1218895">
              <a:spcBef>
                <a:spcPct val="20000"/>
              </a:spcBef>
              <a:defRPr/>
            </a:pPr>
            <a:r>
              <a:rPr lang="en-US" sz="2133" b="1" dirty="0">
                <a:solidFill>
                  <a:schemeClr val="accent3"/>
                </a:solidFill>
              </a:rPr>
              <a:t>2010</a:t>
            </a:r>
            <a:endParaRPr lang="en-US" sz="2133" dirty="0">
              <a:solidFill>
                <a:schemeClr val="accent3"/>
              </a:solidFill>
            </a:endParaRPr>
          </a:p>
        </p:txBody>
      </p:sp>
      <p:sp>
        <p:nvSpPr>
          <p:cNvPr id="72" name="TextBox 71"/>
          <p:cNvSpPr txBox="1"/>
          <p:nvPr/>
        </p:nvSpPr>
        <p:spPr>
          <a:xfrm>
            <a:off x="7776704" y="2996802"/>
            <a:ext cx="551433" cy="328231"/>
          </a:xfrm>
          <a:prstGeom prst="rect">
            <a:avLst/>
          </a:prstGeom>
          <a:noFill/>
        </p:spPr>
        <p:txBody>
          <a:bodyPr wrap="none" lIns="0" tIns="0" rIns="0" bIns="0" rtlCol="0" anchor="ctr">
            <a:spAutoFit/>
          </a:bodyPr>
          <a:lstStyle/>
          <a:p>
            <a:pPr algn="ctr" defTabSz="1218895">
              <a:spcBef>
                <a:spcPct val="20000"/>
              </a:spcBef>
              <a:defRPr/>
            </a:pPr>
            <a:r>
              <a:rPr lang="en-US" sz="2133" b="1" dirty="0">
                <a:solidFill>
                  <a:schemeClr val="accent4"/>
                </a:solidFill>
              </a:rPr>
              <a:t>2012</a:t>
            </a:r>
            <a:endParaRPr lang="en-US" sz="2133" dirty="0">
              <a:solidFill>
                <a:schemeClr val="accent4"/>
              </a:solidFill>
            </a:endParaRPr>
          </a:p>
        </p:txBody>
      </p:sp>
      <p:sp>
        <p:nvSpPr>
          <p:cNvPr id="74" name="TextBox 73"/>
          <p:cNvSpPr txBox="1"/>
          <p:nvPr/>
        </p:nvSpPr>
        <p:spPr>
          <a:xfrm>
            <a:off x="9794220" y="3967673"/>
            <a:ext cx="551433" cy="328231"/>
          </a:xfrm>
          <a:prstGeom prst="rect">
            <a:avLst/>
          </a:prstGeom>
          <a:noFill/>
          <a:ln>
            <a:noFill/>
          </a:ln>
        </p:spPr>
        <p:txBody>
          <a:bodyPr wrap="none" lIns="0" tIns="0" rIns="0" bIns="0" rtlCol="0" anchor="ctr">
            <a:spAutoFit/>
          </a:bodyPr>
          <a:lstStyle/>
          <a:p>
            <a:pPr algn="ctr" defTabSz="1218895">
              <a:spcBef>
                <a:spcPct val="20000"/>
              </a:spcBef>
              <a:defRPr/>
            </a:pPr>
            <a:r>
              <a:rPr lang="en-US" sz="2133" b="1" dirty="0">
                <a:solidFill>
                  <a:schemeClr val="accent5"/>
                </a:solidFill>
              </a:rPr>
              <a:t>2014</a:t>
            </a:r>
            <a:endParaRPr lang="en-US" sz="2133" dirty="0">
              <a:solidFill>
                <a:schemeClr val="accent5"/>
              </a:solidFill>
            </a:endParaRPr>
          </a:p>
        </p:txBody>
      </p:sp>
      <p:cxnSp>
        <p:nvCxnSpPr>
          <p:cNvPr id="75" name="Straight Connector 74"/>
          <p:cNvCxnSpPr>
            <a:stCxn id="65" idx="7"/>
          </p:cNvCxnSpPr>
          <p:nvPr/>
        </p:nvCxnSpPr>
        <p:spPr>
          <a:xfrm flipH="1">
            <a:off x="2100329" y="2798882"/>
            <a:ext cx="1" cy="819650"/>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a:stCxn id="88" idx="7"/>
          </p:cNvCxnSpPr>
          <p:nvPr/>
        </p:nvCxnSpPr>
        <p:spPr>
          <a:xfrm flipH="1">
            <a:off x="6078797" y="2792533"/>
            <a:ext cx="1" cy="819650"/>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93" idx="7"/>
          </p:cNvCxnSpPr>
          <p:nvPr/>
        </p:nvCxnSpPr>
        <p:spPr>
          <a:xfrm flipH="1">
            <a:off x="10050218" y="2792533"/>
            <a:ext cx="1" cy="819650"/>
          </a:xfrm>
          <a:prstGeom prst="line">
            <a:avLst/>
          </a:prstGeom>
          <a:ln w="19050">
            <a:solidFill>
              <a:schemeClr val="accent5"/>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a:stCxn id="98" idx="7"/>
          </p:cNvCxnSpPr>
          <p:nvPr/>
        </p:nvCxnSpPr>
        <p:spPr>
          <a:xfrm flipV="1">
            <a:off x="4088770" y="3624880"/>
            <a:ext cx="0" cy="819650"/>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a:stCxn id="103" idx="7"/>
          </p:cNvCxnSpPr>
          <p:nvPr/>
        </p:nvCxnSpPr>
        <p:spPr>
          <a:xfrm rot="10800000" flipH="1">
            <a:off x="8063969" y="3624880"/>
            <a:ext cx="1" cy="819650"/>
          </a:xfrm>
          <a:prstGeom prst="line">
            <a:avLst/>
          </a:prstGeom>
          <a:ln w="19050">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4" name="Group 88"/>
          <p:cNvGrpSpPr/>
          <p:nvPr/>
        </p:nvGrpSpPr>
        <p:grpSpPr>
          <a:xfrm>
            <a:off x="1027903" y="4413712"/>
            <a:ext cx="2464579" cy="1184501"/>
            <a:chOff x="590509" y="639527"/>
            <a:chExt cx="1804274" cy="482925"/>
          </a:xfrm>
        </p:grpSpPr>
        <p:sp>
          <p:nvSpPr>
            <p:cNvPr id="106" name="TextBox 105"/>
            <p:cNvSpPr txBox="1"/>
            <p:nvPr/>
          </p:nvSpPr>
          <p:spPr>
            <a:xfrm>
              <a:off x="989945" y="639527"/>
              <a:ext cx="901271" cy="117927"/>
            </a:xfrm>
            <a:prstGeom prst="rect">
              <a:avLst/>
            </a:prstGeom>
            <a:noFill/>
          </p:spPr>
          <p:txBody>
            <a:bodyPr wrap="none" lIns="0" tIns="0" rIns="0" bIns="0" rtlCol="0" anchor="t">
              <a:spAutoFit/>
            </a:bodyPr>
            <a:lstStyle/>
            <a:p>
              <a:pPr algn="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p:txBody>
        </p:sp>
        <p:sp>
          <p:nvSpPr>
            <p:cNvPr id="107" name="TextBox 106"/>
            <p:cNvSpPr txBox="1"/>
            <p:nvPr/>
          </p:nvSpPr>
          <p:spPr>
            <a:xfrm>
              <a:off x="590509" y="779887"/>
              <a:ext cx="1804274" cy="342565"/>
            </a:xfrm>
            <a:prstGeom prst="rect">
              <a:avLst/>
            </a:prstGeom>
            <a:noFill/>
          </p:spPr>
          <p:txBody>
            <a:bodyPr wrap="square" lIns="0" tIns="0" rIns="0" bIns="0" rtlCol="0" anchor="t">
              <a:spAutoFit/>
            </a:body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grpSp>
      <p:grpSp>
        <p:nvGrpSpPr>
          <p:cNvPr id="15" name="Group 88"/>
          <p:cNvGrpSpPr/>
          <p:nvPr/>
        </p:nvGrpSpPr>
        <p:grpSpPr>
          <a:xfrm>
            <a:off x="4992598" y="4467887"/>
            <a:ext cx="2543817" cy="1130325"/>
            <a:chOff x="522050" y="661614"/>
            <a:chExt cx="1862284" cy="460837"/>
          </a:xfrm>
        </p:grpSpPr>
        <p:sp>
          <p:nvSpPr>
            <p:cNvPr id="109" name="TextBox 108"/>
            <p:cNvSpPr txBox="1"/>
            <p:nvPr/>
          </p:nvSpPr>
          <p:spPr>
            <a:xfrm>
              <a:off x="1030279" y="661614"/>
              <a:ext cx="901271" cy="117926"/>
            </a:xfrm>
            <a:prstGeom prst="rect">
              <a:avLst/>
            </a:prstGeom>
            <a:noFill/>
          </p:spPr>
          <p:txBody>
            <a:bodyPr wrap="none" lIns="0" tIns="0" rIns="0" bIns="0" rtlCol="0" anchor="t">
              <a:spAutoFit/>
            </a:body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p:txBody>
        </p:sp>
        <p:sp>
          <p:nvSpPr>
            <p:cNvPr id="110" name="TextBox 109"/>
            <p:cNvSpPr txBox="1"/>
            <p:nvPr/>
          </p:nvSpPr>
          <p:spPr>
            <a:xfrm>
              <a:off x="522050" y="779887"/>
              <a:ext cx="1862284" cy="342564"/>
            </a:xfrm>
            <a:prstGeom prst="rect">
              <a:avLst/>
            </a:prstGeom>
            <a:noFill/>
          </p:spPr>
          <p:txBody>
            <a:bodyPr wrap="square" lIns="0" tIns="0" rIns="0" bIns="0" rtlCol="0" anchor="t">
              <a:spAutoFit/>
            </a:body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grpSp>
      <p:grpSp>
        <p:nvGrpSpPr>
          <p:cNvPr id="16" name="Group 88"/>
          <p:cNvGrpSpPr/>
          <p:nvPr/>
        </p:nvGrpSpPr>
        <p:grpSpPr>
          <a:xfrm>
            <a:off x="9052565" y="4467888"/>
            <a:ext cx="2459794" cy="1130324"/>
            <a:chOff x="571042" y="661615"/>
            <a:chExt cx="1800771" cy="460837"/>
          </a:xfrm>
        </p:grpSpPr>
        <p:sp>
          <p:nvSpPr>
            <p:cNvPr id="112" name="TextBox 111"/>
            <p:cNvSpPr txBox="1"/>
            <p:nvPr/>
          </p:nvSpPr>
          <p:spPr>
            <a:xfrm>
              <a:off x="1045007" y="661615"/>
              <a:ext cx="901271" cy="117927"/>
            </a:xfrm>
            <a:prstGeom prst="rect">
              <a:avLst/>
            </a:prstGeom>
            <a:noFill/>
          </p:spPr>
          <p:txBody>
            <a:bodyPr wrap="none" lIns="0" tIns="0" rIns="0" bIns="0" rtlCol="0" anchor="t">
              <a:spAutoFit/>
            </a:body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p:txBody>
        </p:sp>
        <p:sp>
          <p:nvSpPr>
            <p:cNvPr id="113" name="TextBox 112"/>
            <p:cNvSpPr txBox="1"/>
            <p:nvPr/>
          </p:nvSpPr>
          <p:spPr>
            <a:xfrm>
              <a:off x="571042" y="779887"/>
              <a:ext cx="1800771" cy="342565"/>
            </a:xfrm>
            <a:prstGeom prst="rect">
              <a:avLst/>
            </a:prstGeom>
            <a:noFill/>
          </p:spPr>
          <p:txBody>
            <a:bodyPr wrap="square" lIns="0" tIns="0" rIns="0" bIns="0" rtlCol="0" anchor="t">
              <a:spAutoFit/>
            </a:body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grpSp>
      <p:grpSp>
        <p:nvGrpSpPr>
          <p:cNvPr id="17" name="Group 88"/>
          <p:cNvGrpSpPr/>
          <p:nvPr/>
        </p:nvGrpSpPr>
        <p:grpSpPr>
          <a:xfrm>
            <a:off x="3071728" y="1586056"/>
            <a:ext cx="2452118" cy="1130324"/>
            <a:chOff x="607512" y="661615"/>
            <a:chExt cx="1795152" cy="460837"/>
          </a:xfrm>
        </p:grpSpPr>
        <p:sp>
          <p:nvSpPr>
            <p:cNvPr id="115" name="TextBox 114"/>
            <p:cNvSpPr txBox="1"/>
            <p:nvPr/>
          </p:nvSpPr>
          <p:spPr>
            <a:xfrm>
              <a:off x="1045007" y="661615"/>
              <a:ext cx="901271" cy="117927"/>
            </a:xfrm>
            <a:prstGeom prst="rect">
              <a:avLst/>
            </a:prstGeom>
            <a:noFill/>
          </p:spPr>
          <p:txBody>
            <a:bodyPr wrap="none" lIns="0" tIns="0" rIns="0" bIns="0" rtlCol="0" anchor="t">
              <a:spAutoFit/>
            </a:body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p:txBody>
        </p:sp>
        <p:sp>
          <p:nvSpPr>
            <p:cNvPr id="116" name="TextBox 115"/>
            <p:cNvSpPr txBox="1"/>
            <p:nvPr/>
          </p:nvSpPr>
          <p:spPr>
            <a:xfrm>
              <a:off x="607512" y="779887"/>
              <a:ext cx="1795152" cy="342565"/>
            </a:xfrm>
            <a:prstGeom prst="rect">
              <a:avLst/>
            </a:prstGeom>
            <a:noFill/>
          </p:spPr>
          <p:txBody>
            <a:bodyPr wrap="square" lIns="0" tIns="0" rIns="0" bIns="0" rtlCol="0" anchor="t">
              <a:spAutoFit/>
            </a:body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grpSp>
      <p:grpSp>
        <p:nvGrpSpPr>
          <p:cNvPr id="18" name="Group 88"/>
          <p:cNvGrpSpPr/>
          <p:nvPr/>
        </p:nvGrpSpPr>
        <p:grpSpPr>
          <a:xfrm>
            <a:off x="7058700" y="1662845"/>
            <a:ext cx="2471756" cy="1130324"/>
            <a:chOff x="605672" y="661615"/>
            <a:chExt cx="1809528" cy="460837"/>
          </a:xfrm>
        </p:grpSpPr>
        <p:sp>
          <p:nvSpPr>
            <p:cNvPr id="118" name="TextBox 117"/>
            <p:cNvSpPr txBox="1"/>
            <p:nvPr/>
          </p:nvSpPr>
          <p:spPr>
            <a:xfrm>
              <a:off x="1002551" y="661615"/>
              <a:ext cx="901270" cy="117927"/>
            </a:xfrm>
            <a:prstGeom prst="rect">
              <a:avLst/>
            </a:prstGeom>
            <a:noFill/>
          </p:spPr>
          <p:txBody>
            <a:bodyPr wrap="none" lIns="0" tIns="0" rIns="0" bIns="0" rtlCol="0" anchor="t">
              <a:spAutoFit/>
            </a:body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p:txBody>
        </p:sp>
        <p:sp>
          <p:nvSpPr>
            <p:cNvPr id="119" name="TextBox 118"/>
            <p:cNvSpPr txBox="1"/>
            <p:nvPr/>
          </p:nvSpPr>
          <p:spPr>
            <a:xfrm>
              <a:off x="605672" y="779887"/>
              <a:ext cx="1809528" cy="342565"/>
            </a:xfrm>
            <a:prstGeom prst="rect">
              <a:avLst/>
            </a:prstGeom>
            <a:noFill/>
          </p:spPr>
          <p:txBody>
            <a:bodyPr wrap="square" lIns="0" tIns="0" rIns="0" bIns="0" rtlCol="0" anchor="t">
              <a:spAutoFit/>
            </a:body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grpSp>
      <p:grpSp>
        <p:nvGrpSpPr>
          <p:cNvPr id="69" name="Group 68"/>
          <p:cNvGrpSpPr/>
          <p:nvPr/>
        </p:nvGrpSpPr>
        <p:grpSpPr>
          <a:xfrm>
            <a:off x="1727819" y="1899564"/>
            <a:ext cx="745021" cy="745021"/>
            <a:chOff x="1295010" y="1424373"/>
            <a:chExt cx="558911" cy="558911"/>
          </a:xfrm>
          <a:solidFill>
            <a:srgbClr val="00B0F0"/>
          </a:solidFill>
        </p:grpSpPr>
        <p:sp>
          <p:nvSpPr>
            <p:cNvPr id="65" name="Teardrop 64"/>
            <p:cNvSpPr/>
            <p:nvPr/>
          </p:nvSpPr>
          <p:spPr>
            <a:xfrm rot="8100000">
              <a:off x="1295010" y="1424373"/>
              <a:ext cx="558911" cy="558911"/>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60" name="Freeform 116"/>
            <p:cNvSpPr>
              <a:spLocks noEditPoints="1"/>
            </p:cNvSpPr>
            <p:nvPr/>
          </p:nvSpPr>
          <p:spPr bwMode="auto">
            <a:xfrm>
              <a:off x="1420657" y="1575878"/>
              <a:ext cx="307301" cy="24782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76" name="Group 75"/>
          <p:cNvGrpSpPr/>
          <p:nvPr/>
        </p:nvGrpSpPr>
        <p:grpSpPr>
          <a:xfrm>
            <a:off x="5706287" y="1893215"/>
            <a:ext cx="745021" cy="745021"/>
            <a:chOff x="4279638" y="1419610"/>
            <a:chExt cx="558911" cy="558911"/>
          </a:xfrm>
        </p:grpSpPr>
        <p:sp>
          <p:nvSpPr>
            <p:cNvPr id="88" name="Teardrop 87"/>
            <p:cNvSpPr/>
            <p:nvPr/>
          </p:nvSpPr>
          <p:spPr>
            <a:xfrm rot="8100000">
              <a:off x="4279638" y="1419610"/>
              <a:ext cx="558911" cy="558911"/>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61" name="Freeform 15"/>
            <p:cNvSpPr>
              <a:spLocks noEditPoints="1"/>
            </p:cNvSpPr>
            <p:nvPr/>
          </p:nvSpPr>
          <p:spPr bwMode="auto">
            <a:xfrm>
              <a:off x="4433364" y="1598738"/>
              <a:ext cx="266700" cy="200025"/>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79" name="Group 78"/>
          <p:cNvGrpSpPr/>
          <p:nvPr/>
        </p:nvGrpSpPr>
        <p:grpSpPr>
          <a:xfrm>
            <a:off x="9677708" y="1893215"/>
            <a:ext cx="745021" cy="745021"/>
            <a:chOff x="7258980" y="1419610"/>
            <a:chExt cx="558911" cy="558911"/>
          </a:xfrm>
        </p:grpSpPr>
        <p:sp>
          <p:nvSpPr>
            <p:cNvPr id="93" name="Teardrop 92"/>
            <p:cNvSpPr/>
            <p:nvPr/>
          </p:nvSpPr>
          <p:spPr>
            <a:xfrm rot="8100000">
              <a:off x="7258980" y="1419610"/>
              <a:ext cx="558911" cy="558911"/>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62" name="Freeform 152"/>
            <p:cNvSpPr>
              <a:spLocks noEditPoints="1"/>
            </p:cNvSpPr>
            <p:nvPr/>
          </p:nvSpPr>
          <p:spPr bwMode="auto">
            <a:xfrm>
              <a:off x="7397225" y="1605088"/>
              <a:ext cx="276028" cy="25508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77" name="Group 76"/>
          <p:cNvGrpSpPr/>
          <p:nvPr/>
        </p:nvGrpSpPr>
        <p:grpSpPr>
          <a:xfrm>
            <a:off x="7691459" y="4598830"/>
            <a:ext cx="745021" cy="745021"/>
            <a:chOff x="5768905" y="3449350"/>
            <a:chExt cx="558911" cy="558911"/>
          </a:xfrm>
        </p:grpSpPr>
        <p:sp>
          <p:nvSpPr>
            <p:cNvPr id="103" name="Teardrop 102"/>
            <p:cNvSpPr/>
            <p:nvPr/>
          </p:nvSpPr>
          <p:spPr>
            <a:xfrm rot="18900000">
              <a:off x="5768905" y="3449350"/>
              <a:ext cx="558911" cy="558911"/>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63" name="Freeform 57"/>
            <p:cNvSpPr>
              <a:spLocks noEditPoints="1"/>
            </p:cNvSpPr>
            <p:nvPr/>
          </p:nvSpPr>
          <p:spPr bwMode="auto">
            <a:xfrm>
              <a:off x="5935988" y="3605501"/>
              <a:ext cx="231093" cy="231093"/>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73" name="Group 72"/>
          <p:cNvGrpSpPr/>
          <p:nvPr/>
        </p:nvGrpSpPr>
        <p:grpSpPr>
          <a:xfrm>
            <a:off x="3716260" y="4598830"/>
            <a:ext cx="745021" cy="745021"/>
            <a:chOff x="2786729" y="3449350"/>
            <a:chExt cx="558911" cy="558911"/>
          </a:xfrm>
        </p:grpSpPr>
        <p:sp>
          <p:nvSpPr>
            <p:cNvPr id="98" name="Teardrop 97"/>
            <p:cNvSpPr/>
            <p:nvPr/>
          </p:nvSpPr>
          <p:spPr>
            <a:xfrm rot="18900000">
              <a:off x="2786729" y="3449350"/>
              <a:ext cx="558911" cy="558911"/>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68" name="Freeform 105"/>
            <p:cNvSpPr>
              <a:spLocks noEditPoints="1"/>
            </p:cNvSpPr>
            <p:nvPr/>
          </p:nvSpPr>
          <p:spPr bwMode="auto">
            <a:xfrm>
              <a:off x="2965282" y="3615692"/>
              <a:ext cx="224150" cy="2209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sp>
        <p:nvSpPr>
          <p:cNvPr id="78"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475517731"/>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8"/>
                                        </p:tgtEl>
                                        <p:attrNameLst>
                                          <p:attrName>ppt_y</p:attrName>
                                        </p:attrNameLst>
                                      </p:cBhvr>
                                      <p:tavLst>
                                        <p:tav tm="0">
                                          <p:val>
                                            <p:strVal val="#ppt_y"/>
                                          </p:val>
                                        </p:tav>
                                        <p:tav tm="100000">
                                          <p:val>
                                            <p:strVal val="#ppt_y"/>
                                          </p:val>
                                        </p:tav>
                                      </p:tavLst>
                                    </p:anim>
                                    <p:anim calcmode="lin" valueType="num">
                                      <p:cBhvr>
                                        <p:cTn id="9" dur="5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8"/>
                                        </p:tgtEl>
                                      </p:cBhvr>
                                    </p:animEffect>
                                  </p:childTnLst>
                                </p:cTn>
                              </p:par>
                            </p:childTnLst>
                          </p:cTn>
                        </p:par>
                        <p:par>
                          <p:cTn id="12" fill="hold">
                            <p:stCondLst>
                              <p:cond delay="850"/>
                            </p:stCondLst>
                            <p:childTnLst>
                              <p:par>
                                <p:cTn id="13" presetID="2" presetClass="entr" presetSubtype="8" accel="50000" decel="50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18" presetClass="entr" presetSubtype="3" fill="hold" nodeType="afterEffect">
                                  <p:stCondLst>
                                    <p:cond delay="0"/>
                                  </p:stCondLst>
                                  <p:childTnLst>
                                    <p:set>
                                      <p:cBhvr>
                                        <p:cTn id="19" dur="1" fill="hold">
                                          <p:stCondLst>
                                            <p:cond delay="0"/>
                                          </p:stCondLst>
                                        </p:cTn>
                                        <p:tgtEl>
                                          <p:spTgt spid="75"/>
                                        </p:tgtEl>
                                        <p:attrNameLst>
                                          <p:attrName>style.visibility</p:attrName>
                                        </p:attrNameLst>
                                      </p:cBhvr>
                                      <p:to>
                                        <p:strVal val="visible"/>
                                      </p:to>
                                    </p:set>
                                    <p:animEffect transition="in" filter="strips(upRight)">
                                      <p:cBhvr>
                                        <p:cTn id="20" dur="500"/>
                                        <p:tgtEl>
                                          <p:spTgt spid="75"/>
                                        </p:tgtEl>
                                      </p:cBhvr>
                                    </p:animEffect>
                                  </p:childTnLst>
                                </p:cTn>
                              </p:par>
                            </p:childTnLst>
                          </p:cTn>
                        </p:par>
                        <p:par>
                          <p:cTn id="21" fill="hold">
                            <p:stCondLst>
                              <p:cond delay="1850"/>
                            </p:stCondLst>
                            <p:childTnLst>
                              <p:par>
                                <p:cTn id="22" presetID="2" presetClass="entr" presetSubtype="1" accel="50000" decel="5000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 calcmode="lin" valueType="num">
                                      <p:cBhvr additive="base">
                                        <p:cTn id="24" dur="500" fill="hold"/>
                                        <p:tgtEl>
                                          <p:spTgt spid="69"/>
                                        </p:tgtEl>
                                        <p:attrNameLst>
                                          <p:attrName>ppt_x</p:attrName>
                                        </p:attrNameLst>
                                      </p:cBhvr>
                                      <p:tavLst>
                                        <p:tav tm="0">
                                          <p:val>
                                            <p:strVal val="#ppt_x"/>
                                          </p:val>
                                        </p:tav>
                                        <p:tav tm="100000">
                                          <p:val>
                                            <p:strVal val="#ppt_x"/>
                                          </p:val>
                                        </p:tav>
                                      </p:tavLst>
                                    </p:anim>
                                    <p:anim calcmode="lin" valueType="num">
                                      <p:cBhvr additive="base">
                                        <p:cTn id="25" dur="500" fill="hold"/>
                                        <p:tgtEl>
                                          <p:spTgt spid="69"/>
                                        </p:tgtEl>
                                        <p:attrNameLst>
                                          <p:attrName>ppt_y</p:attrName>
                                        </p:attrNameLst>
                                      </p:cBhvr>
                                      <p:tavLst>
                                        <p:tav tm="0">
                                          <p:val>
                                            <p:strVal val="0-#ppt_h/2"/>
                                          </p:val>
                                        </p:tav>
                                        <p:tav tm="100000">
                                          <p:val>
                                            <p:strVal val="#ppt_y"/>
                                          </p:val>
                                        </p:tav>
                                      </p:tavLst>
                                    </p:anim>
                                  </p:childTnLst>
                                </p:cTn>
                              </p:par>
                            </p:childTnLst>
                          </p:cTn>
                        </p:par>
                        <p:par>
                          <p:cTn id="26" fill="hold">
                            <p:stCondLst>
                              <p:cond delay="2350"/>
                            </p:stCondLst>
                            <p:childTnLst>
                              <p:par>
                                <p:cTn id="27" presetID="2" presetClass="entr" presetSubtype="4" accel="50000" decel="5000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additive="base">
                                        <p:cTn id="29" dur="500" fill="hold"/>
                                        <p:tgtEl>
                                          <p:spTgt spid="67"/>
                                        </p:tgtEl>
                                        <p:attrNameLst>
                                          <p:attrName>ppt_x</p:attrName>
                                        </p:attrNameLst>
                                      </p:cBhvr>
                                      <p:tavLst>
                                        <p:tav tm="0">
                                          <p:val>
                                            <p:strVal val="#ppt_x"/>
                                          </p:val>
                                        </p:tav>
                                        <p:tav tm="100000">
                                          <p:val>
                                            <p:strVal val="#ppt_x"/>
                                          </p:val>
                                        </p:tav>
                                      </p:tavLst>
                                    </p:anim>
                                    <p:anim calcmode="lin" valueType="num">
                                      <p:cBhvr additive="base">
                                        <p:cTn id="30" dur="500" fill="hold"/>
                                        <p:tgtEl>
                                          <p:spTgt spid="67"/>
                                        </p:tgtEl>
                                        <p:attrNameLst>
                                          <p:attrName>ppt_y</p:attrName>
                                        </p:attrNameLst>
                                      </p:cBhvr>
                                      <p:tavLst>
                                        <p:tav tm="0">
                                          <p:val>
                                            <p:strVal val="1+#ppt_h/2"/>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anim calcmode="lin" valueType="num">
                                      <p:cBhvr>
                                        <p:cTn id="34" dur="500" fill="hold"/>
                                        <p:tgtEl>
                                          <p:spTgt spid="14"/>
                                        </p:tgtEl>
                                        <p:attrNameLst>
                                          <p:attrName>ppt_x</p:attrName>
                                        </p:attrNameLst>
                                      </p:cBhvr>
                                      <p:tavLst>
                                        <p:tav tm="0">
                                          <p:val>
                                            <p:strVal val="#ppt_x"/>
                                          </p:val>
                                        </p:tav>
                                        <p:tav tm="100000">
                                          <p:val>
                                            <p:strVal val="#ppt_x"/>
                                          </p:val>
                                        </p:tav>
                                      </p:tavLst>
                                    </p:anim>
                                    <p:anim calcmode="lin" valueType="num">
                                      <p:cBhvr>
                                        <p:cTn id="35" dur="500" fill="hold"/>
                                        <p:tgtEl>
                                          <p:spTgt spid="14"/>
                                        </p:tgtEl>
                                        <p:attrNameLst>
                                          <p:attrName>ppt_y</p:attrName>
                                        </p:attrNameLst>
                                      </p:cBhvr>
                                      <p:tavLst>
                                        <p:tav tm="0">
                                          <p:val>
                                            <p:strVal val="#ppt_y+.1"/>
                                          </p:val>
                                        </p:tav>
                                        <p:tav tm="100000">
                                          <p:val>
                                            <p:strVal val="#ppt_y"/>
                                          </p:val>
                                        </p:tav>
                                      </p:tavLst>
                                    </p:anim>
                                  </p:childTnLst>
                                </p:cTn>
                              </p:par>
                            </p:childTnLst>
                          </p:cTn>
                        </p:par>
                        <p:par>
                          <p:cTn id="36" fill="hold">
                            <p:stCondLst>
                              <p:cond delay="2850"/>
                            </p:stCondLst>
                            <p:childTnLst>
                              <p:par>
                                <p:cTn id="37" presetID="2" presetClass="entr" presetSubtype="8" accel="50000" decel="5000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0-#ppt_w/2"/>
                                          </p:val>
                                        </p:tav>
                                        <p:tav tm="100000">
                                          <p:val>
                                            <p:strVal val="#ppt_x"/>
                                          </p:val>
                                        </p:tav>
                                      </p:tavLst>
                                    </p:anim>
                                    <p:anim calcmode="lin" valueType="num">
                                      <p:cBhvr additive="base">
                                        <p:cTn id="40" dur="500" fill="hold"/>
                                        <p:tgtEl>
                                          <p:spTgt spid="5"/>
                                        </p:tgtEl>
                                        <p:attrNameLst>
                                          <p:attrName>ppt_y</p:attrName>
                                        </p:attrNameLst>
                                      </p:cBhvr>
                                      <p:tavLst>
                                        <p:tav tm="0">
                                          <p:val>
                                            <p:strVal val="#ppt_y"/>
                                          </p:val>
                                        </p:tav>
                                        <p:tav tm="100000">
                                          <p:val>
                                            <p:strVal val="#ppt_y"/>
                                          </p:val>
                                        </p:tav>
                                      </p:tavLst>
                                    </p:anim>
                                  </p:childTnLst>
                                </p:cTn>
                              </p:par>
                            </p:childTnLst>
                          </p:cTn>
                        </p:par>
                        <p:par>
                          <p:cTn id="41" fill="hold">
                            <p:stCondLst>
                              <p:cond delay="3350"/>
                            </p:stCondLst>
                            <p:childTnLst>
                              <p:par>
                                <p:cTn id="42" presetID="18" presetClass="entr" presetSubtype="3" fill="hold" nodeType="afterEffect">
                                  <p:stCondLst>
                                    <p:cond delay="0"/>
                                  </p:stCondLst>
                                  <p:childTnLst>
                                    <p:set>
                                      <p:cBhvr>
                                        <p:cTn id="43" dur="1" fill="hold">
                                          <p:stCondLst>
                                            <p:cond delay="0"/>
                                          </p:stCondLst>
                                        </p:cTn>
                                        <p:tgtEl>
                                          <p:spTgt spid="96"/>
                                        </p:tgtEl>
                                        <p:attrNameLst>
                                          <p:attrName>style.visibility</p:attrName>
                                        </p:attrNameLst>
                                      </p:cBhvr>
                                      <p:to>
                                        <p:strVal val="visible"/>
                                      </p:to>
                                    </p:set>
                                    <p:animEffect transition="in" filter="strips(upRight)">
                                      <p:cBhvr>
                                        <p:cTn id="44" dur="500"/>
                                        <p:tgtEl>
                                          <p:spTgt spid="96"/>
                                        </p:tgtEl>
                                      </p:cBhvr>
                                    </p:animEffect>
                                  </p:childTnLst>
                                </p:cTn>
                              </p:par>
                            </p:childTnLst>
                          </p:cTn>
                        </p:par>
                        <p:par>
                          <p:cTn id="45" fill="hold">
                            <p:stCondLst>
                              <p:cond delay="3850"/>
                            </p:stCondLst>
                            <p:childTnLst>
                              <p:par>
                                <p:cTn id="46" presetID="2" presetClass="entr" presetSubtype="4" accel="50000" decel="50000" fill="hold" nodeType="afterEffect">
                                  <p:stCondLst>
                                    <p:cond delay="0"/>
                                  </p:stCondLst>
                                  <p:childTnLst>
                                    <p:set>
                                      <p:cBhvr>
                                        <p:cTn id="47" dur="1" fill="hold">
                                          <p:stCondLst>
                                            <p:cond delay="0"/>
                                          </p:stCondLst>
                                        </p:cTn>
                                        <p:tgtEl>
                                          <p:spTgt spid="73"/>
                                        </p:tgtEl>
                                        <p:attrNameLst>
                                          <p:attrName>style.visibility</p:attrName>
                                        </p:attrNameLst>
                                      </p:cBhvr>
                                      <p:to>
                                        <p:strVal val="visible"/>
                                      </p:to>
                                    </p:set>
                                    <p:anim calcmode="lin" valueType="num">
                                      <p:cBhvr additive="base">
                                        <p:cTn id="48" dur="500" fill="hold"/>
                                        <p:tgtEl>
                                          <p:spTgt spid="73"/>
                                        </p:tgtEl>
                                        <p:attrNameLst>
                                          <p:attrName>ppt_x</p:attrName>
                                        </p:attrNameLst>
                                      </p:cBhvr>
                                      <p:tavLst>
                                        <p:tav tm="0">
                                          <p:val>
                                            <p:strVal val="#ppt_x"/>
                                          </p:val>
                                        </p:tav>
                                        <p:tav tm="100000">
                                          <p:val>
                                            <p:strVal val="#ppt_x"/>
                                          </p:val>
                                        </p:tav>
                                      </p:tavLst>
                                    </p:anim>
                                    <p:anim calcmode="lin" valueType="num">
                                      <p:cBhvr additive="base">
                                        <p:cTn id="49" dur="500" fill="hold"/>
                                        <p:tgtEl>
                                          <p:spTgt spid="73"/>
                                        </p:tgtEl>
                                        <p:attrNameLst>
                                          <p:attrName>ppt_y</p:attrName>
                                        </p:attrNameLst>
                                      </p:cBhvr>
                                      <p:tavLst>
                                        <p:tav tm="0">
                                          <p:val>
                                            <p:strVal val="1+#ppt_h/2"/>
                                          </p:val>
                                        </p:tav>
                                        <p:tav tm="100000">
                                          <p:val>
                                            <p:strVal val="#ppt_y"/>
                                          </p:val>
                                        </p:tav>
                                      </p:tavLst>
                                    </p:anim>
                                  </p:childTnLst>
                                </p:cTn>
                              </p:par>
                            </p:childTnLst>
                          </p:cTn>
                        </p:par>
                        <p:par>
                          <p:cTn id="50" fill="hold">
                            <p:stCondLst>
                              <p:cond delay="4350"/>
                            </p:stCondLst>
                            <p:childTnLst>
                              <p:par>
                                <p:cTn id="51" presetID="2" presetClass="entr" presetSubtype="1" accel="50000" decel="50000" fill="hold" grpId="0" nodeType="after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fill="hold"/>
                                        <p:tgtEl>
                                          <p:spTgt spid="70"/>
                                        </p:tgtEl>
                                        <p:attrNameLst>
                                          <p:attrName>ppt_x</p:attrName>
                                        </p:attrNameLst>
                                      </p:cBhvr>
                                      <p:tavLst>
                                        <p:tav tm="0">
                                          <p:val>
                                            <p:strVal val="#ppt_x"/>
                                          </p:val>
                                        </p:tav>
                                        <p:tav tm="100000">
                                          <p:val>
                                            <p:strVal val="#ppt_x"/>
                                          </p:val>
                                        </p:tav>
                                      </p:tavLst>
                                    </p:anim>
                                    <p:anim calcmode="lin" valueType="num">
                                      <p:cBhvr additive="base">
                                        <p:cTn id="54" dur="500" fill="hold"/>
                                        <p:tgtEl>
                                          <p:spTgt spid="70"/>
                                        </p:tgtEl>
                                        <p:attrNameLst>
                                          <p:attrName>ppt_y</p:attrName>
                                        </p:attrNameLst>
                                      </p:cBhvr>
                                      <p:tavLst>
                                        <p:tav tm="0">
                                          <p:val>
                                            <p:strVal val="0-#ppt_h/2"/>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anim calcmode="lin" valueType="num">
                                      <p:cBhvr>
                                        <p:cTn id="58" dur="500" fill="hold"/>
                                        <p:tgtEl>
                                          <p:spTgt spid="17"/>
                                        </p:tgtEl>
                                        <p:attrNameLst>
                                          <p:attrName>ppt_x</p:attrName>
                                        </p:attrNameLst>
                                      </p:cBhvr>
                                      <p:tavLst>
                                        <p:tav tm="0">
                                          <p:val>
                                            <p:strVal val="#ppt_x"/>
                                          </p:val>
                                        </p:tav>
                                        <p:tav tm="100000">
                                          <p:val>
                                            <p:strVal val="#ppt_x"/>
                                          </p:val>
                                        </p:tav>
                                      </p:tavLst>
                                    </p:anim>
                                    <p:anim calcmode="lin" valueType="num">
                                      <p:cBhvr>
                                        <p:cTn id="59" dur="500" fill="hold"/>
                                        <p:tgtEl>
                                          <p:spTgt spid="17"/>
                                        </p:tgtEl>
                                        <p:attrNameLst>
                                          <p:attrName>ppt_y</p:attrName>
                                        </p:attrNameLst>
                                      </p:cBhvr>
                                      <p:tavLst>
                                        <p:tav tm="0">
                                          <p:val>
                                            <p:strVal val="#ppt_y-.1"/>
                                          </p:val>
                                        </p:tav>
                                        <p:tav tm="100000">
                                          <p:val>
                                            <p:strVal val="#ppt_y"/>
                                          </p:val>
                                        </p:tav>
                                      </p:tavLst>
                                    </p:anim>
                                  </p:childTnLst>
                                </p:cTn>
                              </p:par>
                            </p:childTnLst>
                          </p:cTn>
                        </p:par>
                        <p:par>
                          <p:cTn id="60" fill="hold">
                            <p:stCondLst>
                              <p:cond delay="4850"/>
                            </p:stCondLst>
                            <p:childTnLst>
                              <p:par>
                                <p:cTn id="61" presetID="2" presetClass="entr" presetSubtype="8" accel="50000" decel="50000" fill="hold" nodeType="after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 fill="hold"/>
                                        <p:tgtEl>
                                          <p:spTgt spid="6"/>
                                        </p:tgtEl>
                                        <p:attrNameLst>
                                          <p:attrName>ppt_x</p:attrName>
                                        </p:attrNameLst>
                                      </p:cBhvr>
                                      <p:tavLst>
                                        <p:tav tm="0">
                                          <p:val>
                                            <p:strVal val="0-#ppt_w/2"/>
                                          </p:val>
                                        </p:tav>
                                        <p:tav tm="100000">
                                          <p:val>
                                            <p:strVal val="#ppt_x"/>
                                          </p:val>
                                        </p:tav>
                                      </p:tavLst>
                                    </p:anim>
                                    <p:anim calcmode="lin" valueType="num">
                                      <p:cBhvr additive="base">
                                        <p:cTn id="64" dur="500" fill="hold"/>
                                        <p:tgtEl>
                                          <p:spTgt spid="6"/>
                                        </p:tgtEl>
                                        <p:attrNameLst>
                                          <p:attrName>ppt_y</p:attrName>
                                        </p:attrNameLst>
                                      </p:cBhvr>
                                      <p:tavLst>
                                        <p:tav tm="0">
                                          <p:val>
                                            <p:strVal val="#ppt_y"/>
                                          </p:val>
                                        </p:tav>
                                        <p:tav tm="100000">
                                          <p:val>
                                            <p:strVal val="#ppt_y"/>
                                          </p:val>
                                        </p:tav>
                                      </p:tavLst>
                                    </p:anim>
                                  </p:childTnLst>
                                </p:cTn>
                              </p:par>
                            </p:childTnLst>
                          </p:cTn>
                        </p:par>
                        <p:par>
                          <p:cTn id="65" fill="hold">
                            <p:stCondLst>
                              <p:cond delay="5350"/>
                            </p:stCondLst>
                            <p:childTnLst>
                              <p:par>
                                <p:cTn id="66" presetID="18" presetClass="entr" presetSubtype="12" fill="hold"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strips(downLeft)">
                                      <p:cBhvr>
                                        <p:cTn id="68" dur="500"/>
                                        <p:tgtEl>
                                          <p:spTgt spid="86"/>
                                        </p:tgtEl>
                                      </p:cBhvr>
                                    </p:animEffect>
                                  </p:childTnLst>
                                </p:cTn>
                              </p:par>
                            </p:childTnLst>
                          </p:cTn>
                        </p:par>
                        <p:par>
                          <p:cTn id="69" fill="hold">
                            <p:stCondLst>
                              <p:cond delay="5850"/>
                            </p:stCondLst>
                            <p:childTnLst>
                              <p:par>
                                <p:cTn id="70" presetID="2" presetClass="entr" presetSubtype="1" accel="50000" decel="50000" fill="hold" nodeType="afterEffect">
                                  <p:stCondLst>
                                    <p:cond delay="0"/>
                                  </p:stCondLst>
                                  <p:childTnLst>
                                    <p:set>
                                      <p:cBhvr>
                                        <p:cTn id="71" dur="1" fill="hold">
                                          <p:stCondLst>
                                            <p:cond delay="0"/>
                                          </p:stCondLst>
                                        </p:cTn>
                                        <p:tgtEl>
                                          <p:spTgt spid="76"/>
                                        </p:tgtEl>
                                        <p:attrNameLst>
                                          <p:attrName>style.visibility</p:attrName>
                                        </p:attrNameLst>
                                      </p:cBhvr>
                                      <p:to>
                                        <p:strVal val="visible"/>
                                      </p:to>
                                    </p:set>
                                    <p:anim calcmode="lin" valueType="num">
                                      <p:cBhvr additive="base">
                                        <p:cTn id="72" dur="500" fill="hold"/>
                                        <p:tgtEl>
                                          <p:spTgt spid="76"/>
                                        </p:tgtEl>
                                        <p:attrNameLst>
                                          <p:attrName>ppt_x</p:attrName>
                                        </p:attrNameLst>
                                      </p:cBhvr>
                                      <p:tavLst>
                                        <p:tav tm="0">
                                          <p:val>
                                            <p:strVal val="#ppt_x"/>
                                          </p:val>
                                        </p:tav>
                                        <p:tav tm="100000">
                                          <p:val>
                                            <p:strVal val="#ppt_x"/>
                                          </p:val>
                                        </p:tav>
                                      </p:tavLst>
                                    </p:anim>
                                    <p:anim calcmode="lin" valueType="num">
                                      <p:cBhvr additive="base">
                                        <p:cTn id="73" dur="500" fill="hold"/>
                                        <p:tgtEl>
                                          <p:spTgt spid="76"/>
                                        </p:tgtEl>
                                        <p:attrNameLst>
                                          <p:attrName>ppt_y</p:attrName>
                                        </p:attrNameLst>
                                      </p:cBhvr>
                                      <p:tavLst>
                                        <p:tav tm="0">
                                          <p:val>
                                            <p:strVal val="0-#ppt_h/2"/>
                                          </p:val>
                                        </p:tav>
                                        <p:tav tm="100000">
                                          <p:val>
                                            <p:strVal val="#ppt_y"/>
                                          </p:val>
                                        </p:tav>
                                      </p:tavLst>
                                    </p:anim>
                                  </p:childTnLst>
                                </p:cTn>
                              </p:par>
                            </p:childTnLst>
                          </p:cTn>
                        </p:par>
                        <p:par>
                          <p:cTn id="74" fill="hold">
                            <p:stCondLst>
                              <p:cond delay="635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71"/>
                                        </p:tgtEl>
                                        <p:attrNameLst>
                                          <p:attrName>style.visibility</p:attrName>
                                        </p:attrNameLst>
                                      </p:cBhvr>
                                      <p:to>
                                        <p:strVal val="visible"/>
                                      </p:to>
                                    </p:set>
                                    <p:anim calcmode="lin" valueType="num">
                                      <p:cBhvr additive="base">
                                        <p:cTn id="77" dur="500" fill="hold"/>
                                        <p:tgtEl>
                                          <p:spTgt spid="71"/>
                                        </p:tgtEl>
                                        <p:attrNameLst>
                                          <p:attrName>ppt_x</p:attrName>
                                        </p:attrNameLst>
                                      </p:cBhvr>
                                      <p:tavLst>
                                        <p:tav tm="0">
                                          <p:val>
                                            <p:strVal val="#ppt_x"/>
                                          </p:val>
                                        </p:tav>
                                        <p:tav tm="100000">
                                          <p:val>
                                            <p:strVal val="#ppt_x"/>
                                          </p:val>
                                        </p:tav>
                                      </p:tavLst>
                                    </p:anim>
                                    <p:anim calcmode="lin" valueType="num">
                                      <p:cBhvr additive="base">
                                        <p:cTn id="78" dur="500" fill="hold"/>
                                        <p:tgtEl>
                                          <p:spTgt spid="71"/>
                                        </p:tgtEl>
                                        <p:attrNameLst>
                                          <p:attrName>ppt_y</p:attrName>
                                        </p:attrNameLst>
                                      </p:cBhvr>
                                      <p:tavLst>
                                        <p:tav tm="0">
                                          <p:val>
                                            <p:strVal val="1+#ppt_h/2"/>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fade">
                                      <p:cBhvr>
                                        <p:cTn id="81" dur="500"/>
                                        <p:tgtEl>
                                          <p:spTgt spid="15"/>
                                        </p:tgtEl>
                                      </p:cBhvr>
                                    </p:animEffect>
                                    <p:anim calcmode="lin" valueType="num">
                                      <p:cBhvr>
                                        <p:cTn id="82" dur="500" fill="hold"/>
                                        <p:tgtEl>
                                          <p:spTgt spid="15"/>
                                        </p:tgtEl>
                                        <p:attrNameLst>
                                          <p:attrName>ppt_x</p:attrName>
                                        </p:attrNameLst>
                                      </p:cBhvr>
                                      <p:tavLst>
                                        <p:tav tm="0">
                                          <p:val>
                                            <p:strVal val="#ppt_x"/>
                                          </p:val>
                                        </p:tav>
                                        <p:tav tm="100000">
                                          <p:val>
                                            <p:strVal val="#ppt_x"/>
                                          </p:val>
                                        </p:tav>
                                      </p:tavLst>
                                    </p:anim>
                                    <p:anim calcmode="lin" valueType="num">
                                      <p:cBhvr>
                                        <p:cTn id="83" dur="500" fill="hold"/>
                                        <p:tgtEl>
                                          <p:spTgt spid="15"/>
                                        </p:tgtEl>
                                        <p:attrNameLst>
                                          <p:attrName>ppt_y</p:attrName>
                                        </p:attrNameLst>
                                      </p:cBhvr>
                                      <p:tavLst>
                                        <p:tav tm="0">
                                          <p:val>
                                            <p:strVal val="#ppt_y+.1"/>
                                          </p:val>
                                        </p:tav>
                                        <p:tav tm="100000">
                                          <p:val>
                                            <p:strVal val="#ppt_y"/>
                                          </p:val>
                                        </p:tav>
                                      </p:tavLst>
                                    </p:anim>
                                  </p:childTnLst>
                                </p:cTn>
                              </p:par>
                            </p:childTnLst>
                          </p:cTn>
                        </p:par>
                        <p:par>
                          <p:cTn id="84" fill="hold">
                            <p:stCondLst>
                              <p:cond delay="6850"/>
                            </p:stCondLst>
                            <p:childTnLst>
                              <p:par>
                                <p:cTn id="85" presetID="2" presetClass="entr" presetSubtype="8" accel="50000" decel="50000" fill="hold" nodeType="afterEffect">
                                  <p:stCondLst>
                                    <p:cond delay="0"/>
                                  </p:stCondLst>
                                  <p:childTnLst>
                                    <p:set>
                                      <p:cBhvr>
                                        <p:cTn id="86" dur="1" fill="hold">
                                          <p:stCondLst>
                                            <p:cond delay="0"/>
                                          </p:stCondLst>
                                        </p:cTn>
                                        <p:tgtEl>
                                          <p:spTgt spid="7"/>
                                        </p:tgtEl>
                                        <p:attrNameLst>
                                          <p:attrName>style.visibility</p:attrName>
                                        </p:attrNameLst>
                                      </p:cBhvr>
                                      <p:to>
                                        <p:strVal val="visible"/>
                                      </p:to>
                                    </p:set>
                                    <p:anim calcmode="lin" valueType="num">
                                      <p:cBhvr additive="base">
                                        <p:cTn id="87" dur="500" fill="hold"/>
                                        <p:tgtEl>
                                          <p:spTgt spid="7"/>
                                        </p:tgtEl>
                                        <p:attrNameLst>
                                          <p:attrName>ppt_x</p:attrName>
                                        </p:attrNameLst>
                                      </p:cBhvr>
                                      <p:tavLst>
                                        <p:tav tm="0">
                                          <p:val>
                                            <p:strVal val="0-#ppt_w/2"/>
                                          </p:val>
                                        </p:tav>
                                        <p:tav tm="100000">
                                          <p:val>
                                            <p:strVal val="#ppt_x"/>
                                          </p:val>
                                        </p:tav>
                                      </p:tavLst>
                                    </p:anim>
                                    <p:anim calcmode="lin" valueType="num">
                                      <p:cBhvr additive="base">
                                        <p:cTn id="88" dur="500" fill="hold"/>
                                        <p:tgtEl>
                                          <p:spTgt spid="7"/>
                                        </p:tgtEl>
                                        <p:attrNameLst>
                                          <p:attrName>ppt_y</p:attrName>
                                        </p:attrNameLst>
                                      </p:cBhvr>
                                      <p:tavLst>
                                        <p:tav tm="0">
                                          <p:val>
                                            <p:strVal val="#ppt_y"/>
                                          </p:val>
                                        </p:tav>
                                        <p:tav tm="100000">
                                          <p:val>
                                            <p:strVal val="#ppt_y"/>
                                          </p:val>
                                        </p:tav>
                                      </p:tavLst>
                                    </p:anim>
                                  </p:childTnLst>
                                </p:cTn>
                              </p:par>
                            </p:childTnLst>
                          </p:cTn>
                        </p:par>
                        <p:par>
                          <p:cTn id="89" fill="hold">
                            <p:stCondLst>
                              <p:cond delay="7350"/>
                            </p:stCondLst>
                            <p:childTnLst>
                              <p:par>
                                <p:cTn id="90" presetID="18" presetClass="entr" presetSubtype="3" fill="hold" nodeType="afterEffect">
                                  <p:stCondLst>
                                    <p:cond delay="0"/>
                                  </p:stCondLst>
                                  <p:childTnLst>
                                    <p:set>
                                      <p:cBhvr>
                                        <p:cTn id="91" dur="1" fill="hold">
                                          <p:stCondLst>
                                            <p:cond delay="0"/>
                                          </p:stCondLst>
                                        </p:cTn>
                                        <p:tgtEl>
                                          <p:spTgt spid="101"/>
                                        </p:tgtEl>
                                        <p:attrNameLst>
                                          <p:attrName>style.visibility</p:attrName>
                                        </p:attrNameLst>
                                      </p:cBhvr>
                                      <p:to>
                                        <p:strVal val="visible"/>
                                      </p:to>
                                    </p:set>
                                    <p:animEffect transition="in" filter="strips(upRight)">
                                      <p:cBhvr>
                                        <p:cTn id="92" dur="500"/>
                                        <p:tgtEl>
                                          <p:spTgt spid="101"/>
                                        </p:tgtEl>
                                      </p:cBhvr>
                                    </p:animEffect>
                                  </p:childTnLst>
                                </p:cTn>
                              </p:par>
                            </p:childTnLst>
                          </p:cTn>
                        </p:par>
                        <p:par>
                          <p:cTn id="93" fill="hold">
                            <p:stCondLst>
                              <p:cond delay="7850"/>
                            </p:stCondLst>
                            <p:childTnLst>
                              <p:par>
                                <p:cTn id="94" presetID="2" presetClass="entr" presetSubtype="4" accel="50000" decel="50000" fill="hold" nodeType="afterEffect">
                                  <p:stCondLst>
                                    <p:cond delay="0"/>
                                  </p:stCondLst>
                                  <p:childTnLst>
                                    <p:set>
                                      <p:cBhvr>
                                        <p:cTn id="95" dur="1" fill="hold">
                                          <p:stCondLst>
                                            <p:cond delay="0"/>
                                          </p:stCondLst>
                                        </p:cTn>
                                        <p:tgtEl>
                                          <p:spTgt spid="77"/>
                                        </p:tgtEl>
                                        <p:attrNameLst>
                                          <p:attrName>style.visibility</p:attrName>
                                        </p:attrNameLst>
                                      </p:cBhvr>
                                      <p:to>
                                        <p:strVal val="visible"/>
                                      </p:to>
                                    </p:set>
                                    <p:anim calcmode="lin" valueType="num">
                                      <p:cBhvr additive="base">
                                        <p:cTn id="96" dur="500" fill="hold"/>
                                        <p:tgtEl>
                                          <p:spTgt spid="77"/>
                                        </p:tgtEl>
                                        <p:attrNameLst>
                                          <p:attrName>ppt_x</p:attrName>
                                        </p:attrNameLst>
                                      </p:cBhvr>
                                      <p:tavLst>
                                        <p:tav tm="0">
                                          <p:val>
                                            <p:strVal val="#ppt_x"/>
                                          </p:val>
                                        </p:tav>
                                        <p:tav tm="100000">
                                          <p:val>
                                            <p:strVal val="#ppt_x"/>
                                          </p:val>
                                        </p:tav>
                                      </p:tavLst>
                                    </p:anim>
                                    <p:anim calcmode="lin" valueType="num">
                                      <p:cBhvr additive="base">
                                        <p:cTn id="97" dur="500" fill="hold"/>
                                        <p:tgtEl>
                                          <p:spTgt spid="77"/>
                                        </p:tgtEl>
                                        <p:attrNameLst>
                                          <p:attrName>ppt_y</p:attrName>
                                        </p:attrNameLst>
                                      </p:cBhvr>
                                      <p:tavLst>
                                        <p:tav tm="0">
                                          <p:val>
                                            <p:strVal val="1+#ppt_h/2"/>
                                          </p:val>
                                        </p:tav>
                                        <p:tav tm="100000">
                                          <p:val>
                                            <p:strVal val="#ppt_y"/>
                                          </p:val>
                                        </p:tav>
                                      </p:tavLst>
                                    </p:anim>
                                  </p:childTnLst>
                                </p:cTn>
                              </p:par>
                            </p:childTnLst>
                          </p:cTn>
                        </p:par>
                        <p:par>
                          <p:cTn id="98" fill="hold">
                            <p:stCondLst>
                              <p:cond delay="8350"/>
                            </p:stCondLst>
                            <p:childTnLst>
                              <p:par>
                                <p:cTn id="99" presetID="2" presetClass="entr" presetSubtype="1" accel="50000" decel="50000" fill="hold" grpId="0" nodeType="afterEffect">
                                  <p:stCondLst>
                                    <p:cond delay="0"/>
                                  </p:stCondLst>
                                  <p:childTnLst>
                                    <p:set>
                                      <p:cBhvr>
                                        <p:cTn id="100" dur="1" fill="hold">
                                          <p:stCondLst>
                                            <p:cond delay="0"/>
                                          </p:stCondLst>
                                        </p:cTn>
                                        <p:tgtEl>
                                          <p:spTgt spid="72"/>
                                        </p:tgtEl>
                                        <p:attrNameLst>
                                          <p:attrName>style.visibility</p:attrName>
                                        </p:attrNameLst>
                                      </p:cBhvr>
                                      <p:to>
                                        <p:strVal val="visible"/>
                                      </p:to>
                                    </p:set>
                                    <p:anim calcmode="lin" valueType="num">
                                      <p:cBhvr additive="base">
                                        <p:cTn id="101" dur="500" fill="hold"/>
                                        <p:tgtEl>
                                          <p:spTgt spid="72"/>
                                        </p:tgtEl>
                                        <p:attrNameLst>
                                          <p:attrName>ppt_x</p:attrName>
                                        </p:attrNameLst>
                                      </p:cBhvr>
                                      <p:tavLst>
                                        <p:tav tm="0">
                                          <p:val>
                                            <p:strVal val="#ppt_x"/>
                                          </p:val>
                                        </p:tav>
                                        <p:tav tm="100000">
                                          <p:val>
                                            <p:strVal val="#ppt_x"/>
                                          </p:val>
                                        </p:tav>
                                      </p:tavLst>
                                    </p:anim>
                                    <p:anim calcmode="lin" valueType="num">
                                      <p:cBhvr additive="base">
                                        <p:cTn id="102" dur="500" fill="hold"/>
                                        <p:tgtEl>
                                          <p:spTgt spid="72"/>
                                        </p:tgtEl>
                                        <p:attrNameLst>
                                          <p:attrName>ppt_y</p:attrName>
                                        </p:attrNameLst>
                                      </p:cBhvr>
                                      <p:tavLst>
                                        <p:tav tm="0">
                                          <p:val>
                                            <p:strVal val="0-#ppt_h/2"/>
                                          </p:val>
                                        </p:tav>
                                        <p:tav tm="100000">
                                          <p:val>
                                            <p:strVal val="#ppt_y"/>
                                          </p:val>
                                        </p:tav>
                                      </p:tavLst>
                                    </p:anim>
                                  </p:childTnLst>
                                </p:cTn>
                              </p:par>
                              <p:par>
                                <p:cTn id="103" presetID="47" presetClass="entr" presetSubtype="0" fill="hold" nodeType="with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500"/>
                                        <p:tgtEl>
                                          <p:spTgt spid="18"/>
                                        </p:tgtEl>
                                      </p:cBhvr>
                                    </p:animEffect>
                                    <p:anim calcmode="lin" valueType="num">
                                      <p:cBhvr>
                                        <p:cTn id="106" dur="500" fill="hold"/>
                                        <p:tgtEl>
                                          <p:spTgt spid="18"/>
                                        </p:tgtEl>
                                        <p:attrNameLst>
                                          <p:attrName>ppt_x</p:attrName>
                                        </p:attrNameLst>
                                      </p:cBhvr>
                                      <p:tavLst>
                                        <p:tav tm="0">
                                          <p:val>
                                            <p:strVal val="#ppt_x"/>
                                          </p:val>
                                        </p:tav>
                                        <p:tav tm="100000">
                                          <p:val>
                                            <p:strVal val="#ppt_x"/>
                                          </p:val>
                                        </p:tav>
                                      </p:tavLst>
                                    </p:anim>
                                    <p:anim calcmode="lin" valueType="num">
                                      <p:cBhvr>
                                        <p:cTn id="107" dur="500" fill="hold"/>
                                        <p:tgtEl>
                                          <p:spTgt spid="18"/>
                                        </p:tgtEl>
                                        <p:attrNameLst>
                                          <p:attrName>ppt_y</p:attrName>
                                        </p:attrNameLst>
                                      </p:cBhvr>
                                      <p:tavLst>
                                        <p:tav tm="0">
                                          <p:val>
                                            <p:strVal val="#ppt_y-.1"/>
                                          </p:val>
                                        </p:tav>
                                        <p:tav tm="100000">
                                          <p:val>
                                            <p:strVal val="#ppt_y"/>
                                          </p:val>
                                        </p:tav>
                                      </p:tavLst>
                                    </p:anim>
                                  </p:childTnLst>
                                </p:cTn>
                              </p:par>
                            </p:childTnLst>
                          </p:cTn>
                        </p:par>
                        <p:par>
                          <p:cTn id="108" fill="hold">
                            <p:stCondLst>
                              <p:cond delay="8850"/>
                            </p:stCondLst>
                            <p:childTnLst>
                              <p:par>
                                <p:cTn id="109" presetID="2" presetClass="entr" presetSubtype="8" accel="50000" decel="50000" fill="hold" nodeType="afterEffect">
                                  <p:stCondLst>
                                    <p:cond delay="0"/>
                                  </p:stCondLst>
                                  <p:childTnLst>
                                    <p:set>
                                      <p:cBhvr>
                                        <p:cTn id="110" dur="1" fill="hold">
                                          <p:stCondLst>
                                            <p:cond delay="0"/>
                                          </p:stCondLst>
                                        </p:cTn>
                                        <p:tgtEl>
                                          <p:spTgt spid="8"/>
                                        </p:tgtEl>
                                        <p:attrNameLst>
                                          <p:attrName>style.visibility</p:attrName>
                                        </p:attrNameLst>
                                      </p:cBhvr>
                                      <p:to>
                                        <p:strVal val="visible"/>
                                      </p:to>
                                    </p:set>
                                    <p:anim calcmode="lin" valueType="num">
                                      <p:cBhvr additive="base">
                                        <p:cTn id="111" dur="500" fill="hold"/>
                                        <p:tgtEl>
                                          <p:spTgt spid="8"/>
                                        </p:tgtEl>
                                        <p:attrNameLst>
                                          <p:attrName>ppt_x</p:attrName>
                                        </p:attrNameLst>
                                      </p:cBhvr>
                                      <p:tavLst>
                                        <p:tav tm="0">
                                          <p:val>
                                            <p:strVal val="0-#ppt_w/2"/>
                                          </p:val>
                                        </p:tav>
                                        <p:tav tm="100000">
                                          <p:val>
                                            <p:strVal val="#ppt_x"/>
                                          </p:val>
                                        </p:tav>
                                      </p:tavLst>
                                    </p:anim>
                                    <p:anim calcmode="lin" valueType="num">
                                      <p:cBhvr additive="base">
                                        <p:cTn id="112" dur="500" fill="hold"/>
                                        <p:tgtEl>
                                          <p:spTgt spid="8"/>
                                        </p:tgtEl>
                                        <p:attrNameLst>
                                          <p:attrName>ppt_y</p:attrName>
                                        </p:attrNameLst>
                                      </p:cBhvr>
                                      <p:tavLst>
                                        <p:tav tm="0">
                                          <p:val>
                                            <p:strVal val="#ppt_y"/>
                                          </p:val>
                                        </p:tav>
                                        <p:tav tm="100000">
                                          <p:val>
                                            <p:strVal val="#ppt_y"/>
                                          </p:val>
                                        </p:tav>
                                      </p:tavLst>
                                    </p:anim>
                                  </p:childTnLst>
                                </p:cTn>
                              </p:par>
                            </p:childTnLst>
                          </p:cTn>
                        </p:par>
                        <p:par>
                          <p:cTn id="113" fill="hold">
                            <p:stCondLst>
                              <p:cond delay="9350"/>
                            </p:stCondLst>
                            <p:childTnLst>
                              <p:par>
                                <p:cTn id="114" presetID="18" presetClass="entr" presetSubtype="12" fill="hold" nodeType="afterEffect">
                                  <p:stCondLst>
                                    <p:cond delay="0"/>
                                  </p:stCondLst>
                                  <p:childTnLst>
                                    <p:set>
                                      <p:cBhvr>
                                        <p:cTn id="115" dur="1" fill="hold">
                                          <p:stCondLst>
                                            <p:cond delay="0"/>
                                          </p:stCondLst>
                                        </p:cTn>
                                        <p:tgtEl>
                                          <p:spTgt spid="91"/>
                                        </p:tgtEl>
                                        <p:attrNameLst>
                                          <p:attrName>style.visibility</p:attrName>
                                        </p:attrNameLst>
                                      </p:cBhvr>
                                      <p:to>
                                        <p:strVal val="visible"/>
                                      </p:to>
                                    </p:set>
                                    <p:animEffect transition="in" filter="strips(downLeft)">
                                      <p:cBhvr>
                                        <p:cTn id="116" dur="500"/>
                                        <p:tgtEl>
                                          <p:spTgt spid="91"/>
                                        </p:tgtEl>
                                      </p:cBhvr>
                                    </p:animEffect>
                                  </p:childTnLst>
                                </p:cTn>
                              </p:par>
                            </p:childTnLst>
                          </p:cTn>
                        </p:par>
                        <p:par>
                          <p:cTn id="117" fill="hold">
                            <p:stCondLst>
                              <p:cond delay="9850"/>
                            </p:stCondLst>
                            <p:childTnLst>
                              <p:par>
                                <p:cTn id="118" presetID="2" presetClass="entr" presetSubtype="1" accel="50000" decel="50000" fill="hold" nodeType="afterEffect">
                                  <p:stCondLst>
                                    <p:cond delay="0"/>
                                  </p:stCondLst>
                                  <p:childTnLst>
                                    <p:set>
                                      <p:cBhvr>
                                        <p:cTn id="119" dur="1" fill="hold">
                                          <p:stCondLst>
                                            <p:cond delay="0"/>
                                          </p:stCondLst>
                                        </p:cTn>
                                        <p:tgtEl>
                                          <p:spTgt spid="79"/>
                                        </p:tgtEl>
                                        <p:attrNameLst>
                                          <p:attrName>style.visibility</p:attrName>
                                        </p:attrNameLst>
                                      </p:cBhvr>
                                      <p:to>
                                        <p:strVal val="visible"/>
                                      </p:to>
                                    </p:set>
                                    <p:anim calcmode="lin" valueType="num">
                                      <p:cBhvr additive="base">
                                        <p:cTn id="120" dur="500" fill="hold"/>
                                        <p:tgtEl>
                                          <p:spTgt spid="79"/>
                                        </p:tgtEl>
                                        <p:attrNameLst>
                                          <p:attrName>ppt_x</p:attrName>
                                        </p:attrNameLst>
                                      </p:cBhvr>
                                      <p:tavLst>
                                        <p:tav tm="0">
                                          <p:val>
                                            <p:strVal val="#ppt_x"/>
                                          </p:val>
                                        </p:tav>
                                        <p:tav tm="100000">
                                          <p:val>
                                            <p:strVal val="#ppt_x"/>
                                          </p:val>
                                        </p:tav>
                                      </p:tavLst>
                                    </p:anim>
                                    <p:anim calcmode="lin" valueType="num">
                                      <p:cBhvr additive="base">
                                        <p:cTn id="121" dur="500" fill="hold"/>
                                        <p:tgtEl>
                                          <p:spTgt spid="79"/>
                                        </p:tgtEl>
                                        <p:attrNameLst>
                                          <p:attrName>ppt_y</p:attrName>
                                        </p:attrNameLst>
                                      </p:cBhvr>
                                      <p:tavLst>
                                        <p:tav tm="0">
                                          <p:val>
                                            <p:strVal val="0-#ppt_h/2"/>
                                          </p:val>
                                        </p:tav>
                                        <p:tav tm="100000">
                                          <p:val>
                                            <p:strVal val="#ppt_y"/>
                                          </p:val>
                                        </p:tav>
                                      </p:tavLst>
                                    </p:anim>
                                  </p:childTnLst>
                                </p:cTn>
                              </p:par>
                            </p:childTnLst>
                          </p:cTn>
                        </p:par>
                        <p:par>
                          <p:cTn id="122" fill="hold">
                            <p:stCondLst>
                              <p:cond delay="10350"/>
                            </p:stCondLst>
                            <p:childTnLst>
                              <p:par>
                                <p:cTn id="123" presetID="2" presetClass="entr" presetSubtype="4" accel="50000" decel="50000" fill="hold" grpId="0" nodeType="afterEffect">
                                  <p:stCondLst>
                                    <p:cond delay="0"/>
                                  </p:stCondLst>
                                  <p:childTnLst>
                                    <p:set>
                                      <p:cBhvr>
                                        <p:cTn id="124" dur="1" fill="hold">
                                          <p:stCondLst>
                                            <p:cond delay="0"/>
                                          </p:stCondLst>
                                        </p:cTn>
                                        <p:tgtEl>
                                          <p:spTgt spid="74"/>
                                        </p:tgtEl>
                                        <p:attrNameLst>
                                          <p:attrName>style.visibility</p:attrName>
                                        </p:attrNameLst>
                                      </p:cBhvr>
                                      <p:to>
                                        <p:strVal val="visible"/>
                                      </p:to>
                                    </p:set>
                                    <p:anim calcmode="lin" valueType="num">
                                      <p:cBhvr additive="base">
                                        <p:cTn id="125" dur="500" fill="hold"/>
                                        <p:tgtEl>
                                          <p:spTgt spid="74"/>
                                        </p:tgtEl>
                                        <p:attrNameLst>
                                          <p:attrName>ppt_x</p:attrName>
                                        </p:attrNameLst>
                                      </p:cBhvr>
                                      <p:tavLst>
                                        <p:tav tm="0">
                                          <p:val>
                                            <p:strVal val="#ppt_x"/>
                                          </p:val>
                                        </p:tav>
                                        <p:tav tm="100000">
                                          <p:val>
                                            <p:strVal val="#ppt_x"/>
                                          </p:val>
                                        </p:tav>
                                      </p:tavLst>
                                    </p:anim>
                                    <p:anim calcmode="lin" valueType="num">
                                      <p:cBhvr additive="base">
                                        <p:cTn id="126" dur="500" fill="hold"/>
                                        <p:tgtEl>
                                          <p:spTgt spid="74"/>
                                        </p:tgtEl>
                                        <p:attrNameLst>
                                          <p:attrName>ppt_y</p:attrName>
                                        </p:attrNameLst>
                                      </p:cBhvr>
                                      <p:tavLst>
                                        <p:tav tm="0">
                                          <p:val>
                                            <p:strVal val="1+#ppt_h/2"/>
                                          </p:val>
                                        </p:tav>
                                        <p:tav tm="100000">
                                          <p:val>
                                            <p:strVal val="#ppt_y"/>
                                          </p:val>
                                        </p:tav>
                                      </p:tavLst>
                                    </p:anim>
                                  </p:childTnLst>
                                </p:cTn>
                              </p:par>
                              <p:par>
                                <p:cTn id="127" presetID="42" presetClass="entr" presetSubtype="0" fill="hold" nodeType="withEffect">
                                  <p:stCondLst>
                                    <p:cond delay="0"/>
                                  </p:stCondLst>
                                  <p:childTnLst>
                                    <p:set>
                                      <p:cBhvr>
                                        <p:cTn id="128" dur="1" fill="hold">
                                          <p:stCondLst>
                                            <p:cond delay="0"/>
                                          </p:stCondLst>
                                        </p:cTn>
                                        <p:tgtEl>
                                          <p:spTgt spid="16"/>
                                        </p:tgtEl>
                                        <p:attrNameLst>
                                          <p:attrName>style.visibility</p:attrName>
                                        </p:attrNameLst>
                                      </p:cBhvr>
                                      <p:to>
                                        <p:strVal val="visible"/>
                                      </p:to>
                                    </p:set>
                                    <p:animEffect transition="in" filter="fade">
                                      <p:cBhvr>
                                        <p:cTn id="129" dur="500"/>
                                        <p:tgtEl>
                                          <p:spTgt spid="16"/>
                                        </p:tgtEl>
                                      </p:cBhvr>
                                    </p:animEffect>
                                    <p:anim calcmode="lin" valueType="num">
                                      <p:cBhvr>
                                        <p:cTn id="130" dur="500" fill="hold"/>
                                        <p:tgtEl>
                                          <p:spTgt spid="16"/>
                                        </p:tgtEl>
                                        <p:attrNameLst>
                                          <p:attrName>ppt_x</p:attrName>
                                        </p:attrNameLst>
                                      </p:cBhvr>
                                      <p:tavLst>
                                        <p:tav tm="0">
                                          <p:val>
                                            <p:strVal val="#ppt_x"/>
                                          </p:val>
                                        </p:tav>
                                        <p:tav tm="100000">
                                          <p:val>
                                            <p:strVal val="#ppt_x"/>
                                          </p:val>
                                        </p:tav>
                                      </p:tavLst>
                                    </p:anim>
                                    <p:anim calcmode="lin" valueType="num">
                                      <p:cBhvr>
                                        <p:cTn id="131"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0" grpId="0"/>
      <p:bldP spid="71" grpId="0"/>
      <p:bldP spid="72" grpId="0"/>
      <p:bldP spid="74" grpId="0"/>
      <p:bldP spid="7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11580813" y="6340475"/>
            <a:ext cx="611187" cy="366713"/>
          </a:xfrm>
          <a:prstGeom prst="rect">
            <a:avLst/>
          </a:prstGeom>
        </p:spPr>
        <p:txBody>
          <a:bodyPr/>
          <a:lstStyle/>
          <a:p>
            <a:fld id="{C136B7D2-B98C-44FD-8D04-7EC62A564975}" type="slidenum">
              <a:rPr lang="en-US" smtClean="0"/>
              <a:pPr/>
              <a:t>24</a:t>
            </a:fld>
            <a:endParaRPr lang="en-US" dirty="0"/>
          </a:p>
        </p:txBody>
      </p:sp>
      <p:sp>
        <p:nvSpPr>
          <p:cNvPr id="1035" name="Freeform 11"/>
          <p:cNvSpPr>
            <a:spLocks/>
          </p:cNvSpPr>
          <p:nvPr/>
        </p:nvSpPr>
        <p:spPr bwMode="auto">
          <a:xfrm>
            <a:off x="5374406" y="4385636"/>
            <a:ext cx="1872763" cy="2480087"/>
          </a:xfrm>
          <a:custGeom>
            <a:avLst/>
            <a:gdLst/>
            <a:ahLst/>
            <a:cxnLst>
              <a:cxn ang="0">
                <a:pos x="885" y="361"/>
              </a:cxn>
              <a:cxn ang="0">
                <a:pos x="840" y="315"/>
              </a:cxn>
              <a:cxn ang="0">
                <a:pos x="379" y="777"/>
              </a:cxn>
              <a:cxn ang="0">
                <a:pos x="379" y="1172"/>
              </a:cxn>
              <a:cxn ang="0">
                <a:pos x="0" y="1172"/>
              </a:cxn>
              <a:cxn ang="0">
                <a:pos x="0" y="620"/>
              </a:cxn>
              <a:cxn ang="0">
                <a:pos x="572" y="49"/>
              </a:cxn>
              <a:cxn ang="0">
                <a:pos x="523" y="0"/>
              </a:cxn>
              <a:cxn ang="0">
                <a:pos x="885" y="0"/>
              </a:cxn>
              <a:cxn ang="0">
                <a:pos x="885" y="361"/>
              </a:cxn>
            </a:cxnLst>
            <a:rect l="0" t="0" r="r" b="b"/>
            <a:pathLst>
              <a:path w="885" h="1172">
                <a:moveTo>
                  <a:pt x="885" y="361"/>
                </a:moveTo>
                <a:lnTo>
                  <a:pt x="840" y="315"/>
                </a:lnTo>
                <a:lnTo>
                  <a:pt x="379" y="777"/>
                </a:lnTo>
                <a:lnTo>
                  <a:pt x="379" y="1172"/>
                </a:lnTo>
                <a:lnTo>
                  <a:pt x="0" y="1172"/>
                </a:lnTo>
                <a:lnTo>
                  <a:pt x="0" y="620"/>
                </a:lnTo>
                <a:lnTo>
                  <a:pt x="572" y="49"/>
                </a:lnTo>
                <a:lnTo>
                  <a:pt x="523" y="0"/>
                </a:lnTo>
                <a:lnTo>
                  <a:pt x="885" y="0"/>
                </a:lnTo>
                <a:lnTo>
                  <a:pt x="885" y="361"/>
                </a:lnTo>
                <a:close/>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1036" name="Freeform 12"/>
          <p:cNvSpPr>
            <a:spLocks/>
          </p:cNvSpPr>
          <p:nvPr/>
        </p:nvSpPr>
        <p:spPr bwMode="auto">
          <a:xfrm>
            <a:off x="4949065" y="1475978"/>
            <a:ext cx="1540532" cy="1591319"/>
          </a:xfrm>
          <a:custGeom>
            <a:avLst/>
            <a:gdLst/>
            <a:ahLst/>
            <a:cxnLst>
              <a:cxn ang="0">
                <a:pos x="313" y="41"/>
              </a:cxn>
              <a:cxn ang="0">
                <a:pos x="709" y="437"/>
              </a:cxn>
              <a:cxn ang="0">
                <a:pos x="682" y="463"/>
              </a:cxn>
              <a:cxn ang="0">
                <a:pos x="728" y="509"/>
              </a:cxn>
              <a:cxn ang="0">
                <a:pos x="483" y="752"/>
              </a:cxn>
              <a:cxn ang="0">
                <a:pos x="41" y="312"/>
              </a:cxn>
              <a:cxn ang="0">
                <a:pos x="0" y="352"/>
              </a:cxn>
              <a:cxn ang="0">
                <a:pos x="0" y="0"/>
              </a:cxn>
              <a:cxn ang="0">
                <a:pos x="349" y="0"/>
              </a:cxn>
              <a:cxn ang="0">
                <a:pos x="313" y="41"/>
              </a:cxn>
            </a:cxnLst>
            <a:rect l="0" t="0" r="r" b="b"/>
            <a:pathLst>
              <a:path w="728" h="752">
                <a:moveTo>
                  <a:pt x="313" y="41"/>
                </a:moveTo>
                <a:lnTo>
                  <a:pt x="709" y="437"/>
                </a:lnTo>
                <a:lnTo>
                  <a:pt x="682" y="463"/>
                </a:lnTo>
                <a:lnTo>
                  <a:pt x="728" y="509"/>
                </a:lnTo>
                <a:lnTo>
                  <a:pt x="483" y="752"/>
                </a:lnTo>
                <a:lnTo>
                  <a:pt x="41" y="312"/>
                </a:lnTo>
                <a:lnTo>
                  <a:pt x="0" y="352"/>
                </a:lnTo>
                <a:lnTo>
                  <a:pt x="0" y="0"/>
                </a:lnTo>
                <a:lnTo>
                  <a:pt x="349" y="0"/>
                </a:lnTo>
                <a:lnTo>
                  <a:pt x="313" y="41"/>
                </a:lnTo>
                <a:close/>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1037" name="Freeform 13"/>
          <p:cNvSpPr>
            <a:spLocks/>
          </p:cNvSpPr>
          <p:nvPr/>
        </p:nvSpPr>
        <p:spPr bwMode="auto">
          <a:xfrm>
            <a:off x="4944834" y="3416454"/>
            <a:ext cx="1555346" cy="1604016"/>
          </a:xfrm>
          <a:custGeom>
            <a:avLst/>
            <a:gdLst/>
            <a:ahLst/>
            <a:cxnLst>
              <a:cxn ang="0">
                <a:pos x="316" y="49"/>
              </a:cxn>
              <a:cxn ang="0">
                <a:pos x="711" y="442"/>
              </a:cxn>
              <a:cxn ang="0">
                <a:pos x="686" y="465"/>
              </a:cxn>
              <a:cxn ang="0">
                <a:pos x="735" y="514"/>
              </a:cxn>
              <a:cxn ang="0">
                <a:pos x="493" y="758"/>
              </a:cxn>
              <a:cxn ang="0">
                <a:pos x="49" y="316"/>
              </a:cxn>
              <a:cxn ang="0">
                <a:pos x="0" y="363"/>
              </a:cxn>
              <a:cxn ang="0">
                <a:pos x="0" y="0"/>
              </a:cxn>
              <a:cxn ang="0">
                <a:pos x="364" y="0"/>
              </a:cxn>
              <a:cxn ang="0">
                <a:pos x="316" y="49"/>
              </a:cxn>
            </a:cxnLst>
            <a:rect l="0" t="0" r="r" b="b"/>
            <a:pathLst>
              <a:path w="735" h="758">
                <a:moveTo>
                  <a:pt x="316" y="49"/>
                </a:moveTo>
                <a:lnTo>
                  <a:pt x="711" y="442"/>
                </a:lnTo>
                <a:lnTo>
                  <a:pt x="686" y="465"/>
                </a:lnTo>
                <a:lnTo>
                  <a:pt x="735" y="514"/>
                </a:lnTo>
                <a:lnTo>
                  <a:pt x="493" y="758"/>
                </a:lnTo>
                <a:lnTo>
                  <a:pt x="49" y="316"/>
                </a:lnTo>
                <a:lnTo>
                  <a:pt x="0" y="363"/>
                </a:lnTo>
                <a:lnTo>
                  <a:pt x="0" y="0"/>
                </a:lnTo>
                <a:lnTo>
                  <a:pt x="364" y="0"/>
                </a:lnTo>
                <a:lnTo>
                  <a:pt x="316" y="49"/>
                </a:lnTo>
                <a:close/>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1038" name="Freeform 14"/>
          <p:cNvSpPr>
            <a:spLocks/>
          </p:cNvSpPr>
          <p:nvPr/>
        </p:nvSpPr>
        <p:spPr bwMode="auto">
          <a:xfrm>
            <a:off x="5706635" y="2455737"/>
            <a:ext cx="1540532" cy="1580738"/>
          </a:xfrm>
          <a:custGeom>
            <a:avLst/>
            <a:gdLst/>
            <a:ahLst/>
            <a:cxnLst>
              <a:cxn ang="0">
                <a:pos x="728" y="350"/>
              </a:cxn>
              <a:cxn ang="0">
                <a:pos x="684" y="306"/>
              </a:cxn>
              <a:cxn ang="0">
                <a:pos x="241" y="747"/>
              </a:cxn>
              <a:cxn ang="0">
                <a:pos x="0" y="507"/>
              </a:cxn>
              <a:cxn ang="0">
                <a:pos x="42" y="460"/>
              </a:cxn>
              <a:cxn ang="0">
                <a:pos x="21" y="439"/>
              </a:cxn>
              <a:cxn ang="0">
                <a:pos x="419" y="42"/>
              </a:cxn>
              <a:cxn ang="0">
                <a:pos x="377" y="0"/>
              </a:cxn>
              <a:cxn ang="0">
                <a:pos x="728" y="0"/>
              </a:cxn>
              <a:cxn ang="0">
                <a:pos x="728" y="350"/>
              </a:cxn>
            </a:cxnLst>
            <a:rect l="0" t="0" r="r" b="b"/>
            <a:pathLst>
              <a:path w="728" h="747">
                <a:moveTo>
                  <a:pt x="728" y="350"/>
                </a:moveTo>
                <a:lnTo>
                  <a:pt x="684" y="306"/>
                </a:lnTo>
                <a:lnTo>
                  <a:pt x="241" y="747"/>
                </a:lnTo>
                <a:lnTo>
                  <a:pt x="0" y="507"/>
                </a:lnTo>
                <a:lnTo>
                  <a:pt x="42" y="460"/>
                </a:lnTo>
                <a:lnTo>
                  <a:pt x="21" y="439"/>
                </a:lnTo>
                <a:lnTo>
                  <a:pt x="419" y="42"/>
                </a:lnTo>
                <a:lnTo>
                  <a:pt x="377" y="0"/>
                </a:lnTo>
                <a:lnTo>
                  <a:pt x="728" y="0"/>
                </a:lnTo>
                <a:lnTo>
                  <a:pt x="728" y="350"/>
                </a:lnTo>
                <a:close/>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19" name="Text Placeholder 3"/>
          <p:cNvSpPr txBox="1">
            <a:spLocks/>
          </p:cNvSpPr>
          <p:nvPr/>
        </p:nvSpPr>
        <p:spPr>
          <a:xfrm rot="19086412">
            <a:off x="6642718" y="4604140"/>
            <a:ext cx="346249" cy="41024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2666" dirty="0">
                <a:solidFill>
                  <a:srgbClr val="00B0F0"/>
                </a:solidFill>
              </a:rPr>
              <a:t>01</a:t>
            </a:r>
          </a:p>
        </p:txBody>
      </p:sp>
      <p:sp>
        <p:nvSpPr>
          <p:cNvPr id="20" name="Text Placeholder 3"/>
          <p:cNvSpPr txBox="1">
            <a:spLocks/>
          </p:cNvSpPr>
          <p:nvPr/>
        </p:nvSpPr>
        <p:spPr>
          <a:xfrm rot="2817072">
            <a:off x="5170810" y="3593669"/>
            <a:ext cx="346249" cy="41024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2666" dirty="0">
                <a:solidFill>
                  <a:srgbClr val="00B0F0"/>
                </a:solidFill>
              </a:rPr>
              <a:t>02</a:t>
            </a:r>
          </a:p>
        </p:txBody>
      </p:sp>
      <p:sp>
        <p:nvSpPr>
          <p:cNvPr id="21" name="Text Placeholder 3"/>
          <p:cNvSpPr txBox="1">
            <a:spLocks/>
          </p:cNvSpPr>
          <p:nvPr/>
        </p:nvSpPr>
        <p:spPr>
          <a:xfrm rot="18997969">
            <a:off x="6622970" y="2660753"/>
            <a:ext cx="346249" cy="41024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2666" dirty="0">
                <a:solidFill>
                  <a:srgbClr val="00B0F0"/>
                </a:solidFill>
              </a:rPr>
              <a:t>03</a:t>
            </a:r>
          </a:p>
        </p:txBody>
      </p:sp>
      <p:sp>
        <p:nvSpPr>
          <p:cNvPr id="22" name="Text Placeholder 3"/>
          <p:cNvSpPr txBox="1">
            <a:spLocks/>
          </p:cNvSpPr>
          <p:nvPr/>
        </p:nvSpPr>
        <p:spPr>
          <a:xfrm rot="2817072">
            <a:off x="5191126" y="1687783"/>
            <a:ext cx="346249" cy="41024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2666" dirty="0">
                <a:solidFill>
                  <a:srgbClr val="00B0F0"/>
                </a:solidFill>
              </a:rPr>
              <a:t>04</a:t>
            </a:r>
          </a:p>
        </p:txBody>
      </p:sp>
      <p:sp>
        <p:nvSpPr>
          <p:cNvPr id="24" name="Rectangle 23"/>
          <p:cNvSpPr/>
          <p:nvPr/>
        </p:nvSpPr>
        <p:spPr>
          <a:xfrm rot="18897855">
            <a:off x="6013463" y="3260783"/>
            <a:ext cx="654475" cy="215444"/>
          </a:xfrm>
          <a:prstGeom prst="rect">
            <a:avLst/>
          </a:prstGeom>
        </p:spPr>
        <p:txBody>
          <a:bodyPr wrap="none" lIns="0" tIns="0" rIns="0" bIns="0">
            <a:spAutoFit/>
          </a:bodyPr>
          <a:lstStyle/>
          <a:p>
            <a:pPr algn="r"/>
            <a:r>
              <a:rPr lang="en-US" sz="1400" b="1" dirty="0">
                <a:solidFill>
                  <a:srgbClr val="00B0F0"/>
                </a:solidFill>
              </a:rPr>
              <a:t>Keyword</a:t>
            </a:r>
          </a:p>
        </p:txBody>
      </p:sp>
      <p:sp>
        <p:nvSpPr>
          <p:cNvPr id="27" name="Rectangle 26"/>
          <p:cNvSpPr/>
          <p:nvPr/>
        </p:nvSpPr>
        <p:spPr>
          <a:xfrm rot="2726022">
            <a:off x="5515133" y="2276651"/>
            <a:ext cx="654475" cy="215444"/>
          </a:xfrm>
          <a:prstGeom prst="rect">
            <a:avLst/>
          </a:prstGeom>
        </p:spPr>
        <p:txBody>
          <a:bodyPr wrap="none" lIns="0" tIns="0" rIns="0" bIns="0">
            <a:spAutoFit/>
          </a:bodyPr>
          <a:lstStyle/>
          <a:p>
            <a:pPr algn="r"/>
            <a:r>
              <a:rPr lang="en-US" sz="1400" b="1" dirty="0">
                <a:solidFill>
                  <a:srgbClr val="00B0F0"/>
                </a:solidFill>
              </a:rPr>
              <a:t>Keyword</a:t>
            </a:r>
          </a:p>
        </p:txBody>
      </p:sp>
      <p:sp>
        <p:nvSpPr>
          <p:cNvPr id="28" name="Rectangle 27"/>
          <p:cNvSpPr/>
          <p:nvPr/>
        </p:nvSpPr>
        <p:spPr>
          <a:xfrm rot="2786029">
            <a:off x="5501437" y="4213270"/>
            <a:ext cx="654475" cy="215444"/>
          </a:xfrm>
          <a:prstGeom prst="rect">
            <a:avLst/>
          </a:prstGeom>
        </p:spPr>
        <p:txBody>
          <a:bodyPr wrap="none" lIns="0" tIns="0" rIns="0" bIns="0">
            <a:spAutoFit/>
          </a:bodyPr>
          <a:lstStyle/>
          <a:p>
            <a:pPr algn="r"/>
            <a:r>
              <a:rPr lang="en-US" sz="1400" b="1" dirty="0">
                <a:solidFill>
                  <a:srgbClr val="00B0F0"/>
                </a:solidFill>
              </a:rPr>
              <a:t>Keyword</a:t>
            </a:r>
          </a:p>
        </p:txBody>
      </p:sp>
      <p:sp>
        <p:nvSpPr>
          <p:cNvPr id="29" name="Rectangle 28"/>
          <p:cNvSpPr/>
          <p:nvPr/>
        </p:nvSpPr>
        <p:spPr>
          <a:xfrm rot="18897855">
            <a:off x="6026159" y="5180516"/>
            <a:ext cx="654475" cy="215444"/>
          </a:xfrm>
          <a:prstGeom prst="rect">
            <a:avLst/>
          </a:prstGeom>
        </p:spPr>
        <p:txBody>
          <a:bodyPr wrap="none" lIns="0" tIns="0" rIns="0" bIns="0">
            <a:spAutoFit/>
          </a:bodyPr>
          <a:lstStyle/>
          <a:p>
            <a:pPr algn="r"/>
            <a:r>
              <a:rPr lang="en-US" sz="1400" b="1" dirty="0">
                <a:solidFill>
                  <a:srgbClr val="00B0F0"/>
                </a:solidFill>
              </a:rPr>
              <a:t>Keyword</a:t>
            </a:r>
          </a:p>
        </p:txBody>
      </p:sp>
      <p:sp>
        <p:nvSpPr>
          <p:cNvPr id="30" name="Freeform 100"/>
          <p:cNvSpPr>
            <a:spLocks noEditPoints="1"/>
          </p:cNvSpPr>
          <p:nvPr/>
        </p:nvSpPr>
        <p:spPr bwMode="auto">
          <a:xfrm>
            <a:off x="5521326" y="6248197"/>
            <a:ext cx="511581" cy="490412"/>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rgbClr val="00B0F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solidFill>
                <a:srgbClr val="00B0F0"/>
              </a:solidFill>
            </a:endParaRPr>
          </a:p>
        </p:txBody>
      </p:sp>
      <p:sp>
        <p:nvSpPr>
          <p:cNvPr id="31" name="Freeform 187"/>
          <p:cNvSpPr>
            <a:spLocks noEditPoints="1"/>
          </p:cNvSpPr>
          <p:nvPr/>
        </p:nvSpPr>
        <p:spPr bwMode="auto">
          <a:xfrm>
            <a:off x="7380257" y="4445441"/>
            <a:ext cx="580168" cy="374938"/>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accent1"/>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32" name="Freeform 52"/>
          <p:cNvSpPr>
            <a:spLocks noEditPoints="1"/>
          </p:cNvSpPr>
          <p:nvPr/>
        </p:nvSpPr>
        <p:spPr bwMode="auto">
          <a:xfrm>
            <a:off x="4309071" y="3465579"/>
            <a:ext cx="558301" cy="558301"/>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accent2"/>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33" name="Freeform 51"/>
          <p:cNvSpPr>
            <a:spLocks noEditPoints="1"/>
          </p:cNvSpPr>
          <p:nvPr/>
        </p:nvSpPr>
        <p:spPr bwMode="auto">
          <a:xfrm>
            <a:off x="7346639" y="2382762"/>
            <a:ext cx="481396" cy="681525"/>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accent3"/>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34" name="Freeform 152"/>
          <p:cNvSpPr>
            <a:spLocks noEditPoints="1"/>
          </p:cNvSpPr>
          <p:nvPr/>
        </p:nvSpPr>
        <p:spPr bwMode="auto">
          <a:xfrm>
            <a:off x="4288813" y="1536657"/>
            <a:ext cx="529158" cy="48901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4"/>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grpSp>
        <p:nvGrpSpPr>
          <p:cNvPr id="37" name="Group 59"/>
          <p:cNvGrpSpPr/>
          <p:nvPr/>
        </p:nvGrpSpPr>
        <p:grpSpPr>
          <a:xfrm>
            <a:off x="8144131" y="4146654"/>
            <a:ext cx="2861004" cy="1090331"/>
            <a:chOff x="7154104" y="3244276"/>
            <a:chExt cx="2146312" cy="817961"/>
          </a:xfrm>
        </p:grpSpPr>
        <p:sp>
          <p:nvSpPr>
            <p:cNvPr id="38" name="TextBox 37"/>
            <p:cNvSpPr txBox="1"/>
            <p:nvPr/>
          </p:nvSpPr>
          <p:spPr>
            <a:xfrm>
              <a:off x="7154105" y="3453979"/>
              <a:ext cx="2146311" cy="608258"/>
            </a:xfrm>
            <a:prstGeom prst="rect">
              <a:avLst/>
            </a:prstGeom>
            <a:noFill/>
          </p:spPr>
          <p:txBody>
            <a:bodyPr wrap="square" lIns="0" tIns="0" rIns="0" bIns="0" rtlCol="0">
              <a:spAutoFit/>
            </a:body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39" name="Rectangle 38"/>
            <p:cNvSpPr/>
            <p:nvPr/>
          </p:nvSpPr>
          <p:spPr>
            <a:xfrm>
              <a:off x="7154104" y="3244276"/>
              <a:ext cx="923570" cy="216991"/>
            </a:xfrm>
            <a:prstGeom prst="rect">
              <a:avLst/>
            </a:prstGeom>
          </p:spPr>
          <p:txBody>
            <a:bodyPr wrap="none" lIns="0" tIns="0" rIns="0" bIns="0">
              <a:spAutoFit/>
            </a:body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p:txBody>
        </p:sp>
      </p:grpSp>
      <p:grpSp>
        <p:nvGrpSpPr>
          <p:cNvPr id="40" name="Group 58"/>
          <p:cNvGrpSpPr/>
          <p:nvPr/>
        </p:nvGrpSpPr>
        <p:grpSpPr>
          <a:xfrm>
            <a:off x="8144132" y="2263621"/>
            <a:ext cx="2861005" cy="1103027"/>
            <a:chOff x="7174424" y="1381167"/>
            <a:chExt cx="2146313" cy="827486"/>
          </a:xfrm>
        </p:grpSpPr>
        <p:sp>
          <p:nvSpPr>
            <p:cNvPr id="41" name="TextBox 40"/>
            <p:cNvSpPr txBox="1"/>
            <p:nvPr/>
          </p:nvSpPr>
          <p:spPr>
            <a:xfrm>
              <a:off x="7174425" y="1600395"/>
              <a:ext cx="2146312" cy="608258"/>
            </a:xfrm>
            <a:prstGeom prst="rect">
              <a:avLst/>
            </a:prstGeom>
            <a:noFill/>
          </p:spPr>
          <p:txBody>
            <a:bodyPr wrap="square" lIns="0" tIns="0" rIns="0" bIns="0" rtlCol="0">
              <a:spAutoFit/>
            </a:body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42" name="Rectangle 41"/>
            <p:cNvSpPr/>
            <p:nvPr/>
          </p:nvSpPr>
          <p:spPr>
            <a:xfrm>
              <a:off x="7174424" y="1381167"/>
              <a:ext cx="923570" cy="216991"/>
            </a:xfrm>
            <a:prstGeom prst="rect">
              <a:avLst/>
            </a:prstGeom>
          </p:spPr>
          <p:txBody>
            <a:bodyPr wrap="none" lIns="0" tIns="0" rIns="0" bIns="0">
              <a:spAutoFit/>
            </a:body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p:txBody>
        </p:sp>
      </p:grpSp>
      <p:grpSp>
        <p:nvGrpSpPr>
          <p:cNvPr id="43" name="Group 56"/>
          <p:cNvGrpSpPr/>
          <p:nvPr/>
        </p:nvGrpSpPr>
        <p:grpSpPr>
          <a:xfrm>
            <a:off x="1128432" y="3327362"/>
            <a:ext cx="3061131" cy="1064937"/>
            <a:chOff x="-296510" y="1420651"/>
            <a:chExt cx="2296446" cy="798911"/>
          </a:xfrm>
        </p:grpSpPr>
        <p:sp>
          <p:nvSpPr>
            <p:cNvPr id="44" name="TextBox 43"/>
            <p:cNvSpPr txBox="1"/>
            <p:nvPr/>
          </p:nvSpPr>
          <p:spPr>
            <a:xfrm>
              <a:off x="-296510" y="1611304"/>
              <a:ext cx="2276196" cy="608258"/>
            </a:xfrm>
            <a:prstGeom prst="rect">
              <a:avLst/>
            </a:prstGeom>
            <a:noFill/>
          </p:spPr>
          <p:txBody>
            <a:bodyPr wrap="square" lIns="0" tIns="0" rIns="0" bIns="0" rtlCol="0">
              <a:spAutoFit/>
            </a:body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45" name="Rectangle 44"/>
            <p:cNvSpPr/>
            <p:nvPr/>
          </p:nvSpPr>
          <p:spPr>
            <a:xfrm>
              <a:off x="1076366" y="1420651"/>
              <a:ext cx="923570" cy="216991"/>
            </a:xfrm>
            <a:prstGeom prst="rect">
              <a:avLst/>
            </a:prstGeom>
          </p:spPr>
          <p:txBody>
            <a:bodyPr wrap="none" lIns="0" tIns="0" rIns="0" bIns="0">
              <a:spAutoFit/>
            </a:body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p:txBody>
        </p:sp>
      </p:grpSp>
      <p:grpSp>
        <p:nvGrpSpPr>
          <p:cNvPr id="46" name="Group 56"/>
          <p:cNvGrpSpPr/>
          <p:nvPr/>
        </p:nvGrpSpPr>
        <p:grpSpPr>
          <a:xfrm>
            <a:off x="1364296" y="1369383"/>
            <a:ext cx="2825267" cy="1064937"/>
            <a:chOff x="-119566" y="1420651"/>
            <a:chExt cx="2119502" cy="798911"/>
          </a:xfrm>
        </p:grpSpPr>
        <p:sp>
          <p:nvSpPr>
            <p:cNvPr id="47" name="TextBox 46"/>
            <p:cNvSpPr txBox="1"/>
            <p:nvPr/>
          </p:nvSpPr>
          <p:spPr>
            <a:xfrm>
              <a:off x="-119566" y="1611304"/>
              <a:ext cx="2099252" cy="608258"/>
            </a:xfrm>
            <a:prstGeom prst="rect">
              <a:avLst/>
            </a:prstGeom>
            <a:noFill/>
          </p:spPr>
          <p:txBody>
            <a:bodyPr wrap="square" lIns="0" tIns="0" rIns="0" bIns="0" rtlCol="0">
              <a:spAutoFit/>
            </a:body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48" name="Rectangle 47"/>
            <p:cNvSpPr/>
            <p:nvPr/>
          </p:nvSpPr>
          <p:spPr>
            <a:xfrm>
              <a:off x="1076366" y="1420651"/>
              <a:ext cx="923570" cy="216991"/>
            </a:xfrm>
            <a:prstGeom prst="rect">
              <a:avLst/>
            </a:prstGeom>
          </p:spPr>
          <p:txBody>
            <a:bodyPr wrap="none" lIns="0" tIns="0" rIns="0" bIns="0">
              <a:spAutoFit/>
            </a:body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p:txBody>
        </p:sp>
      </p:grpSp>
      <p:sp>
        <p:nvSpPr>
          <p:cNvPr id="36"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1605905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6"/>
                                        </p:tgtEl>
                                        <p:attrNameLst>
                                          <p:attrName>ppt_y</p:attrName>
                                        </p:attrNameLst>
                                      </p:cBhvr>
                                      <p:tavLst>
                                        <p:tav tm="0">
                                          <p:val>
                                            <p:strVal val="#ppt_y"/>
                                          </p:val>
                                        </p:tav>
                                        <p:tav tm="100000">
                                          <p:val>
                                            <p:strVal val="#ppt_y"/>
                                          </p:val>
                                        </p:tav>
                                      </p:tavLst>
                                    </p:anim>
                                    <p:anim calcmode="lin" valueType="num">
                                      <p:cBhvr>
                                        <p:cTn id="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6"/>
                                        </p:tgtEl>
                                      </p:cBhvr>
                                    </p:animEffect>
                                  </p:childTnLst>
                                </p:cTn>
                              </p:par>
                            </p:childTnLst>
                          </p:cTn>
                        </p:par>
                        <p:par>
                          <p:cTn id="12" fill="hold">
                            <p:stCondLst>
                              <p:cond delay="850"/>
                            </p:stCondLst>
                            <p:childTnLst>
                              <p:par>
                                <p:cTn id="13" presetID="53" presetClass="entr" presetSubtype="0" fill="hold" grpId="0" nodeType="afterEffect">
                                  <p:stCondLst>
                                    <p:cond delay="0"/>
                                  </p:stCondLst>
                                  <p:childTnLst>
                                    <p:set>
                                      <p:cBhvr>
                                        <p:cTn id="14" dur="1" fill="hold">
                                          <p:stCondLst>
                                            <p:cond delay="0"/>
                                          </p:stCondLst>
                                        </p:cTn>
                                        <p:tgtEl>
                                          <p:spTgt spid="1035"/>
                                        </p:tgtEl>
                                        <p:attrNameLst>
                                          <p:attrName>style.visibility</p:attrName>
                                        </p:attrNameLst>
                                      </p:cBhvr>
                                      <p:to>
                                        <p:strVal val="visible"/>
                                      </p:to>
                                    </p:set>
                                    <p:anim calcmode="lin" valueType="num">
                                      <p:cBhvr>
                                        <p:cTn id="15" dur="500" fill="hold"/>
                                        <p:tgtEl>
                                          <p:spTgt spid="1035"/>
                                        </p:tgtEl>
                                        <p:attrNameLst>
                                          <p:attrName>ppt_w</p:attrName>
                                        </p:attrNameLst>
                                      </p:cBhvr>
                                      <p:tavLst>
                                        <p:tav tm="0">
                                          <p:val>
                                            <p:fltVal val="0"/>
                                          </p:val>
                                        </p:tav>
                                        <p:tav tm="100000">
                                          <p:val>
                                            <p:strVal val="#ppt_w"/>
                                          </p:val>
                                        </p:tav>
                                      </p:tavLst>
                                    </p:anim>
                                    <p:anim calcmode="lin" valueType="num">
                                      <p:cBhvr>
                                        <p:cTn id="16" dur="500" fill="hold"/>
                                        <p:tgtEl>
                                          <p:spTgt spid="1035"/>
                                        </p:tgtEl>
                                        <p:attrNameLst>
                                          <p:attrName>ppt_h</p:attrName>
                                        </p:attrNameLst>
                                      </p:cBhvr>
                                      <p:tavLst>
                                        <p:tav tm="0">
                                          <p:val>
                                            <p:fltVal val="0"/>
                                          </p:val>
                                        </p:tav>
                                        <p:tav tm="100000">
                                          <p:val>
                                            <p:strVal val="#ppt_h"/>
                                          </p:val>
                                        </p:tav>
                                      </p:tavLst>
                                    </p:anim>
                                    <p:animEffect transition="in" filter="fade">
                                      <p:cBhvr>
                                        <p:cTn id="17" dur="500"/>
                                        <p:tgtEl>
                                          <p:spTgt spid="1035"/>
                                        </p:tgtEl>
                                      </p:cBhvr>
                                    </p:animEffect>
                                  </p:childTnLst>
                                </p:cTn>
                              </p:par>
                            </p:childTnLst>
                          </p:cTn>
                        </p:par>
                        <p:par>
                          <p:cTn id="18" fill="hold">
                            <p:stCondLst>
                              <p:cond delay="1350"/>
                            </p:stCondLst>
                            <p:childTnLst>
                              <p:par>
                                <p:cTn id="19" presetID="53"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animEffect transition="in" filter="fade">
                                      <p:cBhvr>
                                        <p:cTn id="23" dur="500"/>
                                        <p:tgtEl>
                                          <p:spTgt spid="30"/>
                                        </p:tgtEl>
                                      </p:cBhvr>
                                    </p:animEffect>
                                  </p:childTnLst>
                                </p:cTn>
                              </p:par>
                            </p:childTnLst>
                          </p:cTn>
                        </p:par>
                        <p:par>
                          <p:cTn id="24" fill="hold">
                            <p:stCondLst>
                              <p:cond delay="1850"/>
                            </p:stCondLst>
                            <p:childTnLst>
                              <p:par>
                                <p:cTn id="25" presetID="53"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childTnLst>
                          </p:cTn>
                        </p:par>
                        <p:par>
                          <p:cTn id="30" fill="hold">
                            <p:stCondLst>
                              <p:cond delay="2350"/>
                            </p:stCondLst>
                            <p:childTnLst>
                              <p:par>
                                <p:cTn id="31" presetID="53" presetClass="entr" presetSubtype="0"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childTnLst>
                          </p:cTn>
                        </p:par>
                        <p:par>
                          <p:cTn id="36" fill="hold">
                            <p:stCondLst>
                              <p:cond delay="2850"/>
                            </p:stCondLst>
                            <p:childTnLst>
                              <p:par>
                                <p:cTn id="37" presetID="53"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ppt_w</p:attrName>
                                        </p:attrNameLst>
                                      </p:cBhvr>
                                      <p:tavLst>
                                        <p:tav tm="0">
                                          <p:val>
                                            <p:fltVal val="0"/>
                                          </p:val>
                                        </p:tav>
                                        <p:tav tm="100000">
                                          <p:val>
                                            <p:strVal val="#ppt_w"/>
                                          </p:val>
                                        </p:tav>
                                      </p:tavLst>
                                    </p:anim>
                                    <p:anim calcmode="lin" valueType="num">
                                      <p:cBhvr>
                                        <p:cTn id="40" dur="500" fill="hold"/>
                                        <p:tgtEl>
                                          <p:spTgt spid="31"/>
                                        </p:tgtEl>
                                        <p:attrNameLst>
                                          <p:attrName>ppt_h</p:attrName>
                                        </p:attrNameLst>
                                      </p:cBhvr>
                                      <p:tavLst>
                                        <p:tav tm="0">
                                          <p:val>
                                            <p:fltVal val="0"/>
                                          </p:val>
                                        </p:tav>
                                        <p:tav tm="100000">
                                          <p:val>
                                            <p:strVal val="#ppt_h"/>
                                          </p:val>
                                        </p:tav>
                                      </p:tavLst>
                                    </p:anim>
                                    <p:animEffect transition="in" filter="fade">
                                      <p:cBhvr>
                                        <p:cTn id="41" dur="500"/>
                                        <p:tgtEl>
                                          <p:spTgt spid="31"/>
                                        </p:tgtEl>
                                      </p:cBhvr>
                                    </p:animEffect>
                                  </p:childTnLst>
                                </p:cTn>
                              </p:par>
                              <p:par>
                                <p:cTn id="42" presetID="2" presetClass="entr" presetSubtype="2" accel="50000" decel="50000" fill="hold" nodeType="with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1+#ppt_w/2"/>
                                          </p:val>
                                        </p:tav>
                                        <p:tav tm="100000">
                                          <p:val>
                                            <p:strVal val="#ppt_x"/>
                                          </p:val>
                                        </p:tav>
                                      </p:tavLst>
                                    </p:anim>
                                    <p:anim calcmode="lin" valueType="num">
                                      <p:cBhvr additive="base">
                                        <p:cTn id="45" dur="500" fill="hold"/>
                                        <p:tgtEl>
                                          <p:spTgt spid="37"/>
                                        </p:tgtEl>
                                        <p:attrNameLst>
                                          <p:attrName>ppt_y</p:attrName>
                                        </p:attrNameLst>
                                      </p:cBhvr>
                                      <p:tavLst>
                                        <p:tav tm="0">
                                          <p:val>
                                            <p:strVal val="#ppt_y"/>
                                          </p:val>
                                        </p:tav>
                                        <p:tav tm="100000">
                                          <p:val>
                                            <p:strVal val="#ppt_y"/>
                                          </p:val>
                                        </p:tav>
                                      </p:tavLst>
                                    </p:anim>
                                  </p:childTnLst>
                                </p:cTn>
                              </p:par>
                            </p:childTnLst>
                          </p:cTn>
                        </p:par>
                        <p:par>
                          <p:cTn id="46" fill="hold">
                            <p:stCondLst>
                              <p:cond delay="3350"/>
                            </p:stCondLst>
                            <p:childTnLst>
                              <p:par>
                                <p:cTn id="47" presetID="53" presetClass="entr" presetSubtype="0" fill="hold" grpId="0" nodeType="afterEffect">
                                  <p:stCondLst>
                                    <p:cond delay="0"/>
                                  </p:stCondLst>
                                  <p:childTnLst>
                                    <p:set>
                                      <p:cBhvr>
                                        <p:cTn id="48" dur="1" fill="hold">
                                          <p:stCondLst>
                                            <p:cond delay="0"/>
                                          </p:stCondLst>
                                        </p:cTn>
                                        <p:tgtEl>
                                          <p:spTgt spid="1037"/>
                                        </p:tgtEl>
                                        <p:attrNameLst>
                                          <p:attrName>style.visibility</p:attrName>
                                        </p:attrNameLst>
                                      </p:cBhvr>
                                      <p:to>
                                        <p:strVal val="visible"/>
                                      </p:to>
                                    </p:set>
                                    <p:anim calcmode="lin" valueType="num">
                                      <p:cBhvr>
                                        <p:cTn id="49" dur="500" fill="hold"/>
                                        <p:tgtEl>
                                          <p:spTgt spid="1037"/>
                                        </p:tgtEl>
                                        <p:attrNameLst>
                                          <p:attrName>ppt_w</p:attrName>
                                        </p:attrNameLst>
                                      </p:cBhvr>
                                      <p:tavLst>
                                        <p:tav tm="0">
                                          <p:val>
                                            <p:fltVal val="0"/>
                                          </p:val>
                                        </p:tav>
                                        <p:tav tm="100000">
                                          <p:val>
                                            <p:strVal val="#ppt_w"/>
                                          </p:val>
                                        </p:tav>
                                      </p:tavLst>
                                    </p:anim>
                                    <p:anim calcmode="lin" valueType="num">
                                      <p:cBhvr>
                                        <p:cTn id="50" dur="500" fill="hold"/>
                                        <p:tgtEl>
                                          <p:spTgt spid="1037"/>
                                        </p:tgtEl>
                                        <p:attrNameLst>
                                          <p:attrName>ppt_h</p:attrName>
                                        </p:attrNameLst>
                                      </p:cBhvr>
                                      <p:tavLst>
                                        <p:tav tm="0">
                                          <p:val>
                                            <p:fltVal val="0"/>
                                          </p:val>
                                        </p:tav>
                                        <p:tav tm="100000">
                                          <p:val>
                                            <p:strVal val="#ppt_h"/>
                                          </p:val>
                                        </p:tav>
                                      </p:tavLst>
                                    </p:anim>
                                    <p:animEffect transition="in" filter="fade">
                                      <p:cBhvr>
                                        <p:cTn id="51" dur="500"/>
                                        <p:tgtEl>
                                          <p:spTgt spid="1037"/>
                                        </p:tgtEl>
                                      </p:cBhvr>
                                    </p:animEffect>
                                  </p:childTnLst>
                                </p:cTn>
                              </p:par>
                            </p:childTnLst>
                          </p:cTn>
                        </p:par>
                        <p:par>
                          <p:cTn id="52" fill="hold">
                            <p:stCondLst>
                              <p:cond delay="3850"/>
                            </p:stCondLst>
                            <p:childTnLst>
                              <p:par>
                                <p:cTn id="53" presetID="53"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childTnLst>
                                </p:cTn>
                              </p:par>
                            </p:childTnLst>
                          </p:cTn>
                        </p:par>
                        <p:par>
                          <p:cTn id="58" fill="hold">
                            <p:stCondLst>
                              <p:cond delay="4350"/>
                            </p:stCondLst>
                            <p:childTnLst>
                              <p:par>
                                <p:cTn id="59" presetID="53" presetClass="entr" presetSubtype="0"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animEffect transition="in" filter="fade">
                                      <p:cBhvr>
                                        <p:cTn id="63" dur="500"/>
                                        <p:tgtEl>
                                          <p:spTgt spid="28"/>
                                        </p:tgtEl>
                                      </p:cBhvr>
                                    </p:animEffect>
                                  </p:childTnLst>
                                </p:cTn>
                              </p:par>
                            </p:childTnLst>
                          </p:cTn>
                        </p:par>
                        <p:par>
                          <p:cTn id="64" fill="hold">
                            <p:stCondLst>
                              <p:cond delay="4850"/>
                            </p:stCondLst>
                            <p:childTnLst>
                              <p:par>
                                <p:cTn id="65" presetID="53" presetClass="entr" presetSubtype="0"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par>
                                <p:cTn id="70" presetID="2" presetClass="entr" presetSubtype="8" accel="50000" decel="50000" fill="hold"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additive="base">
                                        <p:cTn id="72" dur="500" fill="hold"/>
                                        <p:tgtEl>
                                          <p:spTgt spid="43"/>
                                        </p:tgtEl>
                                        <p:attrNameLst>
                                          <p:attrName>ppt_x</p:attrName>
                                        </p:attrNameLst>
                                      </p:cBhvr>
                                      <p:tavLst>
                                        <p:tav tm="0">
                                          <p:val>
                                            <p:strVal val="0-#ppt_w/2"/>
                                          </p:val>
                                        </p:tav>
                                        <p:tav tm="100000">
                                          <p:val>
                                            <p:strVal val="#ppt_x"/>
                                          </p:val>
                                        </p:tav>
                                      </p:tavLst>
                                    </p:anim>
                                    <p:anim calcmode="lin" valueType="num">
                                      <p:cBhvr additive="base">
                                        <p:cTn id="73" dur="500" fill="hold"/>
                                        <p:tgtEl>
                                          <p:spTgt spid="43"/>
                                        </p:tgtEl>
                                        <p:attrNameLst>
                                          <p:attrName>ppt_y</p:attrName>
                                        </p:attrNameLst>
                                      </p:cBhvr>
                                      <p:tavLst>
                                        <p:tav tm="0">
                                          <p:val>
                                            <p:strVal val="#ppt_y"/>
                                          </p:val>
                                        </p:tav>
                                        <p:tav tm="100000">
                                          <p:val>
                                            <p:strVal val="#ppt_y"/>
                                          </p:val>
                                        </p:tav>
                                      </p:tavLst>
                                    </p:anim>
                                  </p:childTnLst>
                                </p:cTn>
                              </p:par>
                            </p:childTnLst>
                          </p:cTn>
                        </p:par>
                        <p:par>
                          <p:cTn id="74" fill="hold">
                            <p:stCondLst>
                              <p:cond delay="5350"/>
                            </p:stCondLst>
                            <p:childTnLst>
                              <p:par>
                                <p:cTn id="75" presetID="53" presetClass="entr" presetSubtype="0" fill="hold" grpId="0" nodeType="afterEffect">
                                  <p:stCondLst>
                                    <p:cond delay="0"/>
                                  </p:stCondLst>
                                  <p:childTnLst>
                                    <p:set>
                                      <p:cBhvr>
                                        <p:cTn id="76" dur="1" fill="hold">
                                          <p:stCondLst>
                                            <p:cond delay="0"/>
                                          </p:stCondLst>
                                        </p:cTn>
                                        <p:tgtEl>
                                          <p:spTgt spid="1038"/>
                                        </p:tgtEl>
                                        <p:attrNameLst>
                                          <p:attrName>style.visibility</p:attrName>
                                        </p:attrNameLst>
                                      </p:cBhvr>
                                      <p:to>
                                        <p:strVal val="visible"/>
                                      </p:to>
                                    </p:set>
                                    <p:anim calcmode="lin" valueType="num">
                                      <p:cBhvr>
                                        <p:cTn id="77" dur="500" fill="hold"/>
                                        <p:tgtEl>
                                          <p:spTgt spid="1038"/>
                                        </p:tgtEl>
                                        <p:attrNameLst>
                                          <p:attrName>ppt_w</p:attrName>
                                        </p:attrNameLst>
                                      </p:cBhvr>
                                      <p:tavLst>
                                        <p:tav tm="0">
                                          <p:val>
                                            <p:fltVal val="0"/>
                                          </p:val>
                                        </p:tav>
                                        <p:tav tm="100000">
                                          <p:val>
                                            <p:strVal val="#ppt_w"/>
                                          </p:val>
                                        </p:tav>
                                      </p:tavLst>
                                    </p:anim>
                                    <p:anim calcmode="lin" valueType="num">
                                      <p:cBhvr>
                                        <p:cTn id="78" dur="500" fill="hold"/>
                                        <p:tgtEl>
                                          <p:spTgt spid="1038"/>
                                        </p:tgtEl>
                                        <p:attrNameLst>
                                          <p:attrName>ppt_h</p:attrName>
                                        </p:attrNameLst>
                                      </p:cBhvr>
                                      <p:tavLst>
                                        <p:tav tm="0">
                                          <p:val>
                                            <p:fltVal val="0"/>
                                          </p:val>
                                        </p:tav>
                                        <p:tav tm="100000">
                                          <p:val>
                                            <p:strVal val="#ppt_h"/>
                                          </p:val>
                                        </p:tav>
                                      </p:tavLst>
                                    </p:anim>
                                    <p:animEffect transition="in" filter="fade">
                                      <p:cBhvr>
                                        <p:cTn id="79" dur="500"/>
                                        <p:tgtEl>
                                          <p:spTgt spid="1038"/>
                                        </p:tgtEl>
                                      </p:cBhvr>
                                    </p:animEffect>
                                  </p:childTnLst>
                                </p:cTn>
                              </p:par>
                            </p:childTnLst>
                          </p:cTn>
                        </p:par>
                        <p:par>
                          <p:cTn id="80" fill="hold">
                            <p:stCondLst>
                              <p:cond delay="5850"/>
                            </p:stCondLst>
                            <p:childTnLst>
                              <p:par>
                                <p:cTn id="81" presetID="53" presetClass="entr" presetSubtype="0"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p:cTn id="83" dur="500" fill="hold"/>
                                        <p:tgtEl>
                                          <p:spTgt spid="21"/>
                                        </p:tgtEl>
                                        <p:attrNameLst>
                                          <p:attrName>ppt_w</p:attrName>
                                        </p:attrNameLst>
                                      </p:cBhvr>
                                      <p:tavLst>
                                        <p:tav tm="0">
                                          <p:val>
                                            <p:fltVal val="0"/>
                                          </p:val>
                                        </p:tav>
                                        <p:tav tm="100000">
                                          <p:val>
                                            <p:strVal val="#ppt_w"/>
                                          </p:val>
                                        </p:tav>
                                      </p:tavLst>
                                    </p:anim>
                                    <p:anim calcmode="lin" valueType="num">
                                      <p:cBhvr>
                                        <p:cTn id="84" dur="500" fill="hold"/>
                                        <p:tgtEl>
                                          <p:spTgt spid="21"/>
                                        </p:tgtEl>
                                        <p:attrNameLst>
                                          <p:attrName>ppt_h</p:attrName>
                                        </p:attrNameLst>
                                      </p:cBhvr>
                                      <p:tavLst>
                                        <p:tav tm="0">
                                          <p:val>
                                            <p:fltVal val="0"/>
                                          </p:val>
                                        </p:tav>
                                        <p:tav tm="100000">
                                          <p:val>
                                            <p:strVal val="#ppt_h"/>
                                          </p:val>
                                        </p:tav>
                                      </p:tavLst>
                                    </p:anim>
                                    <p:animEffect transition="in" filter="fade">
                                      <p:cBhvr>
                                        <p:cTn id="85" dur="500"/>
                                        <p:tgtEl>
                                          <p:spTgt spid="21"/>
                                        </p:tgtEl>
                                      </p:cBhvr>
                                    </p:animEffect>
                                  </p:childTnLst>
                                </p:cTn>
                              </p:par>
                            </p:childTnLst>
                          </p:cTn>
                        </p:par>
                        <p:par>
                          <p:cTn id="86" fill="hold">
                            <p:stCondLst>
                              <p:cond delay="6350"/>
                            </p:stCondLst>
                            <p:childTnLst>
                              <p:par>
                                <p:cTn id="87" presetID="53" presetClass="entr" presetSubtype="0"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p:cTn id="89" dur="500" fill="hold"/>
                                        <p:tgtEl>
                                          <p:spTgt spid="24"/>
                                        </p:tgtEl>
                                        <p:attrNameLst>
                                          <p:attrName>ppt_w</p:attrName>
                                        </p:attrNameLst>
                                      </p:cBhvr>
                                      <p:tavLst>
                                        <p:tav tm="0">
                                          <p:val>
                                            <p:fltVal val="0"/>
                                          </p:val>
                                        </p:tav>
                                        <p:tav tm="100000">
                                          <p:val>
                                            <p:strVal val="#ppt_w"/>
                                          </p:val>
                                        </p:tav>
                                      </p:tavLst>
                                    </p:anim>
                                    <p:anim calcmode="lin" valueType="num">
                                      <p:cBhvr>
                                        <p:cTn id="90" dur="500" fill="hold"/>
                                        <p:tgtEl>
                                          <p:spTgt spid="24"/>
                                        </p:tgtEl>
                                        <p:attrNameLst>
                                          <p:attrName>ppt_h</p:attrName>
                                        </p:attrNameLst>
                                      </p:cBhvr>
                                      <p:tavLst>
                                        <p:tav tm="0">
                                          <p:val>
                                            <p:fltVal val="0"/>
                                          </p:val>
                                        </p:tav>
                                        <p:tav tm="100000">
                                          <p:val>
                                            <p:strVal val="#ppt_h"/>
                                          </p:val>
                                        </p:tav>
                                      </p:tavLst>
                                    </p:anim>
                                    <p:animEffect transition="in" filter="fade">
                                      <p:cBhvr>
                                        <p:cTn id="91" dur="500"/>
                                        <p:tgtEl>
                                          <p:spTgt spid="24"/>
                                        </p:tgtEl>
                                      </p:cBhvr>
                                    </p:animEffect>
                                  </p:childTnLst>
                                </p:cTn>
                              </p:par>
                            </p:childTnLst>
                          </p:cTn>
                        </p:par>
                        <p:par>
                          <p:cTn id="92" fill="hold">
                            <p:stCondLst>
                              <p:cond delay="6850"/>
                            </p:stCondLst>
                            <p:childTnLst>
                              <p:par>
                                <p:cTn id="93" presetID="53" presetClass="entr" presetSubtype="0" fill="hold" grpId="0" nodeType="afterEffect">
                                  <p:stCondLst>
                                    <p:cond delay="0"/>
                                  </p:stCondLst>
                                  <p:childTnLst>
                                    <p:set>
                                      <p:cBhvr>
                                        <p:cTn id="94" dur="1" fill="hold">
                                          <p:stCondLst>
                                            <p:cond delay="0"/>
                                          </p:stCondLst>
                                        </p:cTn>
                                        <p:tgtEl>
                                          <p:spTgt spid="33"/>
                                        </p:tgtEl>
                                        <p:attrNameLst>
                                          <p:attrName>style.visibility</p:attrName>
                                        </p:attrNameLst>
                                      </p:cBhvr>
                                      <p:to>
                                        <p:strVal val="visible"/>
                                      </p:to>
                                    </p:set>
                                    <p:anim calcmode="lin" valueType="num">
                                      <p:cBhvr>
                                        <p:cTn id="95" dur="500" fill="hold"/>
                                        <p:tgtEl>
                                          <p:spTgt spid="33"/>
                                        </p:tgtEl>
                                        <p:attrNameLst>
                                          <p:attrName>ppt_w</p:attrName>
                                        </p:attrNameLst>
                                      </p:cBhvr>
                                      <p:tavLst>
                                        <p:tav tm="0">
                                          <p:val>
                                            <p:fltVal val="0"/>
                                          </p:val>
                                        </p:tav>
                                        <p:tav tm="100000">
                                          <p:val>
                                            <p:strVal val="#ppt_w"/>
                                          </p:val>
                                        </p:tav>
                                      </p:tavLst>
                                    </p:anim>
                                    <p:anim calcmode="lin" valueType="num">
                                      <p:cBhvr>
                                        <p:cTn id="96" dur="500" fill="hold"/>
                                        <p:tgtEl>
                                          <p:spTgt spid="33"/>
                                        </p:tgtEl>
                                        <p:attrNameLst>
                                          <p:attrName>ppt_h</p:attrName>
                                        </p:attrNameLst>
                                      </p:cBhvr>
                                      <p:tavLst>
                                        <p:tav tm="0">
                                          <p:val>
                                            <p:fltVal val="0"/>
                                          </p:val>
                                        </p:tav>
                                        <p:tav tm="100000">
                                          <p:val>
                                            <p:strVal val="#ppt_h"/>
                                          </p:val>
                                        </p:tav>
                                      </p:tavLst>
                                    </p:anim>
                                    <p:animEffect transition="in" filter="fade">
                                      <p:cBhvr>
                                        <p:cTn id="97" dur="500"/>
                                        <p:tgtEl>
                                          <p:spTgt spid="33"/>
                                        </p:tgtEl>
                                      </p:cBhvr>
                                    </p:animEffect>
                                  </p:childTnLst>
                                </p:cTn>
                              </p:par>
                              <p:par>
                                <p:cTn id="98" presetID="2" presetClass="entr" presetSubtype="2" accel="50000" decel="50000" fill="hold" nodeType="withEffect">
                                  <p:stCondLst>
                                    <p:cond delay="0"/>
                                  </p:stCondLst>
                                  <p:childTnLst>
                                    <p:set>
                                      <p:cBhvr>
                                        <p:cTn id="99" dur="1" fill="hold">
                                          <p:stCondLst>
                                            <p:cond delay="0"/>
                                          </p:stCondLst>
                                        </p:cTn>
                                        <p:tgtEl>
                                          <p:spTgt spid="40"/>
                                        </p:tgtEl>
                                        <p:attrNameLst>
                                          <p:attrName>style.visibility</p:attrName>
                                        </p:attrNameLst>
                                      </p:cBhvr>
                                      <p:to>
                                        <p:strVal val="visible"/>
                                      </p:to>
                                    </p:set>
                                    <p:anim calcmode="lin" valueType="num">
                                      <p:cBhvr additive="base">
                                        <p:cTn id="100" dur="500" fill="hold"/>
                                        <p:tgtEl>
                                          <p:spTgt spid="40"/>
                                        </p:tgtEl>
                                        <p:attrNameLst>
                                          <p:attrName>ppt_x</p:attrName>
                                        </p:attrNameLst>
                                      </p:cBhvr>
                                      <p:tavLst>
                                        <p:tav tm="0">
                                          <p:val>
                                            <p:strVal val="1+#ppt_w/2"/>
                                          </p:val>
                                        </p:tav>
                                        <p:tav tm="100000">
                                          <p:val>
                                            <p:strVal val="#ppt_x"/>
                                          </p:val>
                                        </p:tav>
                                      </p:tavLst>
                                    </p:anim>
                                    <p:anim calcmode="lin" valueType="num">
                                      <p:cBhvr additive="base">
                                        <p:cTn id="101" dur="500" fill="hold"/>
                                        <p:tgtEl>
                                          <p:spTgt spid="40"/>
                                        </p:tgtEl>
                                        <p:attrNameLst>
                                          <p:attrName>ppt_y</p:attrName>
                                        </p:attrNameLst>
                                      </p:cBhvr>
                                      <p:tavLst>
                                        <p:tav tm="0">
                                          <p:val>
                                            <p:strVal val="#ppt_y"/>
                                          </p:val>
                                        </p:tav>
                                        <p:tav tm="100000">
                                          <p:val>
                                            <p:strVal val="#ppt_y"/>
                                          </p:val>
                                        </p:tav>
                                      </p:tavLst>
                                    </p:anim>
                                  </p:childTnLst>
                                </p:cTn>
                              </p:par>
                            </p:childTnLst>
                          </p:cTn>
                        </p:par>
                        <p:par>
                          <p:cTn id="102" fill="hold">
                            <p:stCondLst>
                              <p:cond delay="7350"/>
                            </p:stCondLst>
                            <p:childTnLst>
                              <p:par>
                                <p:cTn id="103" presetID="53" presetClass="entr" presetSubtype="0" fill="hold" grpId="0" nodeType="afterEffect">
                                  <p:stCondLst>
                                    <p:cond delay="0"/>
                                  </p:stCondLst>
                                  <p:childTnLst>
                                    <p:set>
                                      <p:cBhvr>
                                        <p:cTn id="104" dur="1" fill="hold">
                                          <p:stCondLst>
                                            <p:cond delay="0"/>
                                          </p:stCondLst>
                                        </p:cTn>
                                        <p:tgtEl>
                                          <p:spTgt spid="1036"/>
                                        </p:tgtEl>
                                        <p:attrNameLst>
                                          <p:attrName>style.visibility</p:attrName>
                                        </p:attrNameLst>
                                      </p:cBhvr>
                                      <p:to>
                                        <p:strVal val="visible"/>
                                      </p:to>
                                    </p:set>
                                    <p:anim calcmode="lin" valueType="num">
                                      <p:cBhvr>
                                        <p:cTn id="105" dur="500" fill="hold"/>
                                        <p:tgtEl>
                                          <p:spTgt spid="1036"/>
                                        </p:tgtEl>
                                        <p:attrNameLst>
                                          <p:attrName>ppt_w</p:attrName>
                                        </p:attrNameLst>
                                      </p:cBhvr>
                                      <p:tavLst>
                                        <p:tav tm="0">
                                          <p:val>
                                            <p:fltVal val="0"/>
                                          </p:val>
                                        </p:tav>
                                        <p:tav tm="100000">
                                          <p:val>
                                            <p:strVal val="#ppt_w"/>
                                          </p:val>
                                        </p:tav>
                                      </p:tavLst>
                                    </p:anim>
                                    <p:anim calcmode="lin" valueType="num">
                                      <p:cBhvr>
                                        <p:cTn id="106" dur="500" fill="hold"/>
                                        <p:tgtEl>
                                          <p:spTgt spid="1036"/>
                                        </p:tgtEl>
                                        <p:attrNameLst>
                                          <p:attrName>ppt_h</p:attrName>
                                        </p:attrNameLst>
                                      </p:cBhvr>
                                      <p:tavLst>
                                        <p:tav tm="0">
                                          <p:val>
                                            <p:fltVal val="0"/>
                                          </p:val>
                                        </p:tav>
                                        <p:tav tm="100000">
                                          <p:val>
                                            <p:strVal val="#ppt_h"/>
                                          </p:val>
                                        </p:tav>
                                      </p:tavLst>
                                    </p:anim>
                                    <p:animEffect transition="in" filter="fade">
                                      <p:cBhvr>
                                        <p:cTn id="107" dur="500"/>
                                        <p:tgtEl>
                                          <p:spTgt spid="1036"/>
                                        </p:tgtEl>
                                      </p:cBhvr>
                                    </p:animEffect>
                                  </p:childTnLst>
                                </p:cTn>
                              </p:par>
                            </p:childTnLst>
                          </p:cTn>
                        </p:par>
                        <p:par>
                          <p:cTn id="108" fill="hold">
                            <p:stCondLst>
                              <p:cond delay="7850"/>
                            </p:stCondLst>
                            <p:childTnLst>
                              <p:par>
                                <p:cTn id="109" presetID="53" presetClass="entr" presetSubtype="0" fill="hold" grpId="0" nodeType="afterEffect">
                                  <p:stCondLst>
                                    <p:cond delay="0"/>
                                  </p:stCondLst>
                                  <p:childTnLst>
                                    <p:set>
                                      <p:cBhvr>
                                        <p:cTn id="110" dur="1" fill="hold">
                                          <p:stCondLst>
                                            <p:cond delay="0"/>
                                          </p:stCondLst>
                                        </p:cTn>
                                        <p:tgtEl>
                                          <p:spTgt spid="22"/>
                                        </p:tgtEl>
                                        <p:attrNameLst>
                                          <p:attrName>style.visibility</p:attrName>
                                        </p:attrNameLst>
                                      </p:cBhvr>
                                      <p:to>
                                        <p:strVal val="visible"/>
                                      </p:to>
                                    </p:set>
                                    <p:anim calcmode="lin" valueType="num">
                                      <p:cBhvr>
                                        <p:cTn id="111" dur="500" fill="hold"/>
                                        <p:tgtEl>
                                          <p:spTgt spid="22"/>
                                        </p:tgtEl>
                                        <p:attrNameLst>
                                          <p:attrName>ppt_w</p:attrName>
                                        </p:attrNameLst>
                                      </p:cBhvr>
                                      <p:tavLst>
                                        <p:tav tm="0">
                                          <p:val>
                                            <p:fltVal val="0"/>
                                          </p:val>
                                        </p:tav>
                                        <p:tav tm="100000">
                                          <p:val>
                                            <p:strVal val="#ppt_w"/>
                                          </p:val>
                                        </p:tav>
                                      </p:tavLst>
                                    </p:anim>
                                    <p:anim calcmode="lin" valueType="num">
                                      <p:cBhvr>
                                        <p:cTn id="112" dur="500" fill="hold"/>
                                        <p:tgtEl>
                                          <p:spTgt spid="22"/>
                                        </p:tgtEl>
                                        <p:attrNameLst>
                                          <p:attrName>ppt_h</p:attrName>
                                        </p:attrNameLst>
                                      </p:cBhvr>
                                      <p:tavLst>
                                        <p:tav tm="0">
                                          <p:val>
                                            <p:fltVal val="0"/>
                                          </p:val>
                                        </p:tav>
                                        <p:tav tm="100000">
                                          <p:val>
                                            <p:strVal val="#ppt_h"/>
                                          </p:val>
                                        </p:tav>
                                      </p:tavLst>
                                    </p:anim>
                                    <p:animEffect transition="in" filter="fade">
                                      <p:cBhvr>
                                        <p:cTn id="113" dur="500"/>
                                        <p:tgtEl>
                                          <p:spTgt spid="22"/>
                                        </p:tgtEl>
                                      </p:cBhvr>
                                    </p:animEffect>
                                  </p:childTnLst>
                                </p:cTn>
                              </p:par>
                            </p:childTnLst>
                          </p:cTn>
                        </p:par>
                        <p:par>
                          <p:cTn id="114" fill="hold">
                            <p:stCondLst>
                              <p:cond delay="8350"/>
                            </p:stCondLst>
                            <p:childTnLst>
                              <p:par>
                                <p:cTn id="115" presetID="53" presetClass="entr" presetSubtype="0" fill="hold" grpId="0" nodeType="afterEffect">
                                  <p:stCondLst>
                                    <p:cond delay="0"/>
                                  </p:stCondLst>
                                  <p:childTnLst>
                                    <p:set>
                                      <p:cBhvr>
                                        <p:cTn id="116" dur="1" fill="hold">
                                          <p:stCondLst>
                                            <p:cond delay="0"/>
                                          </p:stCondLst>
                                        </p:cTn>
                                        <p:tgtEl>
                                          <p:spTgt spid="27"/>
                                        </p:tgtEl>
                                        <p:attrNameLst>
                                          <p:attrName>style.visibility</p:attrName>
                                        </p:attrNameLst>
                                      </p:cBhvr>
                                      <p:to>
                                        <p:strVal val="visible"/>
                                      </p:to>
                                    </p:set>
                                    <p:anim calcmode="lin" valueType="num">
                                      <p:cBhvr>
                                        <p:cTn id="117" dur="500" fill="hold"/>
                                        <p:tgtEl>
                                          <p:spTgt spid="27"/>
                                        </p:tgtEl>
                                        <p:attrNameLst>
                                          <p:attrName>ppt_w</p:attrName>
                                        </p:attrNameLst>
                                      </p:cBhvr>
                                      <p:tavLst>
                                        <p:tav tm="0">
                                          <p:val>
                                            <p:fltVal val="0"/>
                                          </p:val>
                                        </p:tav>
                                        <p:tav tm="100000">
                                          <p:val>
                                            <p:strVal val="#ppt_w"/>
                                          </p:val>
                                        </p:tav>
                                      </p:tavLst>
                                    </p:anim>
                                    <p:anim calcmode="lin" valueType="num">
                                      <p:cBhvr>
                                        <p:cTn id="118" dur="500" fill="hold"/>
                                        <p:tgtEl>
                                          <p:spTgt spid="27"/>
                                        </p:tgtEl>
                                        <p:attrNameLst>
                                          <p:attrName>ppt_h</p:attrName>
                                        </p:attrNameLst>
                                      </p:cBhvr>
                                      <p:tavLst>
                                        <p:tav tm="0">
                                          <p:val>
                                            <p:fltVal val="0"/>
                                          </p:val>
                                        </p:tav>
                                        <p:tav tm="100000">
                                          <p:val>
                                            <p:strVal val="#ppt_h"/>
                                          </p:val>
                                        </p:tav>
                                      </p:tavLst>
                                    </p:anim>
                                    <p:animEffect transition="in" filter="fade">
                                      <p:cBhvr>
                                        <p:cTn id="119" dur="500"/>
                                        <p:tgtEl>
                                          <p:spTgt spid="27"/>
                                        </p:tgtEl>
                                      </p:cBhvr>
                                    </p:animEffect>
                                  </p:childTnLst>
                                </p:cTn>
                              </p:par>
                            </p:childTnLst>
                          </p:cTn>
                        </p:par>
                        <p:par>
                          <p:cTn id="120" fill="hold">
                            <p:stCondLst>
                              <p:cond delay="8850"/>
                            </p:stCondLst>
                            <p:childTnLst>
                              <p:par>
                                <p:cTn id="121" presetID="53" presetClass="entr" presetSubtype="0" fill="hold" grpId="0" nodeType="afterEffect">
                                  <p:stCondLst>
                                    <p:cond delay="0"/>
                                  </p:stCondLst>
                                  <p:childTnLst>
                                    <p:set>
                                      <p:cBhvr>
                                        <p:cTn id="122" dur="1" fill="hold">
                                          <p:stCondLst>
                                            <p:cond delay="0"/>
                                          </p:stCondLst>
                                        </p:cTn>
                                        <p:tgtEl>
                                          <p:spTgt spid="34"/>
                                        </p:tgtEl>
                                        <p:attrNameLst>
                                          <p:attrName>style.visibility</p:attrName>
                                        </p:attrNameLst>
                                      </p:cBhvr>
                                      <p:to>
                                        <p:strVal val="visible"/>
                                      </p:to>
                                    </p:set>
                                    <p:anim calcmode="lin" valueType="num">
                                      <p:cBhvr>
                                        <p:cTn id="123" dur="500" fill="hold"/>
                                        <p:tgtEl>
                                          <p:spTgt spid="34"/>
                                        </p:tgtEl>
                                        <p:attrNameLst>
                                          <p:attrName>ppt_w</p:attrName>
                                        </p:attrNameLst>
                                      </p:cBhvr>
                                      <p:tavLst>
                                        <p:tav tm="0">
                                          <p:val>
                                            <p:fltVal val="0"/>
                                          </p:val>
                                        </p:tav>
                                        <p:tav tm="100000">
                                          <p:val>
                                            <p:strVal val="#ppt_w"/>
                                          </p:val>
                                        </p:tav>
                                      </p:tavLst>
                                    </p:anim>
                                    <p:anim calcmode="lin" valueType="num">
                                      <p:cBhvr>
                                        <p:cTn id="124" dur="500" fill="hold"/>
                                        <p:tgtEl>
                                          <p:spTgt spid="34"/>
                                        </p:tgtEl>
                                        <p:attrNameLst>
                                          <p:attrName>ppt_h</p:attrName>
                                        </p:attrNameLst>
                                      </p:cBhvr>
                                      <p:tavLst>
                                        <p:tav tm="0">
                                          <p:val>
                                            <p:fltVal val="0"/>
                                          </p:val>
                                        </p:tav>
                                        <p:tav tm="100000">
                                          <p:val>
                                            <p:strVal val="#ppt_h"/>
                                          </p:val>
                                        </p:tav>
                                      </p:tavLst>
                                    </p:anim>
                                    <p:animEffect transition="in" filter="fade">
                                      <p:cBhvr>
                                        <p:cTn id="125" dur="500"/>
                                        <p:tgtEl>
                                          <p:spTgt spid="34"/>
                                        </p:tgtEl>
                                      </p:cBhvr>
                                    </p:animEffect>
                                  </p:childTnLst>
                                </p:cTn>
                              </p:par>
                              <p:par>
                                <p:cTn id="126" presetID="2" presetClass="entr" presetSubtype="8" accel="50000" decel="50000" fill="hold" nodeType="withEffect">
                                  <p:stCondLst>
                                    <p:cond delay="0"/>
                                  </p:stCondLst>
                                  <p:childTnLst>
                                    <p:set>
                                      <p:cBhvr>
                                        <p:cTn id="127" dur="1" fill="hold">
                                          <p:stCondLst>
                                            <p:cond delay="0"/>
                                          </p:stCondLst>
                                        </p:cTn>
                                        <p:tgtEl>
                                          <p:spTgt spid="46"/>
                                        </p:tgtEl>
                                        <p:attrNameLst>
                                          <p:attrName>style.visibility</p:attrName>
                                        </p:attrNameLst>
                                      </p:cBhvr>
                                      <p:to>
                                        <p:strVal val="visible"/>
                                      </p:to>
                                    </p:set>
                                    <p:anim calcmode="lin" valueType="num">
                                      <p:cBhvr additive="base">
                                        <p:cTn id="128" dur="500" fill="hold"/>
                                        <p:tgtEl>
                                          <p:spTgt spid="46"/>
                                        </p:tgtEl>
                                        <p:attrNameLst>
                                          <p:attrName>ppt_x</p:attrName>
                                        </p:attrNameLst>
                                      </p:cBhvr>
                                      <p:tavLst>
                                        <p:tav tm="0">
                                          <p:val>
                                            <p:strVal val="0-#ppt_w/2"/>
                                          </p:val>
                                        </p:tav>
                                        <p:tav tm="100000">
                                          <p:val>
                                            <p:strVal val="#ppt_x"/>
                                          </p:val>
                                        </p:tav>
                                      </p:tavLst>
                                    </p:anim>
                                    <p:anim calcmode="lin" valueType="num">
                                      <p:cBhvr additive="base">
                                        <p:cTn id="129"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5" grpId="0" animBg="1"/>
      <p:bldP spid="1036" grpId="0" animBg="1"/>
      <p:bldP spid="1037" grpId="0" animBg="1"/>
      <p:bldP spid="1038" grpId="0" animBg="1"/>
      <p:bldP spid="19" grpId="0"/>
      <p:bldP spid="20" grpId="0"/>
      <p:bldP spid="21" grpId="0"/>
      <p:bldP spid="22" grpId="0"/>
      <p:bldP spid="24" grpId="0"/>
      <p:bldP spid="27" grpId="0"/>
      <p:bldP spid="28" grpId="0"/>
      <p:bldP spid="29" grpId="0"/>
      <p:bldP spid="30" grpId="0" animBg="1"/>
      <p:bldP spid="31" grpId="0" animBg="1"/>
      <p:bldP spid="32" grpId="0" animBg="1"/>
      <p:bldP spid="33" grpId="0" animBg="1"/>
      <p:bldP spid="34" grpId="0" animBg="1"/>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a:xfrm>
            <a:off x="6580259" y="2277161"/>
            <a:ext cx="1373794" cy="1373791"/>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sp>
        <p:nvSpPr>
          <p:cNvPr id="15" name="Oval 14"/>
          <p:cNvSpPr/>
          <p:nvPr/>
        </p:nvSpPr>
        <p:spPr>
          <a:xfrm>
            <a:off x="4237947" y="2277161"/>
            <a:ext cx="1373794" cy="1373791"/>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sp>
        <p:nvSpPr>
          <p:cNvPr id="8" name="Freeform 5"/>
          <p:cNvSpPr>
            <a:spLocks/>
          </p:cNvSpPr>
          <p:nvPr/>
        </p:nvSpPr>
        <p:spPr bwMode="auto">
          <a:xfrm>
            <a:off x="5173379" y="2880969"/>
            <a:ext cx="1845245" cy="3370939"/>
          </a:xfrm>
          <a:custGeom>
            <a:avLst/>
            <a:gdLst/>
            <a:ahLst/>
            <a:cxnLst>
              <a:cxn ang="0">
                <a:pos x="173" y="908"/>
              </a:cxn>
              <a:cxn ang="0">
                <a:pos x="187" y="613"/>
              </a:cxn>
              <a:cxn ang="0">
                <a:pos x="0" y="357"/>
              </a:cxn>
              <a:cxn ang="0">
                <a:pos x="0" y="357"/>
              </a:cxn>
              <a:cxn ang="0">
                <a:pos x="203" y="547"/>
              </a:cxn>
              <a:cxn ang="0">
                <a:pos x="230" y="0"/>
              </a:cxn>
              <a:cxn ang="0">
                <a:pos x="255" y="237"/>
              </a:cxn>
              <a:cxn ang="0">
                <a:pos x="271" y="439"/>
              </a:cxn>
              <a:cxn ang="0">
                <a:pos x="496" y="295"/>
              </a:cxn>
              <a:cxn ang="0">
                <a:pos x="496" y="295"/>
              </a:cxn>
              <a:cxn ang="0">
                <a:pos x="291" y="500"/>
              </a:cxn>
              <a:cxn ang="0">
                <a:pos x="282" y="660"/>
              </a:cxn>
              <a:cxn ang="0">
                <a:pos x="307" y="905"/>
              </a:cxn>
              <a:cxn ang="0">
                <a:pos x="173" y="908"/>
              </a:cxn>
            </a:cxnLst>
            <a:rect l="0" t="0" r="r" b="b"/>
            <a:pathLst>
              <a:path w="496" h="908">
                <a:moveTo>
                  <a:pt x="173" y="908"/>
                </a:moveTo>
                <a:cubicBezTo>
                  <a:pt x="173" y="908"/>
                  <a:pt x="208" y="680"/>
                  <a:pt x="187" y="613"/>
                </a:cubicBezTo>
                <a:cubicBezTo>
                  <a:pt x="0" y="357"/>
                  <a:pt x="0" y="357"/>
                  <a:pt x="0" y="357"/>
                </a:cubicBezTo>
                <a:cubicBezTo>
                  <a:pt x="0" y="357"/>
                  <a:pt x="0" y="357"/>
                  <a:pt x="0" y="357"/>
                </a:cubicBezTo>
                <a:cubicBezTo>
                  <a:pt x="203" y="547"/>
                  <a:pt x="203" y="547"/>
                  <a:pt x="203" y="547"/>
                </a:cubicBezTo>
                <a:cubicBezTo>
                  <a:pt x="230" y="0"/>
                  <a:pt x="230" y="0"/>
                  <a:pt x="230" y="0"/>
                </a:cubicBezTo>
                <a:cubicBezTo>
                  <a:pt x="255" y="237"/>
                  <a:pt x="255" y="237"/>
                  <a:pt x="255" y="237"/>
                </a:cubicBezTo>
                <a:cubicBezTo>
                  <a:pt x="271" y="439"/>
                  <a:pt x="271" y="439"/>
                  <a:pt x="271" y="439"/>
                </a:cubicBezTo>
                <a:cubicBezTo>
                  <a:pt x="496" y="295"/>
                  <a:pt x="496" y="295"/>
                  <a:pt x="496" y="295"/>
                </a:cubicBezTo>
                <a:cubicBezTo>
                  <a:pt x="496" y="295"/>
                  <a:pt x="496" y="295"/>
                  <a:pt x="496" y="295"/>
                </a:cubicBezTo>
                <a:cubicBezTo>
                  <a:pt x="291" y="500"/>
                  <a:pt x="291" y="500"/>
                  <a:pt x="291" y="500"/>
                </a:cubicBezTo>
                <a:cubicBezTo>
                  <a:pt x="291" y="500"/>
                  <a:pt x="268" y="500"/>
                  <a:pt x="282" y="660"/>
                </a:cubicBezTo>
                <a:cubicBezTo>
                  <a:pt x="295" y="819"/>
                  <a:pt x="307" y="905"/>
                  <a:pt x="307" y="905"/>
                </a:cubicBezTo>
                <a:lnTo>
                  <a:pt x="173" y="908"/>
                </a:lnTo>
                <a:close/>
              </a:path>
            </a:pathLst>
          </a:custGeom>
          <a:solidFill>
            <a:schemeClr val="bg1">
              <a:lumMod val="5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9" name="Freeform 5"/>
          <p:cNvSpPr>
            <a:spLocks/>
          </p:cNvSpPr>
          <p:nvPr/>
        </p:nvSpPr>
        <p:spPr bwMode="auto">
          <a:xfrm>
            <a:off x="1588" y="5963048"/>
            <a:ext cx="12188825" cy="886396"/>
          </a:xfrm>
          <a:custGeom>
            <a:avLst/>
            <a:gdLst/>
            <a:ahLst/>
            <a:cxnLst>
              <a:cxn ang="0">
                <a:pos x="0" y="1489"/>
              </a:cxn>
              <a:cxn ang="0">
                <a:pos x="0" y="700"/>
              </a:cxn>
              <a:cxn ang="0">
                <a:pos x="940" y="320"/>
              </a:cxn>
              <a:cxn ang="0">
                <a:pos x="3842" y="0"/>
              </a:cxn>
              <a:cxn ang="0">
                <a:pos x="6745" y="320"/>
              </a:cxn>
              <a:cxn ang="0">
                <a:pos x="7680" y="696"/>
              </a:cxn>
              <a:cxn ang="0">
                <a:pos x="7680" y="1492"/>
              </a:cxn>
              <a:cxn ang="0">
                <a:pos x="7659" y="1506"/>
              </a:cxn>
              <a:cxn ang="0">
                <a:pos x="25" y="1506"/>
              </a:cxn>
              <a:cxn ang="0">
                <a:pos x="0" y="1489"/>
              </a:cxn>
            </a:cxnLst>
            <a:rect l="0" t="0" r="r" b="b"/>
            <a:pathLst>
              <a:path w="7680" h="1506">
                <a:moveTo>
                  <a:pt x="0" y="1489"/>
                </a:moveTo>
                <a:cubicBezTo>
                  <a:pt x="0" y="700"/>
                  <a:pt x="0" y="700"/>
                  <a:pt x="0" y="700"/>
                </a:cubicBezTo>
                <a:cubicBezTo>
                  <a:pt x="199" y="561"/>
                  <a:pt x="512" y="434"/>
                  <a:pt x="940" y="320"/>
                </a:cubicBezTo>
                <a:cubicBezTo>
                  <a:pt x="1741" y="107"/>
                  <a:pt x="2709" y="0"/>
                  <a:pt x="3842" y="0"/>
                </a:cubicBezTo>
                <a:cubicBezTo>
                  <a:pt x="4976" y="0"/>
                  <a:pt x="5943" y="107"/>
                  <a:pt x="6745" y="320"/>
                </a:cubicBezTo>
                <a:cubicBezTo>
                  <a:pt x="7168" y="433"/>
                  <a:pt x="7480" y="559"/>
                  <a:pt x="7680" y="696"/>
                </a:cubicBezTo>
                <a:cubicBezTo>
                  <a:pt x="7680" y="1492"/>
                  <a:pt x="7680" y="1492"/>
                  <a:pt x="7680" y="1492"/>
                </a:cubicBezTo>
                <a:cubicBezTo>
                  <a:pt x="7673" y="1497"/>
                  <a:pt x="7666" y="1501"/>
                  <a:pt x="7659" y="1506"/>
                </a:cubicBezTo>
                <a:cubicBezTo>
                  <a:pt x="25" y="1506"/>
                  <a:pt x="25" y="1506"/>
                  <a:pt x="25" y="1506"/>
                </a:cubicBezTo>
                <a:cubicBezTo>
                  <a:pt x="16" y="1500"/>
                  <a:pt x="8" y="1494"/>
                  <a:pt x="0" y="1489"/>
                </a:cubicBezTo>
                <a:close/>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12" name="Oval 11"/>
          <p:cNvSpPr/>
          <p:nvPr/>
        </p:nvSpPr>
        <p:spPr>
          <a:xfrm>
            <a:off x="5173379" y="1973348"/>
            <a:ext cx="1788427" cy="1788425"/>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sp>
        <p:nvSpPr>
          <p:cNvPr id="13" name="Oval 12"/>
          <p:cNvSpPr/>
          <p:nvPr/>
        </p:nvSpPr>
        <p:spPr>
          <a:xfrm>
            <a:off x="6338960" y="3275155"/>
            <a:ext cx="1459264" cy="1459264"/>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sp>
        <p:nvSpPr>
          <p:cNvPr id="16" name="Oval 15"/>
          <p:cNvSpPr/>
          <p:nvPr/>
        </p:nvSpPr>
        <p:spPr>
          <a:xfrm>
            <a:off x="4379549" y="3275155"/>
            <a:ext cx="1459264" cy="1459264"/>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grpSp>
        <p:nvGrpSpPr>
          <p:cNvPr id="17" name="Group 25"/>
          <p:cNvGrpSpPr/>
          <p:nvPr/>
        </p:nvGrpSpPr>
        <p:grpSpPr>
          <a:xfrm>
            <a:off x="8242158" y="2184847"/>
            <a:ext cx="3049956" cy="1268582"/>
            <a:chOff x="1662668" y="705503"/>
            <a:chExt cx="1641978" cy="951684"/>
          </a:xfrm>
        </p:grpSpPr>
        <p:sp>
          <p:nvSpPr>
            <p:cNvPr id="27" name="Text Placeholder 3"/>
            <p:cNvSpPr txBox="1">
              <a:spLocks/>
            </p:cNvSpPr>
            <p:nvPr/>
          </p:nvSpPr>
          <p:spPr>
            <a:xfrm>
              <a:off x="1802055" y="705503"/>
              <a:ext cx="662780" cy="21699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p:txBody>
        </p:sp>
        <p:sp>
          <p:nvSpPr>
            <p:cNvPr id="28" name="Text Placeholder 3"/>
            <p:cNvSpPr txBox="1">
              <a:spLocks/>
            </p:cNvSpPr>
            <p:nvPr/>
          </p:nvSpPr>
          <p:spPr>
            <a:xfrm>
              <a:off x="1662668" y="838817"/>
              <a:ext cx="1641978" cy="81837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grpSp>
      <p:grpSp>
        <p:nvGrpSpPr>
          <p:cNvPr id="18" name="Group 28"/>
          <p:cNvGrpSpPr/>
          <p:nvPr/>
        </p:nvGrpSpPr>
        <p:grpSpPr>
          <a:xfrm>
            <a:off x="962727" y="1951835"/>
            <a:ext cx="3252740" cy="1551693"/>
            <a:chOff x="1289554" y="536387"/>
            <a:chExt cx="1533090" cy="1164074"/>
          </a:xfrm>
        </p:grpSpPr>
        <p:sp>
          <p:nvSpPr>
            <p:cNvPr id="30" name="Text Placeholder 3"/>
            <p:cNvSpPr txBox="1">
              <a:spLocks/>
            </p:cNvSpPr>
            <p:nvPr/>
          </p:nvSpPr>
          <p:spPr>
            <a:xfrm>
              <a:off x="2166163" y="536387"/>
              <a:ext cx="580248" cy="21699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p:txBody>
        </p:sp>
        <p:sp>
          <p:nvSpPr>
            <p:cNvPr id="31" name="Text Placeholder 3"/>
            <p:cNvSpPr txBox="1">
              <a:spLocks/>
            </p:cNvSpPr>
            <p:nvPr/>
          </p:nvSpPr>
          <p:spPr>
            <a:xfrm>
              <a:off x="1289554" y="671978"/>
              <a:ext cx="1533090" cy="10284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grpSp>
      <p:grpSp>
        <p:nvGrpSpPr>
          <p:cNvPr id="19" name="Group 61"/>
          <p:cNvGrpSpPr/>
          <p:nvPr/>
        </p:nvGrpSpPr>
        <p:grpSpPr>
          <a:xfrm>
            <a:off x="7805325" y="3716241"/>
            <a:ext cx="3486786" cy="1260631"/>
            <a:chOff x="1551094" y="900374"/>
            <a:chExt cx="2615771" cy="945719"/>
          </a:xfrm>
        </p:grpSpPr>
        <p:sp>
          <p:nvSpPr>
            <p:cNvPr id="63" name="Text Placeholder 3"/>
            <p:cNvSpPr txBox="1">
              <a:spLocks/>
            </p:cNvSpPr>
            <p:nvPr/>
          </p:nvSpPr>
          <p:spPr>
            <a:xfrm>
              <a:off x="1551094" y="900374"/>
              <a:ext cx="923570" cy="21699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p:txBody>
        </p:sp>
        <p:sp>
          <p:nvSpPr>
            <p:cNvPr id="64" name="Text Placeholder 3"/>
            <p:cNvSpPr txBox="1">
              <a:spLocks/>
            </p:cNvSpPr>
            <p:nvPr/>
          </p:nvSpPr>
          <p:spPr>
            <a:xfrm>
              <a:off x="1662667" y="1215757"/>
              <a:ext cx="2504198" cy="6303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grpSp>
      <p:grpSp>
        <p:nvGrpSpPr>
          <p:cNvPr id="20" name="Group 64"/>
          <p:cNvGrpSpPr/>
          <p:nvPr/>
        </p:nvGrpSpPr>
        <p:grpSpPr>
          <a:xfrm>
            <a:off x="1246609" y="3629433"/>
            <a:ext cx="3064054" cy="1446488"/>
            <a:chOff x="1339430" y="900374"/>
            <a:chExt cx="1533090" cy="1085149"/>
          </a:xfrm>
        </p:grpSpPr>
        <p:sp>
          <p:nvSpPr>
            <p:cNvPr id="66" name="Text Placeholder 3"/>
            <p:cNvSpPr txBox="1">
              <a:spLocks/>
            </p:cNvSpPr>
            <p:nvPr/>
          </p:nvSpPr>
          <p:spPr>
            <a:xfrm>
              <a:off x="2127981" y="900374"/>
              <a:ext cx="615980" cy="21699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p:txBody>
        </p:sp>
        <p:sp>
          <p:nvSpPr>
            <p:cNvPr id="67" name="Text Placeholder 3"/>
            <p:cNvSpPr txBox="1">
              <a:spLocks/>
            </p:cNvSpPr>
            <p:nvPr/>
          </p:nvSpPr>
          <p:spPr>
            <a:xfrm>
              <a:off x="1339430" y="957040"/>
              <a:ext cx="1533090" cy="10284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grpSp>
      <p:grpSp>
        <p:nvGrpSpPr>
          <p:cNvPr id="47" name="Group 28"/>
          <p:cNvGrpSpPr/>
          <p:nvPr/>
        </p:nvGrpSpPr>
        <p:grpSpPr>
          <a:xfrm>
            <a:off x="4733991" y="725504"/>
            <a:ext cx="2724018" cy="1312042"/>
            <a:chOff x="1253094" y="938521"/>
            <a:chExt cx="2043545" cy="630337"/>
          </a:xfrm>
        </p:grpSpPr>
        <p:sp>
          <p:nvSpPr>
            <p:cNvPr id="52" name="Text Placeholder 3"/>
            <p:cNvSpPr txBox="1">
              <a:spLocks/>
            </p:cNvSpPr>
            <p:nvPr/>
          </p:nvSpPr>
          <p:spPr>
            <a:xfrm>
              <a:off x="1557855" y="939390"/>
              <a:ext cx="923570" cy="13896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p:txBody>
        </p:sp>
        <p:sp>
          <p:nvSpPr>
            <p:cNvPr id="57" name="Text Placeholder 3"/>
            <p:cNvSpPr txBox="1">
              <a:spLocks/>
            </p:cNvSpPr>
            <p:nvPr/>
          </p:nvSpPr>
          <p:spPr>
            <a:xfrm>
              <a:off x="1253094" y="938521"/>
              <a:ext cx="2043545" cy="63033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grpSp>
      <p:sp>
        <p:nvSpPr>
          <p:cNvPr id="26" name="Freeform 126"/>
          <p:cNvSpPr>
            <a:spLocks/>
          </p:cNvSpPr>
          <p:nvPr/>
        </p:nvSpPr>
        <p:spPr bwMode="auto">
          <a:xfrm>
            <a:off x="4850857" y="3672313"/>
            <a:ext cx="516651" cy="664949"/>
          </a:xfrm>
          <a:custGeom>
            <a:avLst/>
            <a:gdLst/>
            <a:ahLst/>
            <a:cxnLst>
              <a:cxn ang="0">
                <a:pos x="25" y="46"/>
              </a:cxn>
              <a:cxn ang="0">
                <a:pos x="1" y="64"/>
              </a:cxn>
              <a:cxn ang="0">
                <a:pos x="0" y="62"/>
              </a:cxn>
              <a:cxn ang="0">
                <a:pos x="1" y="61"/>
              </a:cxn>
              <a:cxn ang="0">
                <a:pos x="22" y="46"/>
              </a:cxn>
              <a:cxn ang="0">
                <a:pos x="1" y="36"/>
              </a:cxn>
              <a:cxn ang="0">
                <a:pos x="24" y="41"/>
              </a:cxn>
              <a:cxn ang="0">
                <a:pos x="27" y="31"/>
              </a:cxn>
              <a:cxn ang="0">
                <a:pos x="7" y="18"/>
              </a:cxn>
              <a:cxn ang="0">
                <a:pos x="27" y="28"/>
              </a:cxn>
              <a:cxn ang="0">
                <a:pos x="28" y="21"/>
              </a:cxn>
              <a:cxn ang="0">
                <a:pos x="23" y="0"/>
              </a:cxn>
              <a:cxn ang="0">
                <a:pos x="31" y="21"/>
              </a:cxn>
              <a:cxn ang="0">
                <a:pos x="31" y="25"/>
              </a:cxn>
              <a:cxn ang="0">
                <a:pos x="48" y="18"/>
              </a:cxn>
              <a:cxn ang="0">
                <a:pos x="30" y="32"/>
              </a:cxn>
              <a:cxn ang="0">
                <a:pos x="27" y="42"/>
              </a:cxn>
              <a:cxn ang="0">
                <a:pos x="50" y="39"/>
              </a:cxn>
              <a:cxn ang="0">
                <a:pos x="25" y="46"/>
              </a:cxn>
            </a:cxnLst>
            <a:rect l="0" t="0" r="r" b="b"/>
            <a:pathLst>
              <a:path w="50" h="64">
                <a:moveTo>
                  <a:pt x="25" y="46"/>
                </a:moveTo>
                <a:cubicBezTo>
                  <a:pt x="20" y="57"/>
                  <a:pt x="11" y="64"/>
                  <a:pt x="1" y="64"/>
                </a:cubicBezTo>
                <a:cubicBezTo>
                  <a:pt x="0" y="64"/>
                  <a:pt x="0" y="63"/>
                  <a:pt x="0" y="62"/>
                </a:cubicBezTo>
                <a:cubicBezTo>
                  <a:pt x="0" y="61"/>
                  <a:pt x="0" y="61"/>
                  <a:pt x="1" y="61"/>
                </a:cubicBezTo>
                <a:cubicBezTo>
                  <a:pt x="10" y="61"/>
                  <a:pt x="17" y="55"/>
                  <a:pt x="22" y="46"/>
                </a:cubicBezTo>
                <a:cubicBezTo>
                  <a:pt x="17" y="48"/>
                  <a:pt x="6" y="50"/>
                  <a:pt x="1" y="36"/>
                </a:cubicBezTo>
                <a:cubicBezTo>
                  <a:pt x="15" y="30"/>
                  <a:pt x="22" y="37"/>
                  <a:pt x="24" y="41"/>
                </a:cubicBezTo>
                <a:cubicBezTo>
                  <a:pt x="25" y="38"/>
                  <a:pt x="26" y="35"/>
                  <a:pt x="27" y="31"/>
                </a:cubicBezTo>
                <a:cubicBezTo>
                  <a:pt x="27" y="31"/>
                  <a:pt x="9" y="34"/>
                  <a:pt x="7" y="18"/>
                </a:cubicBezTo>
                <a:cubicBezTo>
                  <a:pt x="23" y="12"/>
                  <a:pt x="27" y="28"/>
                  <a:pt x="27" y="28"/>
                </a:cubicBezTo>
                <a:cubicBezTo>
                  <a:pt x="27" y="26"/>
                  <a:pt x="28" y="21"/>
                  <a:pt x="28" y="21"/>
                </a:cubicBezTo>
                <a:cubicBezTo>
                  <a:pt x="28" y="21"/>
                  <a:pt x="14" y="12"/>
                  <a:pt x="23" y="0"/>
                </a:cubicBezTo>
                <a:cubicBezTo>
                  <a:pt x="39" y="5"/>
                  <a:pt x="31" y="21"/>
                  <a:pt x="31" y="21"/>
                </a:cubicBezTo>
                <a:cubicBezTo>
                  <a:pt x="31" y="21"/>
                  <a:pt x="31" y="24"/>
                  <a:pt x="31" y="25"/>
                </a:cubicBezTo>
                <a:cubicBezTo>
                  <a:pt x="31" y="25"/>
                  <a:pt x="37" y="14"/>
                  <a:pt x="48" y="18"/>
                </a:cubicBezTo>
                <a:cubicBezTo>
                  <a:pt x="48" y="35"/>
                  <a:pt x="30" y="32"/>
                  <a:pt x="30" y="32"/>
                </a:cubicBezTo>
                <a:cubicBezTo>
                  <a:pt x="29" y="35"/>
                  <a:pt x="29" y="39"/>
                  <a:pt x="27" y="42"/>
                </a:cubicBezTo>
                <a:cubicBezTo>
                  <a:pt x="27" y="42"/>
                  <a:pt x="38" y="30"/>
                  <a:pt x="50" y="39"/>
                </a:cubicBezTo>
                <a:cubicBezTo>
                  <a:pt x="43" y="57"/>
                  <a:pt x="25" y="46"/>
                  <a:pt x="25" y="46"/>
                </a:cubicBez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29" name="Freeform 127"/>
          <p:cNvSpPr>
            <a:spLocks/>
          </p:cNvSpPr>
          <p:nvPr/>
        </p:nvSpPr>
        <p:spPr bwMode="auto">
          <a:xfrm>
            <a:off x="6826381" y="3737908"/>
            <a:ext cx="484420" cy="533761"/>
          </a:xfrm>
          <a:custGeom>
            <a:avLst/>
            <a:gdLst/>
            <a:ahLst/>
            <a:cxnLst>
              <a:cxn ang="0">
                <a:pos x="40" y="55"/>
              </a:cxn>
              <a:cxn ang="0">
                <a:pos x="32" y="51"/>
              </a:cxn>
              <a:cxn ang="0">
                <a:pos x="4" y="24"/>
              </a:cxn>
              <a:cxn ang="0">
                <a:pos x="0" y="14"/>
              </a:cxn>
              <a:cxn ang="0">
                <a:pos x="13" y="0"/>
              </a:cxn>
              <a:cxn ang="0">
                <a:pos x="23" y="5"/>
              </a:cxn>
              <a:cxn ang="0">
                <a:pos x="45" y="26"/>
              </a:cxn>
              <a:cxn ang="0">
                <a:pos x="45" y="27"/>
              </a:cxn>
              <a:cxn ang="0">
                <a:pos x="42" y="30"/>
              </a:cxn>
              <a:cxn ang="0">
                <a:pos x="42" y="29"/>
              </a:cxn>
              <a:cxn ang="0">
                <a:pos x="20" y="8"/>
              </a:cxn>
              <a:cxn ang="0">
                <a:pos x="13" y="5"/>
              </a:cxn>
              <a:cxn ang="0">
                <a:pos x="4" y="14"/>
              </a:cxn>
              <a:cxn ang="0">
                <a:pos x="7" y="21"/>
              </a:cxn>
              <a:cxn ang="0">
                <a:pos x="35" y="48"/>
              </a:cxn>
              <a:cxn ang="0">
                <a:pos x="40" y="50"/>
              </a:cxn>
              <a:cxn ang="0">
                <a:pos x="45" y="45"/>
              </a:cxn>
              <a:cxn ang="0">
                <a:pos x="43" y="40"/>
              </a:cxn>
              <a:cxn ang="0">
                <a:pos x="22" y="19"/>
              </a:cxn>
              <a:cxn ang="0">
                <a:pos x="20" y="18"/>
              </a:cxn>
              <a:cxn ang="0">
                <a:pos x="18" y="21"/>
              </a:cxn>
              <a:cxn ang="0">
                <a:pos x="19" y="23"/>
              </a:cxn>
              <a:cxn ang="0">
                <a:pos x="33" y="38"/>
              </a:cxn>
              <a:cxn ang="0">
                <a:pos x="34" y="38"/>
              </a:cxn>
              <a:cxn ang="0">
                <a:pos x="31" y="41"/>
              </a:cxn>
              <a:cxn ang="0">
                <a:pos x="30" y="41"/>
              </a:cxn>
              <a:cxn ang="0">
                <a:pos x="16" y="26"/>
              </a:cxn>
              <a:cxn ang="0">
                <a:pos x="13" y="21"/>
              </a:cxn>
              <a:cxn ang="0">
                <a:pos x="20" y="14"/>
              </a:cxn>
              <a:cxn ang="0">
                <a:pos x="26" y="16"/>
              </a:cxn>
              <a:cxn ang="0">
                <a:pos x="46" y="37"/>
              </a:cxn>
              <a:cxn ang="0">
                <a:pos x="50" y="45"/>
              </a:cxn>
              <a:cxn ang="0">
                <a:pos x="40" y="55"/>
              </a:cxn>
            </a:cxnLst>
            <a:rect l="0" t="0" r="r" b="b"/>
            <a:pathLst>
              <a:path w="50" h="55">
                <a:moveTo>
                  <a:pt x="40" y="55"/>
                </a:moveTo>
                <a:cubicBezTo>
                  <a:pt x="37" y="55"/>
                  <a:pt x="34" y="54"/>
                  <a:pt x="32" y="51"/>
                </a:cubicBezTo>
                <a:cubicBezTo>
                  <a:pt x="4" y="24"/>
                  <a:pt x="4" y="24"/>
                  <a:pt x="4" y="24"/>
                </a:cubicBezTo>
                <a:cubicBezTo>
                  <a:pt x="1" y="21"/>
                  <a:pt x="0" y="18"/>
                  <a:pt x="0" y="14"/>
                </a:cubicBezTo>
                <a:cubicBezTo>
                  <a:pt x="0" y="7"/>
                  <a:pt x="6" y="0"/>
                  <a:pt x="13" y="0"/>
                </a:cubicBezTo>
                <a:cubicBezTo>
                  <a:pt x="17" y="0"/>
                  <a:pt x="21" y="2"/>
                  <a:pt x="23" y="5"/>
                </a:cubicBezTo>
                <a:cubicBezTo>
                  <a:pt x="45" y="26"/>
                  <a:pt x="45" y="26"/>
                  <a:pt x="45" y="26"/>
                </a:cubicBezTo>
                <a:cubicBezTo>
                  <a:pt x="45" y="26"/>
                  <a:pt x="45" y="27"/>
                  <a:pt x="45" y="27"/>
                </a:cubicBezTo>
                <a:cubicBezTo>
                  <a:pt x="45" y="28"/>
                  <a:pt x="43" y="30"/>
                  <a:pt x="42" y="30"/>
                </a:cubicBezTo>
                <a:cubicBezTo>
                  <a:pt x="42" y="30"/>
                  <a:pt x="42" y="30"/>
                  <a:pt x="42" y="29"/>
                </a:cubicBezTo>
                <a:cubicBezTo>
                  <a:pt x="20" y="8"/>
                  <a:pt x="20" y="8"/>
                  <a:pt x="20" y="8"/>
                </a:cubicBezTo>
                <a:cubicBezTo>
                  <a:pt x="18" y="6"/>
                  <a:pt x="16" y="5"/>
                  <a:pt x="13" y="5"/>
                </a:cubicBezTo>
                <a:cubicBezTo>
                  <a:pt x="8" y="5"/>
                  <a:pt x="4" y="9"/>
                  <a:pt x="4" y="14"/>
                </a:cubicBezTo>
                <a:cubicBezTo>
                  <a:pt x="4" y="16"/>
                  <a:pt x="5" y="19"/>
                  <a:pt x="7" y="21"/>
                </a:cubicBezTo>
                <a:cubicBezTo>
                  <a:pt x="35" y="48"/>
                  <a:pt x="35" y="48"/>
                  <a:pt x="35" y="48"/>
                </a:cubicBezTo>
                <a:cubicBezTo>
                  <a:pt x="36" y="50"/>
                  <a:pt x="38" y="50"/>
                  <a:pt x="40" y="50"/>
                </a:cubicBezTo>
                <a:cubicBezTo>
                  <a:pt x="43" y="50"/>
                  <a:pt x="45" y="48"/>
                  <a:pt x="45" y="45"/>
                </a:cubicBezTo>
                <a:cubicBezTo>
                  <a:pt x="45" y="43"/>
                  <a:pt x="44" y="41"/>
                  <a:pt x="43" y="40"/>
                </a:cubicBezTo>
                <a:cubicBezTo>
                  <a:pt x="22" y="19"/>
                  <a:pt x="22" y="19"/>
                  <a:pt x="22" y="19"/>
                </a:cubicBezTo>
                <a:cubicBezTo>
                  <a:pt x="22" y="19"/>
                  <a:pt x="21" y="18"/>
                  <a:pt x="20" y="18"/>
                </a:cubicBezTo>
                <a:cubicBezTo>
                  <a:pt x="19" y="18"/>
                  <a:pt x="18" y="19"/>
                  <a:pt x="18" y="21"/>
                </a:cubicBezTo>
                <a:cubicBezTo>
                  <a:pt x="18" y="22"/>
                  <a:pt x="18" y="22"/>
                  <a:pt x="19" y="23"/>
                </a:cubicBezTo>
                <a:cubicBezTo>
                  <a:pt x="33" y="38"/>
                  <a:pt x="33" y="38"/>
                  <a:pt x="33" y="38"/>
                </a:cubicBezTo>
                <a:cubicBezTo>
                  <a:pt x="34" y="38"/>
                  <a:pt x="34" y="38"/>
                  <a:pt x="34" y="38"/>
                </a:cubicBezTo>
                <a:cubicBezTo>
                  <a:pt x="34" y="39"/>
                  <a:pt x="32" y="41"/>
                  <a:pt x="31" y="41"/>
                </a:cubicBezTo>
                <a:cubicBezTo>
                  <a:pt x="31" y="41"/>
                  <a:pt x="30" y="41"/>
                  <a:pt x="30" y="41"/>
                </a:cubicBezTo>
                <a:cubicBezTo>
                  <a:pt x="16" y="26"/>
                  <a:pt x="16" y="26"/>
                  <a:pt x="16" y="26"/>
                </a:cubicBezTo>
                <a:cubicBezTo>
                  <a:pt x="14" y="25"/>
                  <a:pt x="13" y="23"/>
                  <a:pt x="13" y="21"/>
                </a:cubicBezTo>
                <a:cubicBezTo>
                  <a:pt x="13" y="17"/>
                  <a:pt x="16" y="14"/>
                  <a:pt x="20" y="14"/>
                </a:cubicBezTo>
                <a:cubicBezTo>
                  <a:pt x="22" y="14"/>
                  <a:pt x="24" y="15"/>
                  <a:pt x="26" y="16"/>
                </a:cubicBezTo>
                <a:cubicBezTo>
                  <a:pt x="46" y="37"/>
                  <a:pt x="46" y="37"/>
                  <a:pt x="46" y="37"/>
                </a:cubicBezTo>
                <a:cubicBezTo>
                  <a:pt x="49" y="39"/>
                  <a:pt x="50" y="42"/>
                  <a:pt x="50" y="45"/>
                </a:cubicBezTo>
                <a:cubicBezTo>
                  <a:pt x="50" y="51"/>
                  <a:pt x="46" y="55"/>
                  <a:pt x="40" y="55"/>
                </a:cubicBez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32" name="Freeform 56"/>
          <p:cNvSpPr>
            <a:spLocks noEditPoints="1"/>
          </p:cNvSpPr>
          <p:nvPr/>
        </p:nvSpPr>
        <p:spPr bwMode="auto">
          <a:xfrm>
            <a:off x="7026379" y="2723279"/>
            <a:ext cx="481559" cy="481559"/>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33" name="Freeform 24"/>
          <p:cNvSpPr>
            <a:spLocks noEditPoints="1"/>
          </p:cNvSpPr>
          <p:nvPr/>
        </p:nvSpPr>
        <p:spPr bwMode="auto">
          <a:xfrm>
            <a:off x="4711671" y="2723277"/>
            <a:ext cx="406033" cy="440928"/>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34" name="Freeform 5"/>
          <p:cNvSpPr>
            <a:spLocks noEditPoints="1"/>
          </p:cNvSpPr>
          <p:nvPr/>
        </p:nvSpPr>
        <p:spPr bwMode="auto">
          <a:xfrm>
            <a:off x="5652613" y="2452581"/>
            <a:ext cx="829961" cy="829961"/>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35"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834582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lide(fromBottom)">
                                      <p:cBhvr>
                                        <p:cTn id="15" dur="500"/>
                                        <p:tgtEl>
                                          <p:spTgt spid="9"/>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1000"/>
                                        <p:tgtEl>
                                          <p:spTgt spid="8"/>
                                        </p:tgtEl>
                                      </p:cBhvr>
                                    </p:animEffect>
                                  </p:childTnLst>
                                </p:cTn>
                              </p:par>
                            </p:childTnLst>
                          </p:cTn>
                        </p:par>
                        <p:par>
                          <p:cTn id="20" fill="hold">
                            <p:stCondLst>
                              <p:cond delay="2350"/>
                            </p:stCondLst>
                            <p:childTnLst>
                              <p:par>
                                <p:cTn id="21" presetID="53"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850"/>
                            </p:stCondLst>
                            <p:childTnLst>
                              <p:par>
                                <p:cTn id="27" presetID="53"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animEffect transition="in" filter="fade">
                                      <p:cBhvr>
                                        <p:cTn id="31" dur="500"/>
                                        <p:tgtEl>
                                          <p:spTgt spid="34"/>
                                        </p:tgtEl>
                                      </p:cBhvr>
                                    </p:animEffect>
                                  </p:childTnLst>
                                </p:cTn>
                              </p:par>
                            </p:childTnLst>
                          </p:cTn>
                        </p:par>
                        <p:par>
                          <p:cTn id="32" fill="hold">
                            <p:stCondLst>
                              <p:cond delay="3350"/>
                            </p:stCondLst>
                            <p:childTnLst>
                              <p:par>
                                <p:cTn id="33" presetID="53"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3850"/>
                            </p:stCondLst>
                            <p:childTnLst>
                              <p:par>
                                <p:cTn id="39" presetID="53" presetClass="entr" presetSubtype="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ppt_w</p:attrName>
                                        </p:attrNameLst>
                                      </p:cBhvr>
                                      <p:tavLst>
                                        <p:tav tm="0">
                                          <p:val>
                                            <p:fltVal val="0"/>
                                          </p:val>
                                        </p:tav>
                                        <p:tav tm="100000">
                                          <p:val>
                                            <p:strVal val="#ppt_w"/>
                                          </p:val>
                                        </p:tav>
                                      </p:tavLst>
                                    </p:anim>
                                    <p:anim calcmode="lin" valueType="num">
                                      <p:cBhvr>
                                        <p:cTn id="42" dur="500" fill="hold"/>
                                        <p:tgtEl>
                                          <p:spTgt spid="33"/>
                                        </p:tgtEl>
                                        <p:attrNameLst>
                                          <p:attrName>ppt_h</p:attrName>
                                        </p:attrNameLst>
                                      </p:cBhvr>
                                      <p:tavLst>
                                        <p:tav tm="0">
                                          <p:val>
                                            <p:fltVal val="0"/>
                                          </p:val>
                                        </p:tav>
                                        <p:tav tm="100000">
                                          <p:val>
                                            <p:strVal val="#ppt_h"/>
                                          </p:val>
                                        </p:tav>
                                      </p:tavLst>
                                    </p:anim>
                                    <p:animEffect transition="in" filter="fade">
                                      <p:cBhvr>
                                        <p:cTn id="43" dur="500"/>
                                        <p:tgtEl>
                                          <p:spTgt spid="33"/>
                                        </p:tgtEl>
                                      </p:cBhvr>
                                    </p:animEffect>
                                  </p:childTnLst>
                                </p:cTn>
                              </p:par>
                            </p:childTnLst>
                          </p:cTn>
                        </p:par>
                        <p:par>
                          <p:cTn id="44" fill="hold">
                            <p:stCondLst>
                              <p:cond delay="4350"/>
                            </p:stCondLst>
                            <p:childTnLst>
                              <p:par>
                                <p:cTn id="45" presetID="53"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childTnLst>
                          </p:cTn>
                        </p:par>
                        <p:par>
                          <p:cTn id="50" fill="hold">
                            <p:stCondLst>
                              <p:cond delay="4850"/>
                            </p:stCondLst>
                            <p:childTnLst>
                              <p:par>
                                <p:cTn id="51" presetID="53"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childTnLst>
                          </p:cTn>
                        </p:par>
                        <p:par>
                          <p:cTn id="56" fill="hold">
                            <p:stCondLst>
                              <p:cond delay="5350"/>
                            </p:stCondLst>
                            <p:childTnLst>
                              <p:par>
                                <p:cTn id="57" presetID="53"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childTnLst>
                          </p:cTn>
                        </p:par>
                        <p:par>
                          <p:cTn id="62" fill="hold">
                            <p:stCondLst>
                              <p:cond delay="5850"/>
                            </p:stCondLst>
                            <p:childTnLst>
                              <p:par>
                                <p:cTn id="63" presetID="53" presetClass="entr" presetSubtype="0"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p:cTn id="65" dur="500" fill="hold"/>
                                        <p:tgtEl>
                                          <p:spTgt spid="29"/>
                                        </p:tgtEl>
                                        <p:attrNameLst>
                                          <p:attrName>ppt_w</p:attrName>
                                        </p:attrNameLst>
                                      </p:cBhvr>
                                      <p:tavLst>
                                        <p:tav tm="0">
                                          <p:val>
                                            <p:fltVal val="0"/>
                                          </p:val>
                                        </p:tav>
                                        <p:tav tm="100000">
                                          <p:val>
                                            <p:strVal val="#ppt_w"/>
                                          </p:val>
                                        </p:tav>
                                      </p:tavLst>
                                    </p:anim>
                                    <p:anim calcmode="lin" valueType="num">
                                      <p:cBhvr>
                                        <p:cTn id="66" dur="500" fill="hold"/>
                                        <p:tgtEl>
                                          <p:spTgt spid="29"/>
                                        </p:tgtEl>
                                        <p:attrNameLst>
                                          <p:attrName>ppt_h</p:attrName>
                                        </p:attrNameLst>
                                      </p:cBhvr>
                                      <p:tavLst>
                                        <p:tav tm="0">
                                          <p:val>
                                            <p:fltVal val="0"/>
                                          </p:val>
                                        </p:tav>
                                        <p:tav tm="100000">
                                          <p:val>
                                            <p:strVal val="#ppt_h"/>
                                          </p:val>
                                        </p:tav>
                                      </p:tavLst>
                                    </p:anim>
                                    <p:animEffect transition="in" filter="fade">
                                      <p:cBhvr>
                                        <p:cTn id="67" dur="500"/>
                                        <p:tgtEl>
                                          <p:spTgt spid="29"/>
                                        </p:tgtEl>
                                      </p:cBhvr>
                                    </p:animEffect>
                                  </p:childTnLst>
                                </p:cTn>
                              </p:par>
                            </p:childTnLst>
                          </p:cTn>
                        </p:par>
                        <p:par>
                          <p:cTn id="68" fill="hold">
                            <p:stCondLst>
                              <p:cond delay="6350"/>
                            </p:stCondLst>
                            <p:childTnLst>
                              <p:par>
                                <p:cTn id="69" presetID="53"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childTnLst>
                          </p:cTn>
                        </p:par>
                        <p:par>
                          <p:cTn id="74" fill="hold">
                            <p:stCondLst>
                              <p:cond delay="6850"/>
                            </p:stCondLst>
                            <p:childTnLst>
                              <p:par>
                                <p:cTn id="75" presetID="53" presetClass="entr" presetSubtype="0"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childTnLst>
                          </p:cTn>
                        </p:par>
                        <p:par>
                          <p:cTn id="80" fill="hold">
                            <p:stCondLst>
                              <p:cond delay="7350"/>
                            </p:stCondLst>
                            <p:childTnLst>
                              <p:par>
                                <p:cTn id="81" presetID="42" presetClass="entr" presetSubtype="0" fill="hold"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fade">
                                      <p:cBhvr>
                                        <p:cTn id="83" dur="500"/>
                                        <p:tgtEl>
                                          <p:spTgt spid="47"/>
                                        </p:tgtEl>
                                      </p:cBhvr>
                                    </p:animEffect>
                                    <p:anim calcmode="lin" valueType="num">
                                      <p:cBhvr>
                                        <p:cTn id="84" dur="500" fill="hold"/>
                                        <p:tgtEl>
                                          <p:spTgt spid="47"/>
                                        </p:tgtEl>
                                        <p:attrNameLst>
                                          <p:attrName>ppt_x</p:attrName>
                                        </p:attrNameLst>
                                      </p:cBhvr>
                                      <p:tavLst>
                                        <p:tav tm="0">
                                          <p:val>
                                            <p:strVal val="#ppt_x"/>
                                          </p:val>
                                        </p:tav>
                                        <p:tav tm="100000">
                                          <p:val>
                                            <p:strVal val="#ppt_x"/>
                                          </p:val>
                                        </p:tav>
                                      </p:tavLst>
                                    </p:anim>
                                    <p:anim calcmode="lin" valueType="num">
                                      <p:cBhvr>
                                        <p:cTn id="85" dur="500" fill="hold"/>
                                        <p:tgtEl>
                                          <p:spTgt spid="47"/>
                                        </p:tgtEl>
                                        <p:attrNameLst>
                                          <p:attrName>ppt_y</p:attrName>
                                        </p:attrNameLst>
                                      </p:cBhvr>
                                      <p:tavLst>
                                        <p:tav tm="0">
                                          <p:val>
                                            <p:strVal val="#ppt_y+.1"/>
                                          </p:val>
                                        </p:tav>
                                        <p:tav tm="100000">
                                          <p:val>
                                            <p:strVal val="#ppt_y"/>
                                          </p:val>
                                        </p:tav>
                                      </p:tavLst>
                                    </p:anim>
                                  </p:childTnLst>
                                </p:cTn>
                              </p:par>
                            </p:childTnLst>
                          </p:cTn>
                        </p:par>
                        <p:par>
                          <p:cTn id="86" fill="hold">
                            <p:stCondLst>
                              <p:cond delay="7850"/>
                            </p:stCondLst>
                            <p:childTnLst>
                              <p:par>
                                <p:cTn id="87" presetID="2" presetClass="entr" presetSubtype="8" accel="50000" decel="50000" fill="hold" nodeType="after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additive="base">
                                        <p:cTn id="89" dur="500" fill="hold"/>
                                        <p:tgtEl>
                                          <p:spTgt spid="18"/>
                                        </p:tgtEl>
                                        <p:attrNameLst>
                                          <p:attrName>ppt_x</p:attrName>
                                        </p:attrNameLst>
                                      </p:cBhvr>
                                      <p:tavLst>
                                        <p:tav tm="0">
                                          <p:val>
                                            <p:strVal val="0-#ppt_w/2"/>
                                          </p:val>
                                        </p:tav>
                                        <p:tav tm="100000">
                                          <p:val>
                                            <p:strVal val="#ppt_x"/>
                                          </p:val>
                                        </p:tav>
                                      </p:tavLst>
                                    </p:anim>
                                    <p:anim calcmode="lin" valueType="num">
                                      <p:cBhvr additive="base">
                                        <p:cTn id="90" dur="500" fill="hold"/>
                                        <p:tgtEl>
                                          <p:spTgt spid="18"/>
                                        </p:tgtEl>
                                        <p:attrNameLst>
                                          <p:attrName>ppt_y</p:attrName>
                                        </p:attrNameLst>
                                      </p:cBhvr>
                                      <p:tavLst>
                                        <p:tav tm="0">
                                          <p:val>
                                            <p:strVal val="#ppt_y"/>
                                          </p:val>
                                        </p:tav>
                                        <p:tav tm="100000">
                                          <p:val>
                                            <p:strVal val="#ppt_y"/>
                                          </p:val>
                                        </p:tav>
                                      </p:tavLst>
                                    </p:anim>
                                  </p:childTnLst>
                                </p:cTn>
                              </p:par>
                            </p:childTnLst>
                          </p:cTn>
                        </p:par>
                        <p:par>
                          <p:cTn id="91" fill="hold">
                            <p:stCondLst>
                              <p:cond delay="8350"/>
                            </p:stCondLst>
                            <p:childTnLst>
                              <p:par>
                                <p:cTn id="92" presetID="2" presetClass="entr" presetSubtype="2" accel="50000" decel="50000" fill="hold"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500" fill="hold"/>
                                        <p:tgtEl>
                                          <p:spTgt spid="17"/>
                                        </p:tgtEl>
                                        <p:attrNameLst>
                                          <p:attrName>ppt_x</p:attrName>
                                        </p:attrNameLst>
                                      </p:cBhvr>
                                      <p:tavLst>
                                        <p:tav tm="0">
                                          <p:val>
                                            <p:strVal val="1+#ppt_w/2"/>
                                          </p:val>
                                        </p:tav>
                                        <p:tav tm="100000">
                                          <p:val>
                                            <p:strVal val="#ppt_x"/>
                                          </p:val>
                                        </p:tav>
                                      </p:tavLst>
                                    </p:anim>
                                    <p:anim calcmode="lin" valueType="num">
                                      <p:cBhvr additive="base">
                                        <p:cTn id="95" dur="500" fill="hold"/>
                                        <p:tgtEl>
                                          <p:spTgt spid="17"/>
                                        </p:tgtEl>
                                        <p:attrNameLst>
                                          <p:attrName>ppt_y</p:attrName>
                                        </p:attrNameLst>
                                      </p:cBhvr>
                                      <p:tavLst>
                                        <p:tav tm="0">
                                          <p:val>
                                            <p:strVal val="#ppt_y"/>
                                          </p:val>
                                        </p:tav>
                                        <p:tav tm="100000">
                                          <p:val>
                                            <p:strVal val="#ppt_y"/>
                                          </p:val>
                                        </p:tav>
                                      </p:tavLst>
                                    </p:anim>
                                  </p:childTnLst>
                                </p:cTn>
                              </p:par>
                            </p:childTnLst>
                          </p:cTn>
                        </p:par>
                        <p:par>
                          <p:cTn id="96" fill="hold">
                            <p:stCondLst>
                              <p:cond delay="8850"/>
                            </p:stCondLst>
                            <p:childTnLst>
                              <p:par>
                                <p:cTn id="97" presetID="2" presetClass="entr" presetSubtype="2" accel="50000" decel="50000" fill="hold" nodeType="afterEffect">
                                  <p:stCondLst>
                                    <p:cond delay="0"/>
                                  </p:stCondLst>
                                  <p:childTnLst>
                                    <p:set>
                                      <p:cBhvr>
                                        <p:cTn id="98" dur="1" fill="hold">
                                          <p:stCondLst>
                                            <p:cond delay="0"/>
                                          </p:stCondLst>
                                        </p:cTn>
                                        <p:tgtEl>
                                          <p:spTgt spid="19"/>
                                        </p:tgtEl>
                                        <p:attrNameLst>
                                          <p:attrName>style.visibility</p:attrName>
                                        </p:attrNameLst>
                                      </p:cBhvr>
                                      <p:to>
                                        <p:strVal val="visible"/>
                                      </p:to>
                                    </p:set>
                                    <p:anim calcmode="lin" valueType="num">
                                      <p:cBhvr additive="base">
                                        <p:cTn id="99" dur="500" fill="hold"/>
                                        <p:tgtEl>
                                          <p:spTgt spid="19"/>
                                        </p:tgtEl>
                                        <p:attrNameLst>
                                          <p:attrName>ppt_x</p:attrName>
                                        </p:attrNameLst>
                                      </p:cBhvr>
                                      <p:tavLst>
                                        <p:tav tm="0">
                                          <p:val>
                                            <p:strVal val="1+#ppt_w/2"/>
                                          </p:val>
                                        </p:tav>
                                        <p:tav tm="100000">
                                          <p:val>
                                            <p:strVal val="#ppt_x"/>
                                          </p:val>
                                        </p:tav>
                                      </p:tavLst>
                                    </p:anim>
                                    <p:anim calcmode="lin" valueType="num">
                                      <p:cBhvr additive="base">
                                        <p:cTn id="100" dur="500" fill="hold"/>
                                        <p:tgtEl>
                                          <p:spTgt spid="19"/>
                                        </p:tgtEl>
                                        <p:attrNameLst>
                                          <p:attrName>ppt_y</p:attrName>
                                        </p:attrNameLst>
                                      </p:cBhvr>
                                      <p:tavLst>
                                        <p:tav tm="0">
                                          <p:val>
                                            <p:strVal val="#ppt_y"/>
                                          </p:val>
                                        </p:tav>
                                        <p:tav tm="100000">
                                          <p:val>
                                            <p:strVal val="#ppt_y"/>
                                          </p:val>
                                        </p:tav>
                                      </p:tavLst>
                                    </p:anim>
                                  </p:childTnLst>
                                </p:cTn>
                              </p:par>
                            </p:childTnLst>
                          </p:cTn>
                        </p:par>
                        <p:par>
                          <p:cTn id="101" fill="hold">
                            <p:stCondLst>
                              <p:cond delay="9350"/>
                            </p:stCondLst>
                            <p:childTnLst>
                              <p:par>
                                <p:cTn id="102" presetID="2" presetClass="entr" presetSubtype="8" accel="50000" decel="50000" fill="hold" nodeType="afterEffect">
                                  <p:stCondLst>
                                    <p:cond delay="0"/>
                                  </p:stCondLst>
                                  <p:childTnLst>
                                    <p:set>
                                      <p:cBhvr>
                                        <p:cTn id="103" dur="1" fill="hold">
                                          <p:stCondLst>
                                            <p:cond delay="0"/>
                                          </p:stCondLst>
                                        </p:cTn>
                                        <p:tgtEl>
                                          <p:spTgt spid="20"/>
                                        </p:tgtEl>
                                        <p:attrNameLst>
                                          <p:attrName>style.visibility</p:attrName>
                                        </p:attrNameLst>
                                      </p:cBhvr>
                                      <p:to>
                                        <p:strVal val="visible"/>
                                      </p:to>
                                    </p:set>
                                    <p:anim calcmode="lin" valueType="num">
                                      <p:cBhvr additive="base">
                                        <p:cTn id="104" dur="500" fill="hold"/>
                                        <p:tgtEl>
                                          <p:spTgt spid="20"/>
                                        </p:tgtEl>
                                        <p:attrNameLst>
                                          <p:attrName>ppt_x</p:attrName>
                                        </p:attrNameLst>
                                      </p:cBhvr>
                                      <p:tavLst>
                                        <p:tav tm="0">
                                          <p:val>
                                            <p:strVal val="0-#ppt_w/2"/>
                                          </p:val>
                                        </p:tav>
                                        <p:tav tm="100000">
                                          <p:val>
                                            <p:strVal val="#ppt_x"/>
                                          </p:val>
                                        </p:tav>
                                      </p:tavLst>
                                    </p:anim>
                                    <p:anim calcmode="lin" valueType="num">
                                      <p:cBhvr additive="base">
                                        <p:cTn id="10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8" grpId="0" animBg="1"/>
      <p:bldP spid="9" grpId="0" animBg="1"/>
      <p:bldP spid="12" grpId="0" animBg="1"/>
      <p:bldP spid="13" grpId="0" animBg="1"/>
      <p:bldP spid="16" grpId="0" animBg="1"/>
      <p:bldP spid="26" grpId="0" animBg="1"/>
      <p:bldP spid="29" grpId="0" animBg="1"/>
      <p:bldP spid="32" grpId="0" animBg="1"/>
      <p:bldP spid="33" grpId="0" animBg="1"/>
      <p:bldP spid="34" grpId="0" animBg="1"/>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23"/>
          <p:cNvSpPr>
            <a:spLocks noGrp="1"/>
          </p:cNvSpPr>
          <p:nvPr>
            <p:ph type="sldNum" sz="quarter" idx="4294967295"/>
          </p:nvPr>
        </p:nvSpPr>
        <p:spPr>
          <a:xfrm>
            <a:off x="11580813" y="6340475"/>
            <a:ext cx="611187" cy="366713"/>
          </a:xfrm>
          <a:prstGeom prst="rect">
            <a:avLst/>
          </a:prstGeom>
        </p:spPr>
        <p:txBody>
          <a:bodyPr/>
          <a:lstStyle/>
          <a:p>
            <a:fld id="{C136B7D2-B98C-44FD-8D04-7EC62A564975}" type="slidenum">
              <a:rPr lang="en-US" smtClean="0"/>
              <a:pPr/>
              <a:t>26</a:t>
            </a:fld>
            <a:endParaRPr lang="en-US" dirty="0"/>
          </a:p>
        </p:txBody>
      </p:sp>
      <p:grpSp>
        <p:nvGrpSpPr>
          <p:cNvPr id="3" name="Group 59"/>
          <p:cNvGrpSpPr/>
          <p:nvPr/>
        </p:nvGrpSpPr>
        <p:grpSpPr>
          <a:xfrm>
            <a:off x="8412377" y="5217231"/>
            <a:ext cx="3034136" cy="1141117"/>
            <a:chOff x="7154104" y="3206176"/>
            <a:chExt cx="2276195" cy="856061"/>
          </a:xfrm>
        </p:grpSpPr>
        <p:sp>
          <p:nvSpPr>
            <p:cNvPr id="181" name="TextBox 180"/>
            <p:cNvSpPr txBox="1"/>
            <p:nvPr/>
          </p:nvSpPr>
          <p:spPr>
            <a:xfrm>
              <a:off x="7154105" y="3453979"/>
              <a:ext cx="2276194" cy="608258"/>
            </a:xfrm>
            <a:prstGeom prst="rect">
              <a:avLst/>
            </a:prstGeom>
            <a:noFill/>
          </p:spPr>
          <p:txBody>
            <a:bodyPr wrap="square" lIns="0" tIns="0" rIns="0" bIns="0" rtlCol="0">
              <a:spAutoFit/>
            </a:body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182" name="Rectangle 181"/>
            <p:cNvSpPr/>
            <p:nvPr/>
          </p:nvSpPr>
          <p:spPr>
            <a:xfrm>
              <a:off x="7154104" y="3206176"/>
              <a:ext cx="1154463" cy="271251"/>
            </a:xfrm>
            <a:prstGeom prst="rect">
              <a:avLst/>
            </a:prstGeom>
          </p:spPr>
          <p:txBody>
            <a:bodyPr wrap="none" lIns="0" tIns="0" rIns="0" bIns="0">
              <a:spAutoFit/>
            </a:bodyPr>
            <a:lstStyle/>
            <a:p>
              <a:pPr>
                <a:lnSpc>
                  <a:spcPct val="130000"/>
                </a:lnSpc>
              </a:pPr>
              <a:r>
                <a:rPr lang="zh-CN" altLang="en-US" sz="2000" dirty="0">
                  <a:solidFill>
                    <a:srgbClr val="0070C0"/>
                  </a:solidFill>
                  <a:latin typeface="汉仪菱心体简" panose="02010609000101010101" pitchFamily="49" charset="-122"/>
                  <a:ea typeface="汉仪菱心体简" panose="02010609000101010101" pitchFamily="49" charset="-122"/>
                </a:rPr>
                <a:t>点击添加标题</a:t>
              </a:r>
            </a:p>
          </p:txBody>
        </p:sp>
      </p:grpSp>
      <p:grpSp>
        <p:nvGrpSpPr>
          <p:cNvPr id="4" name="Group 57"/>
          <p:cNvGrpSpPr/>
          <p:nvPr/>
        </p:nvGrpSpPr>
        <p:grpSpPr>
          <a:xfrm>
            <a:off x="567169" y="3284002"/>
            <a:ext cx="3131529" cy="1141117"/>
            <a:chOff x="-267404" y="3168889"/>
            <a:chExt cx="2349259" cy="856061"/>
          </a:xfrm>
        </p:grpSpPr>
        <p:sp>
          <p:nvSpPr>
            <p:cNvPr id="184" name="TextBox 183"/>
            <p:cNvSpPr txBox="1"/>
            <p:nvPr/>
          </p:nvSpPr>
          <p:spPr>
            <a:xfrm>
              <a:off x="-267404" y="3416692"/>
              <a:ext cx="2247089" cy="608258"/>
            </a:xfrm>
            <a:prstGeom prst="rect">
              <a:avLst/>
            </a:prstGeom>
            <a:noFill/>
          </p:spPr>
          <p:txBody>
            <a:bodyPr wrap="square" lIns="0" tIns="0" rIns="0" bIns="0" rtlCol="0">
              <a:spAutoFit/>
            </a:body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185" name="Rectangle 184"/>
            <p:cNvSpPr/>
            <p:nvPr/>
          </p:nvSpPr>
          <p:spPr>
            <a:xfrm>
              <a:off x="927392" y="3168889"/>
              <a:ext cx="1154463" cy="271251"/>
            </a:xfrm>
            <a:prstGeom prst="rect">
              <a:avLst/>
            </a:prstGeom>
          </p:spPr>
          <p:txBody>
            <a:bodyPr wrap="none" lIns="0" tIns="0" rIns="0" bIns="0">
              <a:spAutoFit/>
            </a:bodyPr>
            <a:lstStyle/>
            <a:p>
              <a:pPr>
                <a:lnSpc>
                  <a:spcPct val="130000"/>
                </a:lnSpc>
              </a:pPr>
              <a:r>
                <a:rPr lang="zh-CN" altLang="en-US" sz="2000" dirty="0">
                  <a:solidFill>
                    <a:srgbClr val="0070C0"/>
                  </a:solidFill>
                  <a:latin typeface="汉仪菱心体简" panose="02010609000101010101" pitchFamily="49" charset="-122"/>
                  <a:ea typeface="汉仪菱心体简" panose="02010609000101010101" pitchFamily="49" charset="-122"/>
                </a:rPr>
                <a:t>点击添加标题</a:t>
              </a:r>
            </a:p>
          </p:txBody>
        </p:sp>
      </p:grpSp>
      <p:grpSp>
        <p:nvGrpSpPr>
          <p:cNvPr id="5" name="Group 58"/>
          <p:cNvGrpSpPr/>
          <p:nvPr/>
        </p:nvGrpSpPr>
        <p:grpSpPr>
          <a:xfrm>
            <a:off x="8412377" y="1586056"/>
            <a:ext cx="3034136" cy="1141117"/>
            <a:chOff x="7174424" y="1352592"/>
            <a:chExt cx="2276195" cy="856061"/>
          </a:xfrm>
        </p:grpSpPr>
        <p:sp>
          <p:nvSpPr>
            <p:cNvPr id="187" name="TextBox 186"/>
            <p:cNvSpPr txBox="1"/>
            <p:nvPr/>
          </p:nvSpPr>
          <p:spPr>
            <a:xfrm>
              <a:off x="7174424" y="1600395"/>
              <a:ext cx="2276195" cy="608258"/>
            </a:xfrm>
            <a:prstGeom prst="rect">
              <a:avLst/>
            </a:prstGeom>
            <a:noFill/>
          </p:spPr>
          <p:txBody>
            <a:bodyPr wrap="square" lIns="0" tIns="0" rIns="0" bIns="0" rtlCol="0">
              <a:spAutoFit/>
            </a:body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188" name="Rectangle 187"/>
            <p:cNvSpPr/>
            <p:nvPr/>
          </p:nvSpPr>
          <p:spPr>
            <a:xfrm>
              <a:off x="7174424" y="1352592"/>
              <a:ext cx="1154463" cy="271251"/>
            </a:xfrm>
            <a:prstGeom prst="rect">
              <a:avLst/>
            </a:prstGeom>
          </p:spPr>
          <p:txBody>
            <a:bodyPr wrap="none" lIns="0" tIns="0" rIns="0" bIns="0">
              <a:spAutoFit/>
            </a:bodyPr>
            <a:lstStyle/>
            <a:p>
              <a:pPr>
                <a:lnSpc>
                  <a:spcPct val="130000"/>
                </a:lnSpc>
              </a:pPr>
              <a:r>
                <a:rPr lang="zh-CN" altLang="en-US" sz="2000" dirty="0">
                  <a:solidFill>
                    <a:srgbClr val="0070C0"/>
                  </a:solidFill>
                  <a:latin typeface="汉仪菱心体简" panose="02010609000101010101" pitchFamily="49" charset="-122"/>
                  <a:ea typeface="汉仪菱心体简" panose="02010609000101010101" pitchFamily="49" charset="-122"/>
                </a:rPr>
                <a:t>点击添加标题</a:t>
              </a:r>
            </a:p>
          </p:txBody>
        </p:sp>
      </p:grpSp>
      <p:grpSp>
        <p:nvGrpSpPr>
          <p:cNvPr id="7" name="Group 56"/>
          <p:cNvGrpSpPr/>
          <p:nvPr/>
        </p:nvGrpSpPr>
        <p:grpSpPr>
          <a:xfrm>
            <a:off x="643957" y="1550352"/>
            <a:ext cx="3170328" cy="1141117"/>
            <a:chOff x="-296510" y="1363501"/>
            <a:chExt cx="2378365" cy="856061"/>
          </a:xfrm>
        </p:grpSpPr>
        <p:sp>
          <p:nvSpPr>
            <p:cNvPr id="190" name="TextBox 189"/>
            <p:cNvSpPr txBox="1"/>
            <p:nvPr/>
          </p:nvSpPr>
          <p:spPr>
            <a:xfrm>
              <a:off x="-296510" y="1611304"/>
              <a:ext cx="2276196" cy="608258"/>
            </a:xfrm>
            <a:prstGeom prst="rect">
              <a:avLst/>
            </a:prstGeom>
            <a:noFill/>
          </p:spPr>
          <p:txBody>
            <a:bodyPr wrap="square" lIns="0" tIns="0" rIns="0" bIns="0" rtlCol="0">
              <a:spAutoFit/>
            </a:body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191" name="Rectangle 190"/>
            <p:cNvSpPr/>
            <p:nvPr/>
          </p:nvSpPr>
          <p:spPr>
            <a:xfrm>
              <a:off x="927392" y="1363501"/>
              <a:ext cx="1154463" cy="271251"/>
            </a:xfrm>
            <a:prstGeom prst="rect">
              <a:avLst/>
            </a:prstGeom>
          </p:spPr>
          <p:txBody>
            <a:bodyPr wrap="none" lIns="0" tIns="0" rIns="0" bIns="0">
              <a:spAutoFit/>
            </a:bodyPr>
            <a:lstStyle/>
            <a:p>
              <a:pPr>
                <a:lnSpc>
                  <a:spcPct val="130000"/>
                </a:lnSpc>
              </a:pPr>
              <a:r>
                <a:rPr lang="zh-CN" altLang="en-US" sz="2000" dirty="0">
                  <a:solidFill>
                    <a:srgbClr val="0070C0"/>
                  </a:solidFill>
                  <a:latin typeface="汉仪菱心体简" panose="02010609000101010101" pitchFamily="49" charset="-122"/>
                  <a:ea typeface="汉仪菱心体简" panose="02010609000101010101" pitchFamily="49" charset="-122"/>
                </a:rPr>
                <a:t>点击添加标题</a:t>
              </a:r>
            </a:p>
          </p:txBody>
        </p:sp>
      </p:grpSp>
      <p:grpSp>
        <p:nvGrpSpPr>
          <p:cNvPr id="8" name="Group 56"/>
          <p:cNvGrpSpPr/>
          <p:nvPr/>
        </p:nvGrpSpPr>
        <p:grpSpPr>
          <a:xfrm>
            <a:off x="643957" y="5109818"/>
            <a:ext cx="3170328" cy="1141117"/>
            <a:chOff x="-296510" y="1363501"/>
            <a:chExt cx="2378365" cy="856061"/>
          </a:xfrm>
        </p:grpSpPr>
        <p:sp>
          <p:nvSpPr>
            <p:cNvPr id="193" name="TextBox 192"/>
            <p:cNvSpPr txBox="1"/>
            <p:nvPr/>
          </p:nvSpPr>
          <p:spPr>
            <a:xfrm>
              <a:off x="-296510" y="1611304"/>
              <a:ext cx="2276196" cy="608258"/>
            </a:xfrm>
            <a:prstGeom prst="rect">
              <a:avLst/>
            </a:prstGeom>
            <a:noFill/>
          </p:spPr>
          <p:txBody>
            <a:bodyPr wrap="square" lIns="0" tIns="0" rIns="0" bIns="0" rtlCol="0">
              <a:spAutoFit/>
            </a:body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194" name="Rectangle 193"/>
            <p:cNvSpPr/>
            <p:nvPr/>
          </p:nvSpPr>
          <p:spPr>
            <a:xfrm>
              <a:off x="927392" y="1363501"/>
              <a:ext cx="1154463" cy="271251"/>
            </a:xfrm>
            <a:prstGeom prst="rect">
              <a:avLst/>
            </a:prstGeom>
          </p:spPr>
          <p:txBody>
            <a:bodyPr wrap="none" lIns="0" tIns="0" rIns="0" bIns="0">
              <a:spAutoFit/>
            </a:bodyPr>
            <a:lstStyle/>
            <a:p>
              <a:pPr>
                <a:lnSpc>
                  <a:spcPct val="130000"/>
                </a:lnSpc>
              </a:pPr>
              <a:r>
                <a:rPr lang="zh-CN" altLang="en-US" sz="2000" dirty="0">
                  <a:solidFill>
                    <a:srgbClr val="0070C0"/>
                  </a:solidFill>
                  <a:latin typeface="汉仪菱心体简" panose="02010609000101010101" pitchFamily="49" charset="-122"/>
                  <a:ea typeface="汉仪菱心体简" panose="02010609000101010101" pitchFamily="49" charset="-122"/>
                </a:rPr>
                <a:t>点击添加标题</a:t>
              </a:r>
            </a:p>
          </p:txBody>
        </p:sp>
      </p:grpSp>
      <p:grpSp>
        <p:nvGrpSpPr>
          <p:cNvPr id="9" name="Group 58"/>
          <p:cNvGrpSpPr/>
          <p:nvPr/>
        </p:nvGrpSpPr>
        <p:grpSpPr>
          <a:xfrm>
            <a:off x="8630049" y="3289236"/>
            <a:ext cx="3034136" cy="1141117"/>
            <a:chOff x="7174424" y="1352592"/>
            <a:chExt cx="2276195" cy="856061"/>
          </a:xfrm>
        </p:grpSpPr>
        <p:sp>
          <p:nvSpPr>
            <p:cNvPr id="196" name="TextBox 195"/>
            <p:cNvSpPr txBox="1"/>
            <p:nvPr/>
          </p:nvSpPr>
          <p:spPr>
            <a:xfrm>
              <a:off x="7174424" y="1600395"/>
              <a:ext cx="2276195" cy="608258"/>
            </a:xfrm>
            <a:prstGeom prst="rect">
              <a:avLst/>
            </a:prstGeom>
            <a:noFill/>
          </p:spPr>
          <p:txBody>
            <a:bodyPr wrap="square" lIns="0" tIns="0" rIns="0" bIns="0" rtlCol="0">
              <a:spAutoFit/>
            </a:bodyPr>
            <a:lstStyle/>
            <a:p>
              <a:pP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197" name="Rectangle 196"/>
            <p:cNvSpPr/>
            <p:nvPr/>
          </p:nvSpPr>
          <p:spPr>
            <a:xfrm>
              <a:off x="7174424" y="1352592"/>
              <a:ext cx="1154463" cy="271251"/>
            </a:xfrm>
            <a:prstGeom prst="rect">
              <a:avLst/>
            </a:prstGeom>
          </p:spPr>
          <p:txBody>
            <a:bodyPr wrap="square" lIns="0" tIns="0" rIns="0" bIns="0">
              <a:spAutoFit/>
            </a:bodyPr>
            <a:lstStyle/>
            <a:p>
              <a:pPr>
                <a:lnSpc>
                  <a:spcPct val="130000"/>
                </a:lnSpc>
              </a:pPr>
              <a:r>
                <a:rPr lang="zh-CN" altLang="en-US" sz="2000" dirty="0">
                  <a:solidFill>
                    <a:srgbClr val="0070C0"/>
                  </a:solidFill>
                  <a:latin typeface="汉仪菱心体简" panose="02010609000101010101" pitchFamily="49" charset="-122"/>
                  <a:ea typeface="汉仪菱心体简" panose="02010609000101010101" pitchFamily="49" charset="-122"/>
                </a:rPr>
                <a:t>点击添加标题</a:t>
              </a:r>
            </a:p>
          </p:txBody>
        </p:sp>
      </p:grpSp>
      <p:grpSp>
        <p:nvGrpSpPr>
          <p:cNvPr id="17" name="Group 73"/>
          <p:cNvGrpSpPr/>
          <p:nvPr/>
        </p:nvGrpSpPr>
        <p:grpSpPr>
          <a:xfrm>
            <a:off x="3869109" y="1993362"/>
            <a:ext cx="1240128" cy="288725"/>
            <a:chOff x="2901397" y="1460250"/>
            <a:chExt cx="930338" cy="220268"/>
          </a:xfrm>
        </p:grpSpPr>
        <p:cxnSp>
          <p:nvCxnSpPr>
            <p:cNvPr id="70" name="Straight Connector 69"/>
            <p:cNvCxnSpPr/>
            <p:nvPr/>
          </p:nvCxnSpPr>
          <p:spPr>
            <a:xfrm flipH="1" flipV="1">
              <a:off x="3592681" y="1460250"/>
              <a:ext cx="239054" cy="220268"/>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2901397" y="1461496"/>
              <a:ext cx="691284" cy="0"/>
            </a:xfrm>
            <a:prstGeom prst="line">
              <a:avLst/>
            </a:prstGeom>
            <a:ln w="19050" cap="rnd">
              <a:solidFill>
                <a:schemeClr val="accent2"/>
              </a:solidFill>
              <a:prstDash val="solid"/>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8" name="Group 74"/>
          <p:cNvGrpSpPr/>
          <p:nvPr/>
        </p:nvGrpSpPr>
        <p:grpSpPr>
          <a:xfrm flipH="1">
            <a:off x="6996041" y="1987013"/>
            <a:ext cx="1243301" cy="295072"/>
            <a:chOff x="2899016" y="1459156"/>
            <a:chExt cx="932719" cy="221362"/>
          </a:xfrm>
        </p:grpSpPr>
        <p:cxnSp>
          <p:nvCxnSpPr>
            <p:cNvPr id="76" name="Straight Connector 75"/>
            <p:cNvCxnSpPr/>
            <p:nvPr/>
          </p:nvCxnSpPr>
          <p:spPr>
            <a:xfrm flipH="1" flipV="1">
              <a:off x="3592681" y="1460250"/>
              <a:ext cx="239054" cy="220268"/>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2899016" y="1459156"/>
              <a:ext cx="691284" cy="0"/>
            </a:xfrm>
            <a:prstGeom prst="line">
              <a:avLst/>
            </a:prstGeom>
            <a:ln w="19050" cap="rnd">
              <a:solidFill>
                <a:schemeClr val="accent3"/>
              </a:solidFill>
              <a:prstDash val="solid"/>
              <a:tailEnd type="oval"/>
            </a:ln>
          </p:spPr>
          <p:style>
            <a:lnRef idx="1">
              <a:schemeClr val="accent1"/>
            </a:lnRef>
            <a:fillRef idx="0">
              <a:schemeClr val="accent1"/>
            </a:fillRef>
            <a:effectRef idx="0">
              <a:schemeClr val="accent1"/>
            </a:effectRef>
            <a:fontRef idx="minor">
              <a:schemeClr val="tx1"/>
            </a:fontRef>
          </p:style>
        </p:cxnSp>
      </p:grpSp>
      <p:grpSp>
        <p:nvGrpSpPr>
          <p:cNvPr id="19" name="Group 81"/>
          <p:cNvGrpSpPr/>
          <p:nvPr/>
        </p:nvGrpSpPr>
        <p:grpSpPr>
          <a:xfrm flipV="1">
            <a:off x="3865937" y="5280676"/>
            <a:ext cx="1243301" cy="288725"/>
            <a:chOff x="2899016" y="1460250"/>
            <a:chExt cx="932719" cy="220268"/>
          </a:xfrm>
        </p:grpSpPr>
        <p:cxnSp>
          <p:nvCxnSpPr>
            <p:cNvPr id="83" name="Straight Connector 82"/>
            <p:cNvCxnSpPr/>
            <p:nvPr/>
          </p:nvCxnSpPr>
          <p:spPr>
            <a:xfrm flipH="1" flipV="1">
              <a:off x="3592681" y="1460250"/>
              <a:ext cx="239054" cy="220268"/>
            </a:xfrm>
            <a:prstGeom prst="line">
              <a:avLst/>
            </a:prstGeom>
            <a:ln w="19050" cap="rnd">
              <a:solidFill>
                <a:schemeClr val="accent6"/>
              </a:solidFill>
              <a:prstDash val="solid"/>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2899016" y="1461496"/>
              <a:ext cx="691284" cy="0"/>
            </a:xfrm>
            <a:prstGeom prst="line">
              <a:avLst/>
            </a:prstGeom>
            <a:ln w="19050" cap="rnd">
              <a:solidFill>
                <a:schemeClr val="accent6"/>
              </a:solidFill>
              <a:prstDash val="solid"/>
              <a:tailEnd type="oval"/>
            </a:ln>
          </p:spPr>
          <p:style>
            <a:lnRef idx="1">
              <a:schemeClr val="accent1"/>
            </a:lnRef>
            <a:fillRef idx="0">
              <a:schemeClr val="accent1"/>
            </a:fillRef>
            <a:effectRef idx="0">
              <a:schemeClr val="accent1"/>
            </a:effectRef>
            <a:fontRef idx="minor">
              <a:schemeClr val="tx1"/>
            </a:fontRef>
          </p:style>
        </p:cxnSp>
      </p:grpSp>
      <p:grpSp>
        <p:nvGrpSpPr>
          <p:cNvPr id="20" name="Group 84"/>
          <p:cNvGrpSpPr/>
          <p:nvPr/>
        </p:nvGrpSpPr>
        <p:grpSpPr>
          <a:xfrm flipH="1" flipV="1">
            <a:off x="6996039" y="5326573"/>
            <a:ext cx="1240128" cy="295072"/>
            <a:chOff x="2901397" y="1459156"/>
            <a:chExt cx="930338" cy="221362"/>
          </a:xfrm>
        </p:grpSpPr>
        <p:cxnSp>
          <p:nvCxnSpPr>
            <p:cNvPr id="86" name="Straight Connector 85"/>
            <p:cNvCxnSpPr/>
            <p:nvPr/>
          </p:nvCxnSpPr>
          <p:spPr>
            <a:xfrm flipH="1" flipV="1">
              <a:off x="3592681" y="1460250"/>
              <a:ext cx="239054" cy="220268"/>
            </a:xfrm>
            <a:prstGeom prst="line">
              <a:avLst/>
            </a:prstGeom>
            <a:ln w="19050" cap="rnd">
              <a:solidFill>
                <a:schemeClr val="accent5"/>
              </a:solidFill>
              <a:prstDash val="soli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H="1">
              <a:off x="2901397" y="1459156"/>
              <a:ext cx="691284" cy="0"/>
            </a:xfrm>
            <a:prstGeom prst="line">
              <a:avLst/>
            </a:prstGeom>
            <a:ln w="19050" cap="rnd">
              <a:solidFill>
                <a:schemeClr val="accent5"/>
              </a:solidFill>
              <a:prstDash val="solid"/>
              <a:tailEnd type="oval"/>
            </a:ln>
          </p:spPr>
          <p:style>
            <a:lnRef idx="1">
              <a:schemeClr val="accent1"/>
            </a:lnRef>
            <a:fillRef idx="0">
              <a:schemeClr val="accent1"/>
            </a:fillRef>
            <a:effectRef idx="0">
              <a:schemeClr val="accent1"/>
            </a:effectRef>
            <a:fontRef idx="minor">
              <a:schemeClr val="tx1"/>
            </a:fontRef>
          </p:style>
        </p:cxnSp>
      </p:grpSp>
      <p:cxnSp>
        <p:nvCxnSpPr>
          <p:cNvPr id="88" name="Straight Connector 87"/>
          <p:cNvCxnSpPr/>
          <p:nvPr/>
        </p:nvCxnSpPr>
        <p:spPr>
          <a:xfrm flipH="1">
            <a:off x="3690794" y="3777243"/>
            <a:ext cx="614009" cy="0"/>
          </a:xfrm>
          <a:prstGeom prst="line">
            <a:avLst/>
          </a:prstGeom>
          <a:ln w="19050" cap="rnd">
            <a:solidFill>
              <a:schemeClr val="accent1"/>
            </a:solidFill>
            <a:prstDash val="solid"/>
            <a:headEnd type="none"/>
            <a:tailEnd type="ova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7887201" y="3777243"/>
            <a:ext cx="614009" cy="0"/>
          </a:xfrm>
          <a:prstGeom prst="line">
            <a:avLst/>
          </a:prstGeom>
          <a:ln w="19050" cap="rnd">
            <a:solidFill>
              <a:schemeClr val="accent4"/>
            </a:solidFill>
            <a:prstDash val="solid"/>
            <a:headEnd type="oval"/>
            <a:tailEnd type="none"/>
          </a:ln>
        </p:spPr>
        <p:style>
          <a:lnRef idx="1">
            <a:schemeClr val="accent1"/>
          </a:lnRef>
          <a:fillRef idx="0">
            <a:schemeClr val="accent1"/>
          </a:fillRef>
          <a:effectRef idx="0">
            <a:schemeClr val="accent1"/>
          </a:effectRef>
          <a:fontRef idx="minor">
            <a:schemeClr val="tx1"/>
          </a:fontRef>
        </p:style>
      </p:cxnSp>
      <p:grpSp>
        <p:nvGrpSpPr>
          <p:cNvPr id="99" name="Group 98"/>
          <p:cNvGrpSpPr/>
          <p:nvPr/>
        </p:nvGrpSpPr>
        <p:grpSpPr>
          <a:xfrm>
            <a:off x="6154662" y="1993360"/>
            <a:ext cx="1488580" cy="1354143"/>
            <a:chOff x="4616008" y="1463917"/>
            <a:chExt cx="1116726" cy="1015872"/>
          </a:xfrm>
        </p:grpSpPr>
        <p:sp>
          <p:nvSpPr>
            <p:cNvPr id="43" name="Freeform 59"/>
            <p:cNvSpPr>
              <a:spLocks/>
            </p:cNvSpPr>
            <p:nvPr/>
          </p:nvSpPr>
          <p:spPr bwMode="auto">
            <a:xfrm>
              <a:off x="4616008" y="1463917"/>
              <a:ext cx="1116726" cy="1015872"/>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grpSp>
          <p:nvGrpSpPr>
            <p:cNvPr id="58" name="Group 57"/>
            <p:cNvGrpSpPr/>
            <p:nvPr/>
          </p:nvGrpSpPr>
          <p:grpSpPr>
            <a:xfrm>
              <a:off x="4743404" y="1718036"/>
              <a:ext cx="535010" cy="517313"/>
              <a:chOff x="5659438" y="2249488"/>
              <a:chExt cx="623887" cy="603250"/>
            </a:xfrm>
            <a:solidFill>
              <a:schemeClr val="accent3">
                <a:lumMod val="50000"/>
              </a:schemeClr>
            </a:solidFill>
          </p:grpSpPr>
          <p:sp>
            <p:nvSpPr>
              <p:cNvPr id="59" name="Freeform 67"/>
              <p:cNvSpPr>
                <a:spLocks noEditPoints="1"/>
              </p:cNvSpPr>
              <p:nvPr/>
            </p:nvSpPr>
            <p:spPr bwMode="auto">
              <a:xfrm>
                <a:off x="5988050" y="2249488"/>
                <a:ext cx="295275" cy="585788"/>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62" name="Freeform 68"/>
              <p:cNvSpPr>
                <a:spLocks/>
              </p:cNvSpPr>
              <p:nvPr/>
            </p:nvSpPr>
            <p:spPr bwMode="auto">
              <a:xfrm>
                <a:off x="6027738" y="2559050"/>
                <a:ext cx="214313" cy="222250"/>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65" name="Freeform 69"/>
              <p:cNvSpPr>
                <a:spLocks/>
              </p:cNvSpPr>
              <p:nvPr/>
            </p:nvSpPr>
            <p:spPr bwMode="auto">
              <a:xfrm>
                <a:off x="5708650" y="2543175"/>
                <a:ext cx="252413" cy="258763"/>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66" name="Freeform 70"/>
              <p:cNvSpPr>
                <a:spLocks/>
              </p:cNvSpPr>
              <p:nvPr/>
            </p:nvSpPr>
            <p:spPr bwMode="auto">
              <a:xfrm>
                <a:off x="5659438" y="2320925"/>
                <a:ext cx="312738" cy="53181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grpSp>
      </p:grpSp>
      <p:grpSp>
        <p:nvGrpSpPr>
          <p:cNvPr id="101" name="Group 100"/>
          <p:cNvGrpSpPr/>
          <p:nvPr/>
        </p:nvGrpSpPr>
        <p:grpSpPr>
          <a:xfrm>
            <a:off x="4292106" y="2927083"/>
            <a:ext cx="1092603" cy="1715900"/>
            <a:chOff x="3218726" y="2164392"/>
            <a:chExt cx="819666" cy="1287260"/>
          </a:xfrm>
        </p:grpSpPr>
        <p:sp>
          <p:nvSpPr>
            <p:cNvPr id="46" name="Freeform 62"/>
            <p:cNvSpPr>
              <a:spLocks/>
            </p:cNvSpPr>
            <p:nvPr/>
          </p:nvSpPr>
          <p:spPr bwMode="auto">
            <a:xfrm>
              <a:off x="3218726" y="2164392"/>
              <a:ext cx="819666" cy="1287260"/>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67" name="Freeform 74"/>
            <p:cNvSpPr>
              <a:spLocks noEditPoints="1"/>
            </p:cNvSpPr>
            <p:nvPr/>
          </p:nvSpPr>
          <p:spPr bwMode="auto">
            <a:xfrm>
              <a:off x="3392943" y="2597627"/>
              <a:ext cx="471233" cy="420791"/>
            </a:xfrm>
            <a:custGeom>
              <a:avLst/>
              <a:gdLst/>
              <a:ahLst/>
              <a:cxnLst>
                <a:cxn ang="0">
                  <a:pos x="176" y="29"/>
                </a:cxn>
                <a:cxn ang="0">
                  <a:pos x="120" y="29"/>
                </a:cxn>
                <a:cxn ang="0">
                  <a:pos x="120" y="0"/>
                </a:cxn>
                <a:cxn ang="0">
                  <a:pos x="114" y="0"/>
                </a:cxn>
                <a:cxn ang="0">
                  <a:pos x="110" y="0"/>
                </a:cxn>
                <a:cxn ang="0">
                  <a:pos x="81" y="0"/>
                </a:cxn>
                <a:cxn ang="0">
                  <a:pos x="71" y="0"/>
                </a:cxn>
                <a:cxn ang="0">
                  <a:pos x="71" y="10"/>
                </a:cxn>
                <a:cxn ang="0">
                  <a:pos x="71" y="29"/>
                </a:cxn>
                <a:cxn ang="0">
                  <a:pos x="15" y="29"/>
                </a:cxn>
                <a:cxn ang="0">
                  <a:pos x="0" y="44"/>
                </a:cxn>
                <a:cxn ang="0">
                  <a:pos x="0" y="156"/>
                </a:cxn>
                <a:cxn ang="0">
                  <a:pos x="15" y="171"/>
                </a:cxn>
                <a:cxn ang="0">
                  <a:pos x="176" y="171"/>
                </a:cxn>
                <a:cxn ang="0">
                  <a:pos x="192" y="156"/>
                </a:cxn>
                <a:cxn ang="0">
                  <a:pos x="192" y="44"/>
                </a:cxn>
                <a:cxn ang="0">
                  <a:pos x="176" y="29"/>
                </a:cxn>
                <a:cxn ang="0">
                  <a:pos x="81" y="10"/>
                </a:cxn>
                <a:cxn ang="0">
                  <a:pos x="110" y="10"/>
                </a:cxn>
                <a:cxn ang="0">
                  <a:pos x="110" y="29"/>
                </a:cxn>
                <a:cxn ang="0">
                  <a:pos x="81" y="29"/>
                </a:cxn>
                <a:cxn ang="0">
                  <a:pos x="81" y="10"/>
                </a:cxn>
                <a:cxn ang="0">
                  <a:pos x="134" y="107"/>
                </a:cxn>
                <a:cxn ang="0">
                  <a:pos x="127" y="115"/>
                </a:cxn>
                <a:cxn ang="0">
                  <a:pos x="111" y="115"/>
                </a:cxn>
                <a:cxn ang="0">
                  <a:pos x="111" y="130"/>
                </a:cxn>
                <a:cxn ang="0">
                  <a:pos x="103" y="138"/>
                </a:cxn>
                <a:cxn ang="0">
                  <a:pos x="88" y="138"/>
                </a:cxn>
                <a:cxn ang="0">
                  <a:pos x="80" y="130"/>
                </a:cxn>
                <a:cxn ang="0">
                  <a:pos x="80" y="115"/>
                </a:cxn>
                <a:cxn ang="0">
                  <a:pos x="65" y="115"/>
                </a:cxn>
                <a:cxn ang="0">
                  <a:pos x="57" y="107"/>
                </a:cxn>
                <a:cxn ang="0">
                  <a:pos x="57" y="92"/>
                </a:cxn>
                <a:cxn ang="0">
                  <a:pos x="65" y="84"/>
                </a:cxn>
                <a:cxn ang="0">
                  <a:pos x="80" y="84"/>
                </a:cxn>
                <a:cxn ang="0">
                  <a:pos x="80" y="68"/>
                </a:cxn>
                <a:cxn ang="0">
                  <a:pos x="88" y="61"/>
                </a:cxn>
                <a:cxn ang="0">
                  <a:pos x="103" y="61"/>
                </a:cxn>
                <a:cxn ang="0">
                  <a:pos x="111" y="68"/>
                </a:cxn>
                <a:cxn ang="0">
                  <a:pos x="111" y="84"/>
                </a:cxn>
                <a:cxn ang="0">
                  <a:pos x="127" y="84"/>
                </a:cxn>
                <a:cxn ang="0">
                  <a:pos x="134" y="92"/>
                </a:cxn>
                <a:cxn ang="0">
                  <a:pos x="134" y="107"/>
                </a:cxn>
              </a:cxnLst>
              <a:rect l="0" t="0" r="r" b="b"/>
              <a:pathLst>
                <a:path w="192" h="171">
                  <a:moveTo>
                    <a:pt x="176" y="29"/>
                  </a:moveTo>
                  <a:cubicBezTo>
                    <a:pt x="120" y="29"/>
                    <a:pt x="120" y="29"/>
                    <a:pt x="120" y="29"/>
                  </a:cubicBezTo>
                  <a:cubicBezTo>
                    <a:pt x="120" y="0"/>
                    <a:pt x="120" y="0"/>
                    <a:pt x="120" y="0"/>
                  </a:cubicBezTo>
                  <a:cubicBezTo>
                    <a:pt x="114" y="0"/>
                    <a:pt x="114" y="0"/>
                    <a:pt x="114" y="0"/>
                  </a:cubicBezTo>
                  <a:cubicBezTo>
                    <a:pt x="110" y="0"/>
                    <a:pt x="110" y="0"/>
                    <a:pt x="110" y="0"/>
                  </a:cubicBezTo>
                  <a:cubicBezTo>
                    <a:pt x="81" y="0"/>
                    <a:pt x="81" y="0"/>
                    <a:pt x="81" y="0"/>
                  </a:cubicBezTo>
                  <a:cubicBezTo>
                    <a:pt x="71" y="0"/>
                    <a:pt x="71" y="0"/>
                    <a:pt x="71" y="0"/>
                  </a:cubicBezTo>
                  <a:cubicBezTo>
                    <a:pt x="71" y="10"/>
                    <a:pt x="71" y="10"/>
                    <a:pt x="71" y="10"/>
                  </a:cubicBezTo>
                  <a:cubicBezTo>
                    <a:pt x="71" y="29"/>
                    <a:pt x="71" y="29"/>
                    <a:pt x="71" y="29"/>
                  </a:cubicBezTo>
                  <a:cubicBezTo>
                    <a:pt x="15" y="29"/>
                    <a:pt x="15" y="29"/>
                    <a:pt x="15" y="29"/>
                  </a:cubicBezTo>
                  <a:cubicBezTo>
                    <a:pt x="7" y="29"/>
                    <a:pt x="0" y="36"/>
                    <a:pt x="0" y="44"/>
                  </a:cubicBezTo>
                  <a:cubicBezTo>
                    <a:pt x="0" y="156"/>
                    <a:pt x="0" y="156"/>
                    <a:pt x="0" y="156"/>
                  </a:cubicBezTo>
                  <a:cubicBezTo>
                    <a:pt x="0" y="164"/>
                    <a:pt x="7" y="171"/>
                    <a:pt x="15" y="171"/>
                  </a:cubicBezTo>
                  <a:cubicBezTo>
                    <a:pt x="176" y="171"/>
                    <a:pt x="176" y="171"/>
                    <a:pt x="176" y="171"/>
                  </a:cubicBezTo>
                  <a:cubicBezTo>
                    <a:pt x="185" y="171"/>
                    <a:pt x="192" y="164"/>
                    <a:pt x="192" y="156"/>
                  </a:cubicBezTo>
                  <a:cubicBezTo>
                    <a:pt x="192" y="44"/>
                    <a:pt x="192" y="44"/>
                    <a:pt x="192" y="44"/>
                  </a:cubicBezTo>
                  <a:cubicBezTo>
                    <a:pt x="192" y="36"/>
                    <a:pt x="185" y="29"/>
                    <a:pt x="176" y="29"/>
                  </a:cubicBezTo>
                  <a:moveTo>
                    <a:pt x="81" y="10"/>
                  </a:moveTo>
                  <a:cubicBezTo>
                    <a:pt x="110" y="10"/>
                    <a:pt x="110" y="10"/>
                    <a:pt x="110" y="10"/>
                  </a:cubicBezTo>
                  <a:cubicBezTo>
                    <a:pt x="110" y="29"/>
                    <a:pt x="110" y="29"/>
                    <a:pt x="110" y="29"/>
                  </a:cubicBezTo>
                  <a:cubicBezTo>
                    <a:pt x="81" y="29"/>
                    <a:pt x="81" y="29"/>
                    <a:pt x="81" y="29"/>
                  </a:cubicBezTo>
                  <a:lnTo>
                    <a:pt x="81" y="10"/>
                  </a:lnTo>
                  <a:close/>
                  <a:moveTo>
                    <a:pt x="134" y="107"/>
                  </a:moveTo>
                  <a:cubicBezTo>
                    <a:pt x="134" y="111"/>
                    <a:pt x="131" y="115"/>
                    <a:pt x="127" y="115"/>
                  </a:cubicBezTo>
                  <a:cubicBezTo>
                    <a:pt x="111" y="115"/>
                    <a:pt x="111" y="115"/>
                    <a:pt x="111" y="115"/>
                  </a:cubicBezTo>
                  <a:cubicBezTo>
                    <a:pt x="111" y="130"/>
                    <a:pt x="111" y="130"/>
                    <a:pt x="111" y="130"/>
                  </a:cubicBezTo>
                  <a:cubicBezTo>
                    <a:pt x="111" y="135"/>
                    <a:pt x="108" y="138"/>
                    <a:pt x="103" y="138"/>
                  </a:cubicBezTo>
                  <a:cubicBezTo>
                    <a:pt x="88" y="138"/>
                    <a:pt x="88" y="138"/>
                    <a:pt x="88" y="138"/>
                  </a:cubicBezTo>
                  <a:cubicBezTo>
                    <a:pt x="84" y="138"/>
                    <a:pt x="80" y="135"/>
                    <a:pt x="80" y="130"/>
                  </a:cubicBezTo>
                  <a:cubicBezTo>
                    <a:pt x="80" y="115"/>
                    <a:pt x="80" y="115"/>
                    <a:pt x="80" y="115"/>
                  </a:cubicBezTo>
                  <a:cubicBezTo>
                    <a:pt x="65" y="115"/>
                    <a:pt x="65" y="115"/>
                    <a:pt x="65" y="115"/>
                  </a:cubicBezTo>
                  <a:cubicBezTo>
                    <a:pt x="60" y="115"/>
                    <a:pt x="57" y="111"/>
                    <a:pt x="57" y="107"/>
                  </a:cubicBezTo>
                  <a:cubicBezTo>
                    <a:pt x="57" y="92"/>
                    <a:pt x="57" y="92"/>
                    <a:pt x="57" y="92"/>
                  </a:cubicBezTo>
                  <a:cubicBezTo>
                    <a:pt x="57" y="88"/>
                    <a:pt x="60" y="84"/>
                    <a:pt x="65" y="84"/>
                  </a:cubicBezTo>
                  <a:cubicBezTo>
                    <a:pt x="80" y="84"/>
                    <a:pt x="80" y="84"/>
                    <a:pt x="80" y="84"/>
                  </a:cubicBezTo>
                  <a:cubicBezTo>
                    <a:pt x="80" y="68"/>
                    <a:pt x="80" y="68"/>
                    <a:pt x="80" y="68"/>
                  </a:cubicBezTo>
                  <a:cubicBezTo>
                    <a:pt x="80" y="64"/>
                    <a:pt x="84" y="61"/>
                    <a:pt x="88" y="61"/>
                  </a:cubicBezTo>
                  <a:cubicBezTo>
                    <a:pt x="103" y="61"/>
                    <a:pt x="103" y="61"/>
                    <a:pt x="103" y="61"/>
                  </a:cubicBezTo>
                  <a:cubicBezTo>
                    <a:pt x="108" y="61"/>
                    <a:pt x="111" y="64"/>
                    <a:pt x="111" y="68"/>
                  </a:cubicBezTo>
                  <a:cubicBezTo>
                    <a:pt x="111" y="84"/>
                    <a:pt x="111" y="84"/>
                    <a:pt x="111" y="84"/>
                  </a:cubicBezTo>
                  <a:cubicBezTo>
                    <a:pt x="127" y="84"/>
                    <a:pt x="127" y="84"/>
                    <a:pt x="127" y="84"/>
                  </a:cubicBezTo>
                  <a:cubicBezTo>
                    <a:pt x="131" y="84"/>
                    <a:pt x="134" y="88"/>
                    <a:pt x="134" y="92"/>
                  </a:cubicBezTo>
                  <a:lnTo>
                    <a:pt x="134" y="107"/>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grpSp>
      <p:grpSp>
        <p:nvGrpSpPr>
          <p:cNvPr id="100" name="Group 99"/>
          <p:cNvGrpSpPr/>
          <p:nvPr/>
        </p:nvGrpSpPr>
        <p:grpSpPr>
          <a:xfrm>
            <a:off x="4568311" y="1988473"/>
            <a:ext cx="1488580" cy="1332145"/>
            <a:chOff x="3425935" y="1460250"/>
            <a:chExt cx="1116726" cy="999369"/>
          </a:xfrm>
        </p:grpSpPr>
        <p:sp>
          <p:nvSpPr>
            <p:cNvPr id="48" name="Freeform 64"/>
            <p:cNvSpPr>
              <a:spLocks/>
            </p:cNvSpPr>
            <p:nvPr/>
          </p:nvSpPr>
          <p:spPr bwMode="auto">
            <a:xfrm>
              <a:off x="3425935" y="1460250"/>
              <a:ext cx="1116726" cy="99936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68" name="Freeform 121"/>
            <p:cNvSpPr>
              <a:spLocks noEditPoints="1"/>
            </p:cNvSpPr>
            <p:nvPr/>
          </p:nvSpPr>
          <p:spPr bwMode="auto">
            <a:xfrm>
              <a:off x="3823326" y="1680519"/>
              <a:ext cx="484906" cy="557590"/>
            </a:xfrm>
            <a:custGeom>
              <a:avLst/>
              <a:gdLst/>
              <a:ahLst/>
              <a:cxnLst>
                <a:cxn ang="0">
                  <a:pos x="227" y="284"/>
                </a:cxn>
                <a:cxn ang="0">
                  <a:pos x="214" y="284"/>
                </a:cxn>
                <a:cxn ang="0">
                  <a:pos x="264" y="189"/>
                </a:cxn>
                <a:cxn ang="0">
                  <a:pos x="179" y="80"/>
                </a:cxn>
                <a:cxn ang="0">
                  <a:pos x="200" y="39"/>
                </a:cxn>
                <a:cxn ang="0">
                  <a:pos x="196" y="26"/>
                </a:cxn>
                <a:cxn ang="0">
                  <a:pos x="145" y="2"/>
                </a:cxn>
                <a:cxn ang="0">
                  <a:pos x="138" y="1"/>
                </a:cxn>
                <a:cxn ang="0">
                  <a:pos x="132" y="7"/>
                </a:cxn>
                <a:cxn ang="0">
                  <a:pos x="72" y="121"/>
                </a:cxn>
                <a:cxn ang="0">
                  <a:pos x="80" y="147"/>
                </a:cxn>
                <a:cxn ang="0">
                  <a:pos x="72" y="164"/>
                </a:cxn>
                <a:cxn ang="0">
                  <a:pos x="106" y="180"/>
                </a:cxn>
                <a:cxn ang="0">
                  <a:pos x="114" y="164"/>
                </a:cxn>
                <a:cxn ang="0">
                  <a:pos x="114" y="164"/>
                </a:cxn>
                <a:cxn ang="0">
                  <a:pos x="140" y="154"/>
                </a:cxn>
                <a:cxn ang="0">
                  <a:pos x="161" y="115"/>
                </a:cxn>
                <a:cxn ang="0">
                  <a:pos x="227" y="189"/>
                </a:cxn>
                <a:cxn ang="0">
                  <a:pos x="151" y="265"/>
                </a:cxn>
                <a:cxn ang="0">
                  <a:pos x="95" y="246"/>
                </a:cxn>
                <a:cxn ang="0">
                  <a:pos x="95" y="237"/>
                </a:cxn>
                <a:cxn ang="0">
                  <a:pos x="104" y="227"/>
                </a:cxn>
                <a:cxn ang="0">
                  <a:pos x="151" y="227"/>
                </a:cxn>
                <a:cxn ang="0">
                  <a:pos x="151" y="208"/>
                </a:cxn>
                <a:cxn ang="0">
                  <a:pos x="79" y="208"/>
                </a:cxn>
                <a:cxn ang="0">
                  <a:pos x="40" y="208"/>
                </a:cxn>
                <a:cxn ang="0">
                  <a:pos x="0" y="208"/>
                </a:cxn>
                <a:cxn ang="0">
                  <a:pos x="0" y="227"/>
                </a:cxn>
                <a:cxn ang="0">
                  <a:pos x="45" y="227"/>
                </a:cxn>
                <a:cxn ang="0">
                  <a:pos x="48" y="227"/>
                </a:cxn>
                <a:cxn ang="0">
                  <a:pos x="57" y="237"/>
                </a:cxn>
                <a:cxn ang="0">
                  <a:pos x="57" y="246"/>
                </a:cxn>
                <a:cxn ang="0">
                  <a:pos x="57" y="284"/>
                </a:cxn>
                <a:cxn ang="0">
                  <a:pos x="19" y="303"/>
                </a:cxn>
                <a:cxn ang="0">
                  <a:pos x="264" y="303"/>
                </a:cxn>
                <a:cxn ang="0">
                  <a:pos x="227" y="284"/>
                </a:cxn>
                <a:cxn ang="0">
                  <a:pos x="161" y="26"/>
                </a:cxn>
                <a:cxn ang="0">
                  <a:pos x="155" y="32"/>
                </a:cxn>
                <a:cxn ang="0">
                  <a:pos x="111" y="114"/>
                </a:cxn>
                <a:cxn ang="0">
                  <a:pos x="95" y="106"/>
                </a:cxn>
                <a:cxn ang="0">
                  <a:pos x="96" y="102"/>
                </a:cxn>
                <a:cxn ang="0">
                  <a:pos x="137" y="25"/>
                </a:cxn>
                <a:cxn ang="0">
                  <a:pos x="143" y="20"/>
                </a:cxn>
                <a:cxn ang="0">
                  <a:pos x="150" y="21"/>
                </a:cxn>
                <a:cxn ang="0">
                  <a:pos x="161" y="26"/>
                </a:cxn>
                <a:cxn ang="0">
                  <a:pos x="161" y="26"/>
                </a:cxn>
              </a:cxnLst>
              <a:rect l="0" t="0" r="r" b="b"/>
              <a:pathLst>
                <a:path w="264" h="303">
                  <a:moveTo>
                    <a:pt x="227" y="284"/>
                  </a:moveTo>
                  <a:cubicBezTo>
                    <a:pt x="214" y="284"/>
                    <a:pt x="214" y="284"/>
                    <a:pt x="214" y="284"/>
                  </a:cubicBezTo>
                  <a:cubicBezTo>
                    <a:pt x="244" y="263"/>
                    <a:pt x="264" y="229"/>
                    <a:pt x="264" y="189"/>
                  </a:cubicBezTo>
                  <a:cubicBezTo>
                    <a:pt x="264" y="136"/>
                    <a:pt x="228" y="92"/>
                    <a:pt x="179" y="80"/>
                  </a:cubicBezTo>
                  <a:cubicBezTo>
                    <a:pt x="200" y="39"/>
                    <a:pt x="200" y="39"/>
                    <a:pt x="200" y="39"/>
                  </a:cubicBezTo>
                  <a:cubicBezTo>
                    <a:pt x="203" y="34"/>
                    <a:pt x="201" y="29"/>
                    <a:pt x="196" y="26"/>
                  </a:cubicBezTo>
                  <a:cubicBezTo>
                    <a:pt x="145" y="2"/>
                    <a:pt x="145" y="2"/>
                    <a:pt x="145" y="2"/>
                  </a:cubicBezTo>
                  <a:cubicBezTo>
                    <a:pt x="143" y="1"/>
                    <a:pt x="140" y="0"/>
                    <a:pt x="138" y="1"/>
                  </a:cubicBezTo>
                  <a:cubicBezTo>
                    <a:pt x="136" y="2"/>
                    <a:pt x="134" y="4"/>
                    <a:pt x="132" y="7"/>
                  </a:cubicBezTo>
                  <a:cubicBezTo>
                    <a:pt x="72" y="121"/>
                    <a:pt x="72" y="121"/>
                    <a:pt x="72" y="121"/>
                  </a:cubicBezTo>
                  <a:cubicBezTo>
                    <a:pt x="67" y="131"/>
                    <a:pt x="71" y="143"/>
                    <a:pt x="80" y="147"/>
                  </a:cubicBezTo>
                  <a:cubicBezTo>
                    <a:pt x="72" y="164"/>
                    <a:pt x="72" y="164"/>
                    <a:pt x="72" y="164"/>
                  </a:cubicBezTo>
                  <a:cubicBezTo>
                    <a:pt x="106" y="180"/>
                    <a:pt x="106" y="180"/>
                    <a:pt x="106" y="180"/>
                  </a:cubicBezTo>
                  <a:cubicBezTo>
                    <a:pt x="114" y="164"/>
                    <a:pt x="114" y="164"/>
                    <a:pt x="114" y="164"/>
                  </a:cubicBezTo>
                  <a:cubicBezTo>
                    <a:pt x="114" y="164"/>
                    <a:pt x="114" y="164"/>
                    <a:pt x="114" y="164"/>
                  </a:cubicBezTo>
                  <a:cubicBezTo>
                    <a:pt x="124" y="168"/>
                    <a:pt x="135" y="164"/>
                    <a:pt x="140" y="154"/>
                  </a:cubicBezTo>
                  <a:cubicBezTo>
                    <a:pt x="161" y="115"/>
                    <a:pt x="161" y="115"/>
                    <a:pt x="161" y="115"/>
                  </a:cubicBezTo>
                  <a:cubicBezTo>
                    <a:pt x="198" y="119"/>
                    <a:pt x="227" y="151"/>
                    <a:pt x="227" y="189"/>
                  </a:cubicBezTo>
                  <a:cubicBezTo>
                    <a:pt x="227" y="231"/>
                    <a:pt x="193" y="265"/>
                    <a:pt x="151" y="265"/>
                  </a:cubicBezTo>
                  <a:cubicBezTo>
                    <a:pt x="132" y="265"/>
                    <a:pt x="108" y="258"/>
                    <a:pt x="95" y="246"/>
                  </a:cubicBezTo>
                  <a:cubicBezTo>
                    <a:pt x="95" y="237"/>
                    <a:pt x="95" y="237"/>
                    <a:pt x="95" y="237"/>
                  </a:cubicBezTo>
                  <a:cubicBezTo>
                    <a:pt x="95" y="231"/>
                    <a:pt x="99" y="227"/>
                    <a:pt x="104" y="227"/>
                  </a:cubicBezTo>
                  <a:cubicBezTo>
                    <a:pt x="151" y="227"/>
                    <a:pt x="151" y="227"/>
                    <a:pt x="151" y="227"/>
                  </a:cubicBezTo>
                  <a:cubicBezTo>
                    <a:pt x="151" y="208"/>
                    <a:pt x="151" y="208"/>
                    <a:pt x="151" y="208"/>
                  </a:cubicBezTo>
                  <a:cubicBezTo>
                    <a:pt x="79" y="208"/>
                    <a:pt x="79" y="208"/>
                    <a:pt x="79" y="208"/>
                  </a:cubicBezTo>
                  <a:cubicBezTo>
                    <a:pt x="40" y="208"/>
                    <a:pt x="40" y="208"/>
                    <a:pt x="40" y="208"/>
                  </a:cubicBezTo>
                  <a:cubicBezTo>
                    <a:pt x="0" y="208"/>
                    <a:pt x="0" y="208"/>
                    <a:pt x="0" y="208"/>
                  </a:cubicBezTo>
                  <a:cubicBezTo>
                    <a:pt x="0" y="227"/>
                    <a:pt x="0" y="227"/>
                    <a:pt x="0" y="227"/>
                  </a:cubicBezTo>
                  <a:cubicBezTo>
                    <a:pt x="45" y="227"/>
                    <a:pt x="45" y="227"/>
                    <a:pt x="45" y="227"/>
                  </a:cubicBezTo>
                  <a:cubicBezTo>
                    <a:pt x="48" y="227"/>
                    <a:pt x="48" y="227"/>
                    <a:pt x="48" y="227"/>
                  </a:cubicBezTo>
                  <a:cubicBezTo>
                    <a:pt x="53" y="227"/>
                    <a:pt x="57" y="231"/>
                    <a:pt x="57" y="237"/>
                  </a:cubicBezTo>
                  <a:cubicBezTo>
                    <a:pt x="57" y="246"/>
                    <a:pt x="57" y="246"/>
                    <a:pt x="57" y="246"/>
                  </a:cubicBezTo>
                  <a:cubicBezTo>
                    <a:pt x="57" y="284"/>
                    <a:pt x="57" y="284"/>
                    <a:pt x="57" y="284"/>
                  </a:cubicBezTo>
                  <a:cubicBezTo>
                    <a:pt x="36" y="284"/>
                    <a:pt x="19" y="282"/>
                    <a:pt x="19" y="303"/>
                  </a:cubicBezTo>
                  <a:cubicBezTo>
                    <a:pt x="264" y="303"/>
                    <a:pt x="264" y="303"/>
                    <a:pt x="264" y="303"/>
                  </a:cubicBezTo>
                  <a:cubicBezTo>
                    <a:pt x="264" y="282"/>
                    <a:pt x="248" y="284"/>
                    <a:pt x="227" y="284"/>
                  </a:cubicBezTo>
                  <a:close/>
                  <a:moveTo>
                    <a:pt x="161" y="26"/>
                  </a:moveTo>
                  <a:cubicBezTo>
                    <a:pt x="158" y="27"/>
                    <a:pt x="156" y="29"/>
                    <a:pt x="155" y="32"/>
                  </a:cubicBezTo>
                  <a:cubicBezTo>
                    <a:pt x="111" y="114"/>
                    <a:pt x="111" y="114"/>
                    <a:pt x="111" y="114"/>
                  </a:cubicBezTo>
                  <a:cubicBezTo>
                    <a:pt x="95" y="106"/>
                    <a:pt x="95" y="106"/>
                    <a:pt x="95" y="106"/>
                  </a:cubicBezTo>
                  <a:cubicBezTo>
                    <a:pt x="95" y="105"/>
                    <a:pt x="95" y="103"/>
                    <a:pt x="96" y="102"/>
                  </a:cubicBezTo>
                  <a:cubicBezTo>
                    <a:pt x="137" y="25"/>
                    <a:pt x="137" y="25"/>
                    <a:pt x="137" y="25"/>
                  </a:cubicBezTo>
                  <a:cubicBezTo>
                    <a:pt x="138" y="23"/>
                    <a:pt x="140" y="21"/>
                    <a:pt x="143" y="20"/>
                  </a:cubicBezTo>
                  <a:cubicBezTo>
                    <a:pt x="145" y="19"/>
                    <a:pt x="148" y="19"/>
                    <a:pt x="150" y="21"/>
                  </a:cubicBezTo>
                  <a:cubicBezTo>
                    <a:pt x="161" y="26"/>
                    <a:pt x="161" y="26"/>
                    <a:pt x="161" y="26"/>
                  </a:cubicBezTo>
                  <a:cubicBezTo>
                    <a:pt x="161" y="26"/>
                    <a:pt x="161" y="26"/>
                    <a:pt x="161" y="26"/>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grpSp>
      <p:grpSp>
        <p:nvGrpSpPr>
          <p:cNvPr id="102" name="Group 101"/>
          <p:cNvGrpSpPr/>
          <p:nvPr/>
        </p:nvGrpSpPr>
        <p:grpSpPr>
          <a:xfrm>
            <a:off x="4553646" y="4237230"/>
            <a:ext cx="1493470" cy="1344366"/>
            <a:chOff x="3414933" y="3147258"/>
            <a:chExt cx="1120394" cy="1008537"/>
          </a:xfrm>
        </p:grpSpPr>
        <p:sp>
          <p:nvSpPr>
            <p:cNvPr id="45" name="Freeform 61"/>
            <p:cNvSpPr>
              <a:spLocks/>
            </p:cNvSpPr>
            <p:nvPr/>
          </p:nvSpPr>
          <p:spPr bwMode="auto">
            <a:xfrm>
              <a:off x="3414933" y="3147258"/>
              <a:ext cx="1120394" cy="1008537"/>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grpSp>
          <p:nvGrpSpPr>
            <p:cNvPr id="71" name="Group 70"/>
            <p:cNvGrpSpPr/>
            <p:nvPr/>
          </p:nvGrpSpPr>
          <p:grpSpPr>
            <a:xfrm>
              <a:off x="3786015" y="3459473"/>
              <a:ext cx="580546" cy="365363"/>
              <a:chOff x="3871913" y="3771900"/>
              <a:chExt cx="411163" cy="258763"/>
            </a:xfrm>
            <a:solidFill>
              <a:schemeClr val="accent6">
                <a:lumMod val="50000"/>
              </a:schemeClr>
            </a:solidFill>
          </p:grpSpPr>
          <p:sp>
            <p:nvSpPr>
              <p:cNvPr id="72" name="Freeform 92"/>
              <p:cNvSpPr>
                <a:spLocks noEditPoints="1"/>
              </p:cNvSpPr>
              <p:nvPr/>
            </p:nvSpPr>
            <p:spPr bwMode="auto">
              <a:xfrm>
                <a:off x="3871913" y="3771900"/>
                <a:ext cx="411163" cy="231775"/>
              </a:xfrm>
              <a:custGeom>
                <a:avLst/>
                <a:gdLst/>
                <a:ahLst/>
                <a:cxnLst>
                  <a:cxn ang="0">
                    <a:pos x="128" y="7"/>
                  </a:cxn>
                  <a:cxn ang="0">
                    <a:pos x="53" y="7"/>
                  </a:cxn>
                  <a:cxn ang="0">
                    <a:pos x="53" y="7"/>
                  </a:cxn>
                  <a:cxn ang="0">
                    <a:pos x="46" y="0"/>
                  </a:cxn>
                  <a:cxn ang="0">
                    <a:pos x="39" y="7"/>
                  </a:cxn>
                  <a:cxn ang="0">
                    <a:pos x="39" y="7"/>
                  </a:cxn>
                  <a:cxn ang="0">
                    <a:pos x="34" y="7"/>
                  </a:cxn>
                  <a:cxn ang="0">
                    <a:pos x="7" y="29"/>
                  </a:cxn>
                  <a:cxn ang="0">
                    <a:pos x="0" y="59"/>
                  </a:cxn>
                  <a:cxn ang="0">
                    <a:pos x="15" y="79"/>
                  </a:cxn>
                  <a:cxn ang="0">
                    <a:pos x="15" y="77"/>
                  </a:cxn>
                  <a:cxn ang="0">
                    <a:pos x="30" y="61"/>
                  </a:cxn>
                  <a:cxn ang="0">
                    <a:pos x="46" y="77"/>
                  </a:cxn>
                  <a:cxn ang="0">
                    <a:pos x="45" y="80"/>
                  </a:cxn>
                  <a:cxn ang="0">
                    <a:pos x="93" y="80"/>
                  </a:cxn>
                  <a:cxn ang="0">
                    <a:pos x="92" y="77"/>
                  </a:cxn>
                  <a:cxn ang="0">
                    <a:pos x="108" y="61"/>
                  </a:cxn>
                  <a:cxn ang="0">
                    <a:pos x="123" y="77"/>
                  </a:cxn>
                  <a:cxn ang="0">
                    <a:pos x="123" y="80"/>
                  </a:cxn>
                  <a:cxn ang="0">
                    <a:pos x="142" y="59"/>
                  </a:cxn>
                  <a:cxn ang="0">
                    <a:pos x="142" y="29"/>
                  </a:cxn>
                  <a:cxn ang="0">
                    <a:pos x="128" y="7"/>
                  </a:cxn>
                  <a:cxn ang="0">
                    <a:pos x="45" y="40"/>
                  </a:cxn>
                  <a:cxn ang="0">
                    <a:pos x="16" y="40"/>
                  </a:cxn>
                  <a:cxn ang="0">
                    <a:pos x="19" y="25"/>
                  </a:cxn>
                  <a:cxn ang="0">
                    <a:pos x="20" y="22"/>
                  </a:cxn>
                  <a:cxn ang="0">
                    <a:pos x="30" y="16"/>
                  </a:cxn>
                  <a:cxn ang="0">
                    <a:pos x="45" y="16"/>
                  </a:cxn>
                  <a:cxn ang="0">
                    <a:pos x="45" y="40"/>
                  </a:cxn>
                  <a:cxn ang="0">
                    <a:pos x="104" y="46"/>
                  </a:cxn>
                  <a:cxn ang="0">
                    <a:pos x="91" y="46"/>
                  </a:cxn>
                  <a:cxn ang="0">
                    <a:pos x="91" y="60"/>
                  </a:cxn>
                  <a:cxn ang="0">
                    <a:pos x="78" y="60"/>
                  </a:cxn>
                  <a:cxn ang="0">
                    <a:pos x="78" y="46"/>
                  </a:cxn>
                  <a:cxn ang="0">
                    <a:pos x="65" y="46"/>
                  </a:cxn>
                  <a:cxn ang="0">
                    <a:pos x="65" y="33"/>
                  </a:cxn>
                  <a:cxn ang="0">
                    <a:pos x="78" y="33"/>
                  </a:cxn>
                  <a:cxn ang="0">
                    <a:pos x="78" y="20"/>
                  </a:cxn>
                  <a:cxn ang="0">
                    <a:pos x="91" y="20"/>
                  </a:cxn>
                  <a:cxn ang="0">
                    <a:pos x="91" y="33"/>
                  </a:cxn>
                  <a:cxn ang="0">
                    <a:pos x="104" y="33"/>
                  </a:cxn>
                  <a:cxn ang="0">
                    <a:pos x="104" y="46"/>
                  </a:cxn>
                  <a:cxn ang="0">
                    <a:pos x="104" y="46"/>
                  </a:cxn>
                  <a:cxn ang="0">
                    <a:pos x="104" y="46"/>
                  </a:cxn>
                </a:cxnLst>
                <a:rect l="0" t="0" r="r" b="b"/>
                <a:pathLst>
                  <a:path w="142" h="80">
                    <a:moveTo>
                      <a:pt x="128" y="7"/>
                    </a:moveTo>
                    <a:cubicBezTo>
                      <a:pt x="53" y="7"/>
                      <a:pt x="53" y="7"/>
                      <a:pt x="53" y="7"/>
                    </a:cubicBezTo>
                    <a:cubicBezTo>
                      <a:pt x="53" y="7"/>
                      <a:pt x="53" y="7"/>
                      <a:pt x="53" y="7"/>
                    </a:cubicBezTo>
                    <a:cubicBezTo>
                      <a:pt x="53" y="3"/>
                      <a:pt x="50" y="0"/>
                      <a:pt x="46" y="0"/>
                    </a:cubicBezTo>
                    <a:cubicBezTo>
                      <a:pt x="42" y="0"/>
                      <a:pt x="39" y="3"/>
                      <a:pt x="39" y="7"/>
                    </a:cubicBezTo>
                    <a:cubicBezTo>
                      <a:pt x="39" y="7"/>
                      <a:pt x="39" y="7"/>
                      <a:pt x="39" y="7"/>
                    </a:cubicBezTo>
                    <a:cubicBezTo>
                      <a:pt x="34" y="7"/>
                      <a:pt x="34" y="7"/>
                      <a:pt x="34" y="7"/>
                    </a:cubicBezTo>
                    <a:cubicBezTo>
                      <a:pt x="22" y="7"/>
                      <a:pt x="12" y="13"/>
                      <a:pt x="7" y="29"/>
                    </a:cubicBezTo>
                    <a:cubicBezTo>
                      <a:pt x="0" y="59"/>
                      <a:pt x="0" y="59"/>
                      <a:pt x="0" y="59"/>
                    </a:cubicBezTo>
                    <a:cubicBezTo>
                      <a:pt x="0" y="68"/>
                      <a:pt x="6" y="76"/>
                      <a:pt x="15" y="79"/>
                    </a:cubicBezTo>
                    <a:cubicBezTo>
                      <a:pt x="15" y="78"/>
                      <a:pt x="15" y="77"/>
                      <a:pt x="15" y="77"/>
                    </a:cubicBezTo>
                    <a:cubicBezTo>
                      <a:pt x="15" y="68"/>
                      <a:pt x="22" y="61"/>
                      <a:pt x="30" y="61"/>
                    </a:cubicBezTo>
                    <a:cubicBezTo>
                      <a:pt x="39" y="61"/>
                      <a:pt x="46" y="68"/>
                      <a:pt x="46" y="77"/>
                    </a:cubicBezTo>
                    <a:cubicBezTo>
                      <a:pt x="46" y="78"/>
                      <a:pt x="46" y="79"/>
                      <a:pt x="45" y="80"/>
                    </a:cubicBezTo>
                    <a:cubicBezTo>
                      <a:pt x="93" y="80"/>
                      <a:pt x="93" y="80"/>
                      <a:pt x="93" y="80"/>
                    </a:cubicBezTo>
                    <a:cubicBezTo>
                      <a:pt x="92" y="79"/>
                      <a:pt x="92" y="78"/>
                      <a:pt x="92" y="77"/>
                    </a:cubicBezTo>
                    <a:cubicBezTo>
                      <a:pt x="92" y="68"/>
                      <a:pt x="99" y="61"/>
                      <a:pt x="108" y="61"/>
                    </a:cubicBezTo>
                    <a:cubicBezTo>
                      <a:pt x="116" y="61"/>
                      <a:pt x="123" y="68"/>
                      <a:pt x="123" y="77"/>
                    </a:cubicBezTo>
                    <a:cubicBezTo>
                      <a:pt x="123" y="78"/>
                      <a:pt x="123" y="79"/>
                      <a:pt x="123" y="80"/>
                    </a:cubicBezTo>
                    <a:cubicBezTo>
                      <a:pt x="134" y="79"/>
                      <a:pt x="142" y="70"/>
                      <a:pt x="142" y="59"/>
                    </a:cubicBezTo>
                    <a:cubicBezTo>
                      <a:pt x="142" y="29"/>
                      <a:pt x="142" y="29"/>
                      <a:pt x="142" y="29"/>
                    </a:cubicBezTo>
                    <a:cubicBezTo>
                      <a:pt x="142" y="17"/>
                      <a:pt x="140" y="7"/>
                      <a:pt x="128" y="7"/>
                    </a:cubicBezTo>
                    <a:close/>
                    <a:moveTo>
                      <a:pt x="45" y="40"/>
                    </a:moveTo>
                    <a:cubicBezTo>
                      <a:pt x="16" y="40"/>
                      <a:pt x="16" y="40"/>
                      <a:pt x="16" y="40"/>
                    </a:cubicBezTo>
                    <a:cubicBezTo>
                      <a:pt x="19" y="25"/>
                      <a:pt x="19" y="25"/>
                      <a:pt x="19" y="25"/>
                    </a:cubicBezTo>
                    <a:cubicBezTo>
                      <a:pt x="20" y="25"/>
                      <a:pt x="20" y="24"/>
                      <a:pt x="20" y="22"/>
                    </a:cubicBezTo>
                    <a:cubicBezTo>
                      <a:pt x="22" y="15"/>
                      <a:pt x="30" y="16"/>
                      <a:pt x="30" y="16"/>
                    </a:cubicBezTo>
                    <a:cubicBezTo>
                      <a:pt x="45" y="16"/>
                      <a:pt x="45" y="16"/>
                      <a:pt x="45" y="16"/>
                    </a:cubicBezTo>
                    <a:lnTo>
                      <a:pt x="45" y="40"/>
                    </a:lnTo>
                    <a:close/>
                    <a:moveTo>
                      <a:pt x="104" y="46"/>
                    </a:moveTo>
                    <a:cubicBezTo>
                      <a:pt x="91" y="46"/>
                      <a:pt x="91" y="46"/>
                      <a:pt x="91" y="46"/>
                    </a:cubicBezTo>
                    <a:cubicBezTo>
                      <a:pt x="91" y="60"/>
                      <a:pt x="91" y="60"/>
                      <a:pt x="91" y="60"/>
                    </a:cubicBezTo>
                    <a:cubicBezTo>
                      <a:pt x="78" y="60"/>
                      <a:pt x="78" y="60"/>
                      <a:pt x="78" y="60"/>
                    </a:cubicBezTo>
                    <a:cubicBezTo>
                      <a:pt x="78" y="46"/>
                      <a:pt x="78" y="46"/>
                      <a:pt x="78" y="46"/>
                    </a:cubicBezTo>
                    <a:cubicBezTo>
                      <a:pt x="65" y="46"/>
                      <a:pt x="65" y="46"/>
                      <a:pt x="65" y="46"/>
                    </a:cubicBezTo>
                    <a:cubicBezTo>
                      <a:pt x="65" y="33"/>
                      <a:pt x="65" y="33"/>
                      <a:pt x="65" y="33"/>
                    </a:cubicBezTo>
                    <a:cubicBezTo>
                      <a:pt x="78" y="33"/>
                      <a:pt x="78" y="33"/>
                      <a:pt x="78" y="33"/>
                    </a:cubicBezTo>
                    <a:cubicBezTo>
                      <a:pt x="78" y="20"/>
                      <a:pt x="78" y="20"/>
                      <a:pt x="78" y="20"/>
                    </a:cubicBezTo>
                    <a:cubicBezTo>
                      <a:pt x="91" y="20"/>
                      <a:pt x="91" y="20"/>
                      <a:pt x="91" y="20"/>
                    </a:cubicBezTo>
                    <a:cubicBezTo>
                      <a:pt x="91" y="33"/>
                      <a:pt x="91" y="33"/>
                      <a:pt x="91" y="33"/>
                    </a:cubicBezTo>
                    <a:cubicBezTo>
                      <a:pt x="104" y="33"/>
                      <a:pt x="104" y="33"/>
                      <a:pt x="104" y="33"/>
                    </a:cubicBezTo>
                    <a:lnTo>
                      <a:pt x="104" y="46"/>
                    </a:lnTo>
                    <a:close/>
                    <a:moveTo>
                      <a:pt x="104" y="46"/>
                    </a:moveTo>
                    <a:cubicBezTo>
                      <a:pt x="104" y="46"/>
                      <a:pt x="104" y="46"/>
                      <a:pt x="104" y="46"/>
                    </a:cubicBezTo>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74" name="Freeform 93"/>
              <p:cNvSpPr>
                <a:spLocks noEditPoints="1"/>
              </p:cNvSpPr>
              <p:nvPr/>
            </p:nvSpPr>
            <p:spPr bwMode="auto">
              <a:xfrm>
                <a:off x="3924300" y="3960813"/>
                <a:ext cx="69850" cy="69850"/>
              </a:xfrm>
              <a:custGeom>
                <a:avLst/>
                <a:gdLst/>
                <a:ahLst/>
                <a:cxnLst>
                  <a:cxn ang="0">
                    <a:pos x="24" y="12"/>
                  </a:cxn>
                  <a:cxn ang="0">
                    <a:pos x="12" y="24"/>
                  </a:cxn>
                  <a:cxn ang="0">
                    <a:pos x="0" y="12"/>
                  </a:cxn>
                  <a:cxn ang="0">
                    <a:pos x="12" y="0"/>
                  </a:cxn>
                  <a:cxn ang="0">
                    <a:pos x="24" y="12"/>
                  </a:cxn>
                  <a:cxn ang="0">
                    <a:pos x="24" y="12"/>
                  </a:cxn>
                  <a:cxn ang="0">
                    <a:pos x="24" y="12"/>
                  </a:cxn>
                </a:cxnLst>
                <a:rect l="0" t="0" r="r" b="b"/>
                <a:pathLst>
                  <a:path w="24" h="24">
                    <a:moveTo>
                      <a:pt x="24" y="12"/>
                    </a:moveTo>
                    <a:cubicBezTo>
                      <a:pt x="24" y="19"/>
                      <a:pt x="19" y="24"/>
                      <a:pt x="12" y="24"/>
                    </a:cubicBezTo>
                    <a:cubicBezTo>
                      <a:pt x="5" y="24"/>
                      <a:pt x="0" y="19"/>
                      <a:pt x="0" y="12"/>
                    </a:cubicBezTo>
                    <a:cubicBezTo>
                      <a:pt x="0" y="5"/>
                      <a:pt x="5" y="0"/>
                      <a:pt x="12" y="0"/>
                    </a:cubicBezTo>
                    <a:cubicBezTo>
                      <a:pt x="19" y="0"/>
                      <a:pt x="24" y="5"/>
                      <a:pt x="24" y="12"/>
                    </a:cubicBezTo>
                    <a:close/>
                    <a:moveTo>
                      <a:pt x="24" y="12"/>
                    </a:moveTo>
                    <a:cubicBezTo>
                      <a:pt x="24" y="12"/>
                      <a:pt x="24" y="12"/>
                      <a:pt x="24" y="12"/>
                    </a:cubicBezTo>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75" name="Freeform 94"/>
              <p:cNvSpPr>
                <a:spLocks noEditPoints="1"/>
              </p:cNvSpPr>
              <p:nvPr/>
            </p:nvSpPr>
            <p:spPr bwMode="auto">
              <a:xfrm>
                <a:off x="4149725" y="3960813"/>
                <a:ext cx="73025" cy="69850"/>
              </a:xfrm>
              <a:custGeom>
                <a:avLst/>
                <a:gdLst/>
                <a:ahLst/>
                <a:cxnLst>
                  <a:cxn ang="0">
                    <a:pos x="25" y="12"/>
                  </a:cxn>
                  <a:cxn ang="0">
                    <a:pos x="12" y="24"/>
                  </a:cxn>
                  <a:cxn ang="0">
                    <a:pos x="0" y="12"/>
                  </a:cxn>
                  <a:cxn ang="0">
                    <a:pos x="12" y="0"/>
                  </a:cxn>
                  <a:cxn ang="0">
                    <a:pos x="25" y="12"/>
                  </a:cxn>
                  <a:cxn ang="0">
                    <a:pos x="25" y="12"/>
                  </a:cxn>
                  <a:cxn ang="0">
                    <a:pos x="25" y="12"/>
                  </a:cxn>
                </a:cxnLst>
                <a:rect l="0" t="0" r="r" b="b"/>
                <a:pathLst>
                  <a:path w="25" h="24">
                    <a:moveTo>
                      <a:pt x="25" y="12"/>
                    </a:moveTo>
                    <a:cubicBezTo>
                      <a:pt x="25" y="19"/>
                      <a:pt x="19" y="24"/>
                      <a:pt x="12" y="24"/>
                    </a:cubicBezTo>
                    <a:cubicBezTo>
                      <a:pt x="6" y="24"/>
                      <a:pt x="0" y="19"/>
                      <a:pt x="0" y="12"/>
                    </a:cubicBezTo>
                    <a:cubicBezTo>
                      <a:pt x="0" y="5"/>
                      <a:pt x="6" y="0"/>
                      <a:pt x="12" y="0"/>
                    </a:cubicBezTo>
                    <a:cubicBezTo>
                      <a:pt x="19" y="0"/>
                      <a:pt x="25" y="5"/>
                      <a:pt x="25" y="12"/>
                    </a:cubicBezTo>
                    <a:close/>
                    <a:moveTo>
                      <a:pt x="25" y="12"/>
                    </a:moveTo>
                    <a:cubicBezTo>
                      <a:pt x="25" y="12"/>
                      <a:pt x="25" y="12"/>
                      <a:pt x="25" y="12"/>
                    </a:cubicBezTo>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grpSp>
      </p:grpSp>
      <p:grpSp>
        <p:nvGrpSpPr>
          <p:cNvPr id="103" name="Group 102"/>
          <p:cNvGrpSpPr/>
          <p:nvPr/>
        </p:nvGrpSpPr>
        <p:grpSpPr>
          <a:xfrm>
            <a:off x="6144885" y="4254339"/>
            <a:ext cx="1476358" cy="1354143"/>
            <a:chOff x="4608673" y="3160093"/>
            <a:chExt cx="1107557" cy="1015872"/>
          </a:xfrm>
        </p:grpSpPr>
        <p:sp>
          <p:nvSpPr>
            <p:cNvPr id="44" name="Freeform 60"/>
            <p:cNvSpPr>
              <a:spLocks/>
            </p:cNvSpPr>
            <p:nvPr/>
          </p:nvSpPr>
          <p:spPr bwMode="auto">
            <a:xfrm>
              <a:off x="4608673" y="3160093"/>
              <a:ext cx="1107557" cy="1015872"/>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grpSp>
          <p:nvGrpSpPr>
            <p:cNvPr id="79" name="Group 78"/>
            <p:cNvGrpSpPr/>
            <p:nvPr/>
          </p:nvGrpSpPr>
          <p:grpSpPr>
            <a:xfrm>
              <a:off x="4888721" y="3416805"/>
              <a:ext cx="336006" cy="470573"/>
              <a:chOff x="4938713" y="2352675"/>
              <a:chExt cx="646113" cy="904875"/>
            </a:xfrm>
            <a:solidFill>
              <a:schemeClr val="accent5">
                <a:lumMod val="50000"/>
              </a:schemeClr>
            </a:solidFill>
          </p:grpSpPr>
          <p:sp>
            <p:nvSpPr>
              <p:cNvPr id="80" name="Freeform 111"/>
              <p:cNvSpPr>
                <a:spLocks noEditPoints="1"/>
              </p:cNvSpPr>
              <p:nvPr/>
            </p:nvSpPr>
            <p:spPr bwMode="auto">
              <a:xfrm>
                <a:off x="4938713" y="2352675"/>
                <a:ext cx="646113" cy="904875"/>
              </a:xfrm>
              <a:custGeom>
                <a:avLst/>
                <a:gdLst/>
                <a:ahLst/>
                <a:cxnLst>
                  <a:cxn ang="0">
                    <a:pos x="209" y="53"/>
                  </a:cxn>
                  <a:cxn ang="0">
                    <a:pos x="188" y="53"/>
                  </a:cxn>
                  <a:cxn ang="0">
                    <a:pos x="188" y="24"/>
                  </a:cxn>
                  <a:cxn ang="0">
                    <a:pos x="174" y="10"/>
                  </a:cxn>
                  <a:cxn ang="0">
                    <a:pos x="130" y="10"/>
                  </a:cxn>
                  <a:cxn ang="0">
                    <a:pos x="130" y="6"/>
                  </a:cxn>
                  <a:cxn ang="0">
                    <a:pos x="123" y="0"/>
                  </a:cxn>
                  <a:cxn ang="0">
                    <a:pos x="65" y="0"/>
                  </a:cxn>
                  <a:cxn ang="0">
                    <a:pos x="59" y="6"/>
                  </a:cxn>
                  <a:cxn ang="0">
                    <a:pos x="59" y="10"/>
                  </a:cxn>
                  <a:cxn ang="0">
                    <a:pos x="14" y="10"/>
                  </a:cxn>
                  <a:cxn ang="0">
                    <a:pos x="0" y="24"/>
                  </a:cxn>
                  <a:cxn ang="0">
                    <a:pos x="0" y="254"/>
                  </a:cxn>
                  <a:cxn ang="0">
                    <a:pos x="14" y="268"/>
                  </a:cxn>
                  <a:cxn ang="0">
                    <a:pos x="35" y="268"/>
                  </a:cxn>
                  <a:cxn ang="0">
                    <a:pos x="35" y="298"/>
                  </a:cxn>
                  <a:cxn ang="0">
                    <a:pos x="49" y="312"/>
                  </a:cxn>
                  <a:cxn ang="0">
                    <a:pos x="209" y="312"/>
                  </a:cxn>
                  <a:cxn ang="0">
                    <a:pos x="223" y="298"/>
                  </a:cxn>
                  <a:cxn ang="0">
                    <a:pos x="223" y="67"/>
                  </a:cxn>
                  <a:cxn ang="0">
                    <a:pos x="209" y="53"/>
                  </a:cxn>
                  <a:cxn ang="0">
                    <a:pos x="35" y="67"/>
                  </a:cxn>
                  <a:cxn ang="0">
                    <a:pos x="35" y="253"/>
                  </a:cxn>
                  <a:cxn ang="0">
                    <a:pos x="15" y="253"/>
                  </a:cxn>
                  <a:cxn ang="0">
                    <a:pos x="15" y="25"/>
                  </a:cxn>
                  <a:cxn ang="0">
                    <a:pos x="59" y="25"/>
                  </a:cxn>
                  <a:cxn ang="0">
                    <a:pos x="59" y="27"/>
                  </a:cxn>
                  <a:cxn ang="0">
                    <a:pos x="65" y="33"/>
                  </a:cxn>
                  <a:cxn ang="0">
                    <a:pos x="123" y="33"/>
                  </a:cxn>
                  <a:cxn ang="0">
                    <a:pos x="130" y="27"/>
                  </a:cxn>
                  <a:cxn ang="0">
                    <a:pos x="130" y="25"/>
                  </a:cxn>
                  <a:cxn ang="0">
                    <a:pos x="173" y="25"/>
                  </a:cxn>
                  <a:cxn ang="0">
                    <a:pos x="173" y="53"/>
                  </a:cxn>
                  <a:cxn ang="0">
                    <a:pos x="164" y="53"/>
                  </a:cxn>
                  <a:cxn ang="0">
                    <a:pos x="164" y="50"/>
                  </a:cxn>
                  <a:cxn ang="0">
                    <a:pos x="158" y="44"/>
                  </a:cxn>
                  <a:cxn ang="0">
                    <a:pos x="100" y="44"/>
                  </a:cxn>
                  <a:cxn ang="0">
                    <a:pos x="93" y="50"/>
                  </a:cxn>
                  <a:cxn ang="0">
                    <a:pos x="93" y="53"/>
                  </a:cxn>
                  <a:cxn ang="0">
                    <a:pos x="49" y="53"/>
                  </a:cxn>
                  <a:cxn ang="0">
                    <a:pos x="35" y="67"/>
                  </a:cxn>
                  <a:cxn ang="0">
                    <a:pos x="208" y="296"/>
                  </a:cxn>
                  <a:cxn ang="0">
                    <a:pos x="50" y="296"/>
                  </a:cxn>
                  <a:cxn ang="0">
                    <a:pos x="50" y="69"/>
                  </a:cxn>
                  <a:cxn ang="0">
                    <a:pos x="93" y="69"/>
                  </a:cxn>
                  <a:cxn ang="0">
                    <a:pos x="93" y="70"/>
                  </a:cxn>
                  <a:cxn ang="0">
                    <a:pos x="100" y="77"/>
                  </a:cxn>
                  <a:cxn ang="0">
                    <a:pos x="158" y="77"/>
                  </a:cxn>
                  <a:cxn ang="0">
                    <a:pos x="164" y="70"/>
                  </a:cxn>
                  <a:cxn ang="0">
                    <a:pos x="164" y="69"/>
                  </a:cxn>
                  <a:cxn ang="0">
                    <a:pos x="208" y="69"/>
                  </a:cxn>
                  <a:cxn ang="0">
                    <a:pos x="208" y="296"/>
                  </a:cxn>
                  <a:cxn ang="0">
                    <a:pos x="208" y="296"/>
                  </a:cxn>
                  <a:cxn ang="0">
                    <a:pos x="208" y="296"/>
                  </a:cxn>
                </a:cxnLst>
                <a:rect l="0" t="0" r="r" b="b"/>
                <a:pathLst>
                  <a:path w="223" h="312">
                    <a:moveTo>
                      <a:pt x="209" y="53"/>
                    </a:moveTo>
                    <a:cubicBezTo>
                      <a:pt x="188" y="53"/>
                      <a:pt x="188" y="53"/>
                      <a:pt x="188" y="53"/>
                    </a:cubicBezTo>
                    <a:cubicBezTo>
                      <a:pt x="188" y="24"/>
                      <a:pt x="188" y="24"/>
                      <a:pt x="188" y="24"/>
                    </a:cubicBezTo>
                    <a:cubicBezTo>
                      <a:pt x="188" y="16"/>
                      <a:pt x="182" y="10"/>
                      <a:pt x="174" y="10"/>
                    </a:cubicBezTo>
                    <a:cubicBezTo>
                      <a:pt x="130" y="10"/>
                      <a:pt x="130" y="10"/>
                      <a:pt x="130" y="10"/>
                    </a:cubicBezTo>
                    <a:cubicBezTo>
                      <a:pt x="130" y="6"/>
                      <a:pt x="130" y="6"/>
                      <a:pt x="130" y="6"/>
                    </a:cubicBezTo>
                    <a:cubicBezTo>
                      <a:pt x="130" y="3"/>
                      <a:pt x="127" y="0"/>
                      <a:pt x="123" y="0"/>
                    </a:cubicBezTo>
                    <a:cubicBezTo>
                      <a:pt x="65" y="0"/>
                      <a:pt x="65" y="0"/>
                      <a:pt x="65" y="0"/>
                    </a:cubicBezTo>
                    <a:cubicBezTo>
                      <a:pt x="61" y="0"/>
                      <a:pt x="59" y="3"/>
                      <a:pt x="59" y="6"/>
                    </a:cubicBezTo>
                    <a:cubicBezTo>
                      <a:pt x="59" y="10"/>
                      <a:pt x="59" y="10"/>
                      <a:pt x="59" y="10"/>
                    </a:cubicBezTo>
                    <a:cubicBezTo>
                      <a:pt x="14" y="10"/>
                      <a:pt x="14" y="10"/>
                      <a:pt x="14" y="10"/>
                    </a:cubicBezTo>
                    <a:cubicBezTo>
                      <a:pt x="6" y="10"/>
                      <a:pt x="0" y="16"/>
                      <a:pt x="0" y="24"/>
                    </a:cubicBezTo>
                    <a:cubicBezTo>
                      <a:pt x="0" y="254"/>
                      <a:pt x="0" y="254"/>
                      <a:pt x="0" y="254"/>
                    </a:cubicBezTo>
                    <a:cubicBezTo>
                      <a:pt x="0" y="262"/>
                      <a:pt x="6" y="268"/>
                      <a:pt x="14" y="268"/>
                    </a:cubicBezTo>
                    <a:cubicBezTo>
                      <a:pt x="35" y="268"/>
                      <a:pt x="35" y="268"/>
                      <a:pt x="35" y="268"/>
                    </a:cubicBezTo>
                    <a:cubicBezTo>
                      <a:pt x="35" y="298"/>
                      <a:pt x="35" y="298"/>
                      <a:pt x="35" y="298"/>
                    </a:cubicBezTo>
                    <a:cubicBezTo>
                      <a:pt x="35" y="306"/>
                      <a:pt x="41" y="312"/>
                      <a:pt x="49" y="312"/>
                    </a:cubicBezTo>
                    <a:cubicBezTo>
                      <a:pt x="209" y="312"/>
                      <a:pt x="209" y="312"/>
                      <a:pt x="209" y="312"/>
                    </a:cubicBezTo>
                    <a:cubicBezTo>
                      <a:pt x="217" y="312"/>
                      <a:pt x="223" y="306"/>
                      <a:pt x="223" y="298"/>
                    </a:cubicBezTo>
                    <a:cubicBezTo>
                      <a:pt x="223" y="67"/>
                      <a:pt x="223" y="67"/>
                      <a:pt x="223" y="67"/>
                    </a:cubicBezTo>
                    <a:cubicBezTo>
                      <a:pt x="223" y="59"/>
                      <a:pt x="217" y="53"/>
                      <a:pt x="209" y="53"/>
                    </a:cubicBezTo>
                    <a:close/>
                    <a:moveTo>
                      <a:pt x="35" y="67"/>
                    </a:moveTo>
                    <a:cubicBezTo>
                      <a:pt x="35" y="253"/>
                      <a:pt x="35" y="253"/>
                      <a:pt x="35" y="253"/>
                    </a:cubicBezTo>
                    <a:cubicBezTo>
                      <a:pt x="15" y="253"/>
                      <a:pt x="15" y="253"/>
                      <a:pt x="15" y="253"/>
                    </a:cubicBezTo>
                    <a:cubicBezTo>
                      <a:pt x="15" y="25"/>
                      <a:pt x="15" y="25"/>
                      <a:pt x="15" y="25"/>
                    </a:cubicBezTo>
                    <a:cubicBezTo>
                      <a:pt x="59" y="25"/>
                      <a:pt x="59" y="25"/>
                      <a:pt x="59" y="25"/>
                    </a:cubicBezTo>
                    <a:cubicBezTo>
                      <a:pt x="59" y="27"/>
                      <a:pt x="59" y="27"/>
                      <a:pt x="59" y="27"/>
                    </a:cubicBezTo>
                    <a:cubicBezTo>
                      <a:pt x="59" y="30"/>
                      <a:pt x="61" y="33"/>
                      <a:pt x="65" y="33"/>
                    </a:cubicBezTo>
                    <a:cubicBezTo>
                      <a:pt x="123" y="33"/>
                      <a:pt x="123" y="33"/>
                      <a:pt x="123" y="33"/>
                    </a:cubicBezTo>
                    <a:cubicBezTo>
                      <a:pt x="127" y="33"/>
                      <a:pt x="130" y="30"/>
                      <a:pt x="130" y="27"/>
                    </a:cubicBezTo>
                    <a:cubicBezTo>
                      <a:pt x="130" y="25"/>
                      <a:pt x="130" y="25"/>
                      <a:pt x="130" y="25"/>
                    </a:cubicBezTo>
                    <a:cubicBezTo>
                      <a:pt x="173" y="25"/>
                      <a:pt x="173" y="25"/>
                      <a:pt x="173" y="25"/>
                    </a:cubicBezTo>
                    <a:cubicBezTo>
                      <a:pt x="173" y="53"/>
                      <a:pt x="173" y="53"/>
                      <a:pt x="173" y="53"/>
                    </a:cubicBezTo>
                    <a:cubicBezTo>
                      <a:pt x="164" y="53"/>
                      <a:pt x="164" y="53"/>
                      <a:pt x="164" y="53"/>
                    </a:cubicBezTo>
                    <a:cubicBezTo>
                      <a:pt x="164" y="50"/>
                      <a:pt x="164" y="50"/>
                      <a:pt x="164" y="50"/>
                    </a:cubicBezTo>
                    <a:cubicBezTo>
                      <a:pt x="164" y="46"/>
                      <a:pt x="162" y="44"/>
                      <a:pt x="158" y="44"/>
                    </a:cubicBezTo>
                    <a:cubicBezTo>
                      <a:pt x="100" y="44"/>
                      <a:pt x="100" y="44"/>
                      <a:pt x="100" y="44"/>
                    </a:cubicBezTo>
                    <a:cubicBezTo>
                      <a:pt x="96" y="44"/>
                      <a:pt x="93" y="46"/>
                      <a:pt x="93" y="50"/>
                    </a:cubicBezTo>
                    <a:cubicBezTo>
                      <a:pt x="93" y="53"/>
                      <a:pt x="93" y="53"/>
                      <a:pt x="93" y="53"/>
                    </a:cubicBezTo>
                    <a:cubicBezTo>
                      <a:pt x="49" y="53"/>
                      <a:pt x="49" y="53"/>
                      <a:pt x="49" y="53"/>
                    </a:cubicBezTo>
                    <a:cubicBezTo>
                      <a:pt x="41" y="53"/>
                      <a:pt x="35" y="59"/>
                      <a:pt x="35" y="67"/>
                    </a:cubicBezTo>
                    <a:close/>
                    <a:moveTo>
                      <a:pt x="208" y="296"/>
                    </a:moveTo>
                    <a:cubicBezTo>
                      <a:pt x="50" y="296"/>
                      <a:pt x="50" y="296"/>
                      <a:pt x="50" y="296"/>
                    </a:cubicBezTo>
                    <a:cubicBezTo>
                      <a:pt x="50" y="69"/>
                      <a:pt x="50" y="69"/>
                      <a:pt x="50" y="69"/>
                    </a:cubicBezTo>
                    <a:cubicBezTo>
                      <a:pt x="93" y="69"/>
                      <a:pt x="93" y="69"/>
                      <a:pt x="93" y="69"/>
                    </a:cubicBezTo>
                    <a:cubicBezTo>
                      <a:pt x="93" y="70"/>
                      <a:pt x="93" y="70"/>
                      <a:pt x="93" y="70"/>
                    </a:cubicBezTo>
                    <a:cubicBezTo>
                      <a:pt x="93" y="74"/>
                      <a:pt x="96" y="77"/>
                      <a:pt x="100" y="77"/>
                    </a:cubicBezTo>
                    <a:cubicBezTo>
                      <a:pt x="158" y="77"/>
                      <a:pt x="158" y="77"/>
                      <a:pt x="158" y="77"/>
                    </a:cubicBezTo>
                    <a:cubicBezTo>
                      <a:pt x="162" y="77"/>
                      <a:pt x="164" y="74"/>
                      <a:pt x="164" y="70"/>
                    </a:cubicBezTo>
                    <a:cubicBezTo>
                      <a:pt x="164" y="69"/>
                      <a:pt x="164" y="69"/>
                      <a:pt x="164" y="69"/>
                    </a:cubicBezTo>
                    <a:cubicBezTo>
                      <a:pt x="208" y="69"/>
                      <a:pt x="208" y="69"/>
                      <a:pt x="208" y="69"/>
                    </a:cubicBezTo>
                    <a:cubicBezTo>
                      <a:pt x="208" y="296"/>
                      <a:pt x="208" y="296"/>
                      <a:pt x="208" y="296"/>
                    </a:cubicBezTo>
                    <a:close/>
                    <a:moveTo>
                      <a:pt x="208" y="296"/>
                    </a:moveTo>
                    <a:cubicBezTo>
                      <a:pt x="208" y="296"/>
                      <a:pt x="208" y="296"/>
                      <a:pt x="208" y="296"/>
                    </a:cubicBezTo>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81" name="Rectangle 112"/>
              <p:cNvSpPr>
                <a:spLocks noChangeArrowheads="1"/>
              </p:cNvSpPr>
              <p:nvPr/>
            </p:nvSpPr>
            <p:spPr bwMode="auto">
              <a:xfrm>
                <a:off x="5156200" y="2906713"/>
                <a:ext cx="312738" cy="63500"/>
              </a:xfrm>
              <a:prstGeom prst="rect">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82" name="Rectangle 113"/>
              <p:cNvSpPr>
                <a:spLocks noChangeArrowheads="1"/>
              </p:cNvSpPr>
              <p:nvPr/>
            </p:nvSpPr>
            <p:spPr bwMode="auto">
              <a:xfrm>
                <a:off x="5156200" y="3036888"/>
                <a:ext cx="312738" cy="63500"/>
              </a:xfrm>
              <a:prstGeom prst="rect">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85" name="Freeform 114"/>
              <p:cNvSpPr>
                <a:spLocks noEditPoints="1"/>
              </p:cNvSpPr>
              <p:nvPr/>
            </p:nvSpPr>
            <p:spPr bwMode="auto">
              <a:xfrm>
                <a:off x="5213350" y="2643188"/>
                <a:ext cx="196850" cy="196850"/>
              </a:xfrm>
              <a:custGeom>
                <a:avLst/>
                <a:gdLst/>
                <a:ahLst/>
                <a:cxnLst>
                  <a:cxn ang="0">
                    <a:pos x="44" y="124"/>
                  </a:cxn>
                  <a:cxn ang="0">
                    <a:pos x="81" y="124"/>
                  </a:cxn>
                  <a:cxn ang="0">
                    <a:pos x="81" y="78"/>
                  </a:cxn>
                  <a:cxn ang="0">
                    <a:pos x="124" y="78"/>
                  </a:cxn>
                  <a:cxn ang="0">
                    <a:pos x="124" y="44"/>
                  </a:cxn>
                  <a:cxn ang="0">
                    <a:pos x="81" y="44"/>
                  </a:cxn>
                  <a:cxn ang="0">
                    <a:pos x="81" y="0"/>
                  </a:cxn>
                  <a:cxn ang="0">
                    <a:pos x="44" y="0"/>
                  </a:cxn>
                  <a:cxn ang="0">
                    <a:pos x="44" y="44"/>
                  </a:cxn>
                  <a:cxn ang="0">
                    <a:pos x="0" y="44"/>
                  </a:cxn>
                  <a:cxn ang="0">
                    <a:pos x="0" y="78"/>
                  </a:cxn>
                  <a:cxn ang="0">
                    <a:pos x="44" y="78"/>
                  </a:cxn>
                  <a:cxn ang="0">
                    <a:pos x="44" y="124"/>
                  </a:cxn>
                  <a:cxn ang="0">
                    <a:pos x="44" y="124"/>
                  </a:cxn>
                  <a:cxn ang="0">
                    <a:pos x="44" y="124"/>
                  </a:cxn>
                </a:cxnLst>
                <a:rect l="0" t="0" r="r" b="b"/>
                <a:pathLst>
                  <a:path w="124" h="124">
                    <a:moveTo>
                      <a:pt x="44" y="124"/>
                    </a:moveTo>
                    <a:lnTo>
                      <a:pt x="81" y="124"/>
                    </a:lnTo>
                    <a:lnTo>
                      <a:pt x="81" y="78"/>
                    </a:lnTo>
                    <a:lnTo>
                      <a:pt x="124" y="78"/>
                    </a:lnTo>
                    <a:lnTo>
                      <a:pt x="124" y="44"/>
                    </a:lnTo>
                    <a:lnTo>
                      <a:pt x="81" y="44"/>
                    </a:lnTo>
                    <a:lnTo>
                      <a:pt x="81" y="0"/>
                    </a:lnTo>
                    <a:lnTo>
                      <a:pt x="44" y="0"/>
                    </a:lnTo>
                    <a:lnTo>
                      <a:pt x="44" y="44"/>
                    </a:lnTo>
                    <a:lnTo>
                      <a:pt x="0" y="44"/>
                    </a:lnTo>
                    <a:lnTo>
                      <a:pt x="0" y="78"/>
                    </a:lnTo>
                    <a:lnTo>
                      <a:pt x="44" y="78"/>
                    </a:lnTo>
                    <a:lnTo>
                      <a:pt x="44" y="124"/>
                    </a:lnTo>
                    <a:close/>
                    <a:moveTo>
                      <a:pt x="44" y="124"/>
                    </a:moveTo>
                    <a:lnTo>
                      <a:pt x="44" y="124"/>
                    </a:lnTo>
                    <a:close/>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89" name="Freeform 115"/>
              <p:cNvSpPr>
                <a:spLocks noEditPoints="1"/>
              </p:cNvSpPr>
              <p:nvPr/>
            </p:nvSpPr>
            <p:spPr bwMode="auto">
              <a:xfrm>
                <a:off x="5213350" y="2643188"/>
                <a:ext cx="196850" cy="196850"/>
              </a:xfrm>
              <a:custGeom>
                <a:avLst/>
                <a:gdLst/>
                <a:ahLst/>
                <a:cxnLst>
                  <a:cxn ang="0">
                    <a:pos x="44" y="124"/>
                  </a:cxn>
                  <a:cxn ang="0">
                    <a:pos x="81" y="124"/>
                  </a:cxn>
                  <a:cxn ang="0">
                    <a:pos x="81" y="78"/>
                  </a:cxn>
                  <a:cxn ang="0">
                    <a:pos x="124" y="78"/>
                  </a:cxn>
                  <a:cxn ang="0">
                    <a:pos x="124" y="44"/>
                  </a:cxn>
                  <a:cxn ang="0">
                    <a:pos x="81" y="44"/>
                  </a:cxn>
                  <a:cxn ang="0">
                    <a:pos x="81" y="0"/>
                  </a:cxn>
                  <a:cxn ang="0">
                    <a:pos x="44" y="0"/>
                  </a:cxn>
                  <a:cxn ang="0">
                    <a:pos x="44" y="44"/>
                  </a:cxn>
                  <a:cxn ang="0">
                    <a:pos x="0" y="44"/>
                  </a:cxn>
                  <a:cxn ang="0">
                    <a:pos x="0" y="78"/>
                  </a:cxn>
                  <a:cxn ang="0">
                    <a:pos x="44" y="78"/>
                  </a:cxn>
                  <a:cxn ang="0">
                    <a:pos x="44" y="124"/>
                  </a:cxn>
                  <a:cxn ang="0">
                    <a:pos x="44" y="124"/>
                  </a:cxn>
                  <a:cxn ang="0">
                    <a:pos x="44" y="124"/>
                  </a:cxn>
                </a:cxnLst>
                <a:rect l="0" t="0" r="r" b="b"/>
                <a:pathLst>
                  <a:path w="124" h="124">
                    <a:moveTo>
                      <a:pt x="44" y="124"/>
                    </a:moveTo>
                    <a:lnTo>
                      <a:pt x="81" y="124"/>
                    </a:lnTo>
                    <a:lnTo>
                      <a:pt x="81" y="78"/>
                    </a:lnTo>
                    <a:lnTo>
                      <a:pt x="124" y="78"/>
                    </a:lnTo>
                    <a:lnTo>
                      <a:pt x="124" y="44"/>
                    </a:lnTo>
                    <a:lnTo>
                      <a:pt x="81" y="44"/>
                    </a:lnTo>
                    <a:lnTo>
                      <a:pt x="81" y="0"/>
                    </a:lnTo>
                    <a:lnTo>
                      <a:pt x="44" y="0"/>
                    </a:lnTo>
                    <a:lnTo>
                      <a:pt x="44" y="44"/>
                    </a:lnTo>
                    <a:lnTo>
                      <a:pt x="0" y="44"/>
                    </a:lnTo>
                    <a:lnTo>
                      <a:pt x="0" y="78"/>
                    </a:lnTo>
                    <a:lnTo>
                      <a:pt x="44" y="78"/>
                    </a:lnTo>
                    <a:lnTo>
                      <a:pt x="44" y="124"/>
                    </a:lnTo>
                    <a:moveTo>
                      <a:pt x="44" y="124"/>
                    </a:moveTo>
                    <a:lnTo>
                      <a:pt x="44" y="124"/>
                    </a:lnTo>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grpSp>
      </p:grpSp>
      <p:grpSp>
        <p:nvGrpSpPr>
          <p:cNvPr id="104" name="Group 103"/>
          <p:cNvGrpSpPr/>
          <p:nvPr/>
        </p:nvGrpSpPr>
        <p:grpSpPr>
          <a:xfrm>
            <a:off x="6807293" y="2924639"/>
            <a:ext cx="1092603" cy="1713456"/>
            <a:chOff x="5105608" y="2162558"/>
            <a:chExt cx="819666" cy="1285427"/>
          </a:xfrm>
        </p:grpSpPr>
        <p:sp>
          <p:nvSpPr>
            <p:cNvPr id="42" name="Freeform 58"/>
            <p:cNvSpPr>
              <a:spLocks/>
            </p:cNvSpPr>
            <p:nvPr/>
          </p:nvSpPr>
          <p:spPr bwMode="auto">
            <a:xfrm>
              <a:off x="5105608" y="2162558"/>
              <a:ext cx="819666" cy="1285427"/>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grpSp>
          <p:nvGrpSpPr>
            <p:cNvPr id="91" name="Group 90"/>
            <p:cNvGrpSpPr/>
            <p:nvPr/>
          </p:nvGrpSpPr>
          <p:grpSpPr>
            <a:xfrm>
              <a:off x="5287939" y="2561768"/>
              <a:ext cx="473076" cy="457200"/>
              <a:chOff x="8048625" y="3005138"/>
              <a:chExt cx="473076" cy="457200"/>
            </a:xfrm>
            <a:solidFill>
              <a:schemeClr val="accent4">
                <a:lumMod val="50000"/>
              </a:schemeClr>
            </a:solidFill>
          </p:grpSpPr>
          <p:sp>
            <p:nvSpPr>
              <p:cNvPr id="92" name="Freeform 81"/>
              <p:cNvSpPr>
                <a:spLocks noEditPoints="1"/>
              </p:cNvSpPr>
              <p:nvPr/>
            </p:nvSpPr>
            <p:spPr bwMode="auto">
              <a:xfrm>
                <a:off x="8148638" y="3338513"/>
                <a:ext cx="373063" cy="123825"/>
              </a:xfrm>
              <a:custGeom>
                <a:avLst/>
                <a:gdLst/>
                <a:ahLst/>
                <a:cxnLst>
                  <a:cxn ang="0">
                    <a:pos x="128" y="2"/>
                  </a:cxn>
                  <a:cxn ang="0">
                    <a:pos x="65" y="24"/>
                  </a:cxn>
                  <a:cxn ang="0">
                    <a:pos x="1" y="2"/>
                  </a:cxn>
                  <a:cxn ang="0">
                    <a:pos x="0" y="2"/>
                  </a:cxn>
                  <a:cxn ang="0">
                    <a:pos x="0" y="16"/>
                  </a:cxn>
                  <a:cxn ang="0">
                    <a:pos x="65" y="43"/>
                  </a:cxn>
                  <a:cxn ang="0">
                    <a:pos x="129" y="16"/>
                  </a:cxn>
                  <a:cxn ang="0">
                    <a:pos x="129" y="2"/>
                  </a:cxn>
                  <a:cxn ang="0">
                    <a:pos x="128" y="2"/>
                  </a:cxn>
                  <a:cxn ang="0">
                    <a:pos x="128" y="2"/>
                  </a:cxn>
                  <a:cxn ang="0">
                    <a:pos x="128" y="2"/>
                  </a:cxn>
                </a:cxnLst>
                <a:rect l="0" t="0" r="r" b="b"/>
                <a:pathLst>
                  <a:path w="129" h="43">
                    <a:moveTo>
                      <a:pt x="128" y="2"/>
                    </a:moveTo>
                    <a:cubicBezTo>
                      <a:pt x="124" y="15"/>
                      <a:pt x="96" y="24"/>
                      <a:pt x="65" y="24"/>
                    </a:cubicBezTo>
                    <a:cubicBezTo>
                      <a:pt x="34" y="24"/>
                      <a:pt x="6" y="15"/>
                      <a:pt x="1" y="2"/>
                    </a:cubicBezTo>
                    <a:cubicBezTo>
                      <a:pt x="0" y="0"/>
                      <a:pt x="0" y="0"/>
                      <a:pt x="0" y="2"/>
                    </a:cubicBezTo>
                    <a:cubicBezTo>
                      <a:pt x="0" y="16"/>
                      <a:pt x="0" y="16"/>
                      <a:pt x="0" y="16"/>
                    </a:cubicBezTo>
                    <a:cubicBezTo>
                      <a:pt x="0" y="31"/>
                      <a:pt x="31" y="43"/>
                      <a:pt x="65" y="43"/>
                    </a:cubicBezTo>
                    <a:cubicBezTo>
                      <a:pt x="99" y="43"/>
                      <a:pt x="129" y="31"/>
                      <a:pt x="129" y="16"/>
                    </a:cubicBezTo>
                    <a:cubicBezTo>
                      <a:pt x="129" y="2"/>
                      <a:pt x="129" y="2"/>
                      <a:pt x="129" y="2"/>
                    </a:cubicBezTo>
                    <a:cubicBezTo>
                      <a:pt x="129" y="0"/>
                      <a:pt x="129" y="0"/>
                      <a:pt x="128" y="2"/>
                    </a:cubicBezTo>
                    <a:close/>
                    <a:moveTo>
                      <a:pt x="128" y="2"/>
                    </a:moveTo>
                    <a:cubicBezTo>
                      <a:pt x="128" y="2"/>
                      <a:pt x="128" y="2"/>
                      <a:pt x="128" y="2"/>
                    </a:cubicBezTo>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93" name="Freeform 82"/>
              <p:cNvSpPr>
                <a:spLocks noEditPoints="1"/>
              </p:cNvSpPr>
              <p:nvPr/>
            </p:nvSpPr>
            <p:spPr bwMode="auto">
              <a:xfrm>
                <a:off x="8229600" y="3268663"/>
                <a:ext cx="290513" cy="127000"/>
              </a:xfrm>
              <a:custGeom>
                <a:avLst/>
                <a:gdLst/>
                <a:ahLst/>
                <a:cxnLst>
                  <a:cxn ang="0">
                    <a:pos x="2" y="40"/>
                  </a:cxn>
                  <a:cxn ang="0">
                    <a:pos x="37" y="44"/>
                  </a:cxn>
                  <a:cxn ang="0">
                    <a:pos x="100" y="18"/>
                  </a:cxn>
                  <a:cxn ang="0">
                    <a:pos x="86" y="1"/>
                  </a:cxn>
                  <a:cxn ang="0">
                    <a:pos x="79" y="1"/>
                  </a:cxn>
                  <a:cxn ang="0">
                    <a:pos x="2" y="37"/>
                  </a:cxn>
                  <a:cxn ang="0">
                    <a:pos x="2" y="40"/>
                  </a:cxn>
                  <a:cxn ang="0">
                    <a:pos x="2" y="40"/>
                  </a:cxn>
                  <a:cxn ang="0">
                    <a:pos x="2" y="40"/>
                  </a:cxn>
                </a:cxnLst>
                <a:rect l="0" t="0" r="r" b="b"/>
                <a:pathLst>
                  <a:path w="100" h="44">
                    <a:moveTo>
                      <a:pt x="2" y="40"/>
                    </a:moveTo>
                    <a:cubicBezTo>
                      <a:pt x="12" y="43"/>
                      <a:pt x="24" y="44"/>
                      <a:pt x="37" y="44"/>
                    </a:cubicBezTo>
                    <a:cubicBezTo>
                      <a:pt x="72" y="44"/>
                      <a:pt x="100" y="32"/>
                      <a:pt x="100" y="18"/>
                    </a:cubicBezTo>
                    <a:cubicBezTo>
                      <a:pt x="100" y="11"/>
                      <a:pt x="95" y="6"/>
                      <a:pt x="86" y="1"/>
                    </a:cubicBezTo>
                    <a:cubicBezTo>
                      <a:pt x="84" y="0"/>
                      <a:pt x="81" y="0"/>
                      <a:pt x="79" y="1"/>
                    </a:cubicBezTo>
                    <a:cubicBezTo>
                      <a:pt x="2" y="37"/>
                      <a:pt x="2" y="37"/>
                      <a:pt x="2" y="37"/>
                    </a:cubicBezTo>
                    <a:cubicBezTo>
                      <a:pt x="0" y="38"/>
                      <a:pt x="0" y="39"/>
                      <a:pt x="2" y="40"/>
                    </a:cubicBezTo>
                    <a:close/>
                    <a:moveTo>
                      <a:pt x="2" y="40"/>
                    </a:moveTo>
                    <a:cubicBezTo>
                      <a:pt x="2" y="40"/>
                      <a:pt x="2" y="40"/>
                      <a:pt x="2" y="40"/>
                    </a:cubicBezTo>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94" name="Freeform 83"/>
              <p:cNvSpPr>
                <a:spLocks noEditPoints="1"/>
              </p:cNvSpPr>
              <p:nvPr/>
            </p:nvSpPr>
            <p:spPr bwMode="auto">
              <a:xfrm>
                <a:off x="8151813" y="3241675"/>
                <a:ext cx="284163" cy="125413"/>
              </a:xfrm>
              <a:custGeom>
                <a:avLst/>
                <a:gdLst/>
                <a:ahLst/>
                <a:cxnLst>
                  <a:cxn ang="0">
                    <a:pos x="0" y="27"/>
                  </a:cxn>
                  <a:cxn ang="0">
                    <a:pos x="12" y="42"/>
                  </a:cxn>
                  <a:cxn ang="0">
                    <a:pos x="19" y="42"/>
                  </a:cxn>
                  <a:cxn ang="0">
                    <a:pos x="96" y="7"/>
                  </a:cxn>
                  <a:cxn ang="0">
                    <a:pos x="96" y="4"/>
                  </a:cxn>
                  <a:cxn ang="0">
                    <a:pos x="64" y="0"/>
                  </a:cxn>
                  <a:cxn ang="0">
                    <a:pos x="0" y="27"/>
                  </a:cxn>
                  <a:cxn ang="0">
                    <a:pos x="0" y="27"/>
                  </a:cxn>
                  <a:cxn ang="0">
                    <a:pos x="0" y="27"/>
                  </a:cxn>
                </a:cxnLst>
                <a:rect l="0" t="0" r="r" b="b"/>
                <a:pathLst>
                  <a:path w="98" h="43">
                    <a:moveTo>
                      <a:pt x="0" y="27"/>
                    </a:moveTo>
                    <a:cubicBezTo>
                      <a:pt x="0" y="32"/>
                      <a:pt x="5" y="38"/>
                      <a:pt x="12" y="42"/>
                    </a:cubicBezTo>
                    <a:cubicBezTo>
                      <a:pt x="14" y="43"/>
                      <a:pt x="17" y="43"/>
                      <a:pt x="19" y="42"/>
                    </a:cubicBezTo>
                    <a:cubicBezTo>
                      <a:pt x="96" y="7"/>
                      <a:pt x="96" y="7"/>
                      <a:pt x="96" y="7"/>
                    </a:cubicBezTo>
                    <a:cubicBezTo>
                      <a:pt x="98" y="6"/>
                      <a:pt x="98" y="4"/>
                      <a:pt x="96" y="4"/>
                    </a:cubicBezTo>
                    <a:cubicBezTo>
                      <a:pt x="86" y="2"/>
                      <a:pt x="75" y="0"/>
                      <a:pt x="64" y="0"/>
                    </a:cubicBezTo>
                    <a:cubicBezTo>
                      <a:pt x="29" y="0"/>
                      <a:pt x="0" y="12"/>
                      <a:pt x="0" y="27"/>
                    </a:cubicBezTo>
                    <a:close/>
                    <a:moveTo>
                      <a:pt x="0" y="27"/>
                    </a:moveTo>
                    <a:cubicBezTo>
                      <a:pt x="0" y="27"/>
                      <a:pt x="0" y="27"/>
                      <a:pt x="0" y="27"/>
                    </a:cubicBezTo>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95" name="Freeform 84"/>
              <p:cNvSpPr>
                <a:spLocks noEditPoints="1"/>
              </p:cNvSpPr>
              <p:nvPr/>
            </p:nvSpPr>
            <p:spPr bwMode="auto">
              <a:xfrm>
                <a:off x="8228013" y="3005138"/>
                <a:ext cx="155575" cy="236538"/>
              </a:xfrm>
              <a:custGeom>
                <a:avLst/>
                <a:gdLst/>
                <a:ahLst/>
                <a:cxnLst>
                  <a:cxn ang="0">
                    <a:pos x="3" y="81"/>
                  </a:cxn>
                  <a:cxn ang="0">
                    <a:pos x="41" y="77"/>
                  </a:cxn>
                  <a:cxn ang="0">
                    <a:pos x="48" y="77"/>
                  </a:cxn>
                  <a:cxn ang="0">
                    <a:pos x="52" y="74"/>
                  </a:cxn>
                  <a:cxn ang="0">
                    <a:pos x="54" y="58"/>
                  </a:cxn>
                  <a:cxn ang="0">
                    <a:pos x="4" y="0"/>
                  </a:cxn>
                  <a:cxn ang="0">
                    <a:pos x="0" y="4"/>
                  </a:cxn>
                  <a:cxn ang="0">
                    <a:pos x="0" y="79"/>
                  </a:cxn>
                  <a:cxn ang="0">
                    <a:pos x="3" y="81"/>
                  </a:cxn>
                  <a:cxn ang="0">
                    <a:pos x="3" y="81"/>
                  </a:cxn>
                  <a:cxn ang="0">
                    <a:pos x="3" y="81"/>
                  </a:cxn>
                </a:cxnLst>
                <a:rect l="0" t="0" r="r" b="b"/>
                <a:pathLst>
                  <a:path w="54" h="82">
                    <a:moveTo>
                      <a:pt x="3" y="81"/>
                    </a:moveTo>
                    <a:cubicBezTo>
                      <a:pt x="14" y="79"/>
                      <a:pt x="27" y="77"/>
                      <a:pt x="41" y="77"/>
                    </a:cubicBezTo>
                    <a:cubicBezTo>
                      <a:pt x="43" y="77"/>
                      <a:pt x="46" y="77"/>
                      <a:pt x="48" y="77"/>
                    </a:cubicBezTo>
                    <a:cubicBezTo>
                      <a:pt x="50" y="77"/>
                      <a:pt x="51" y="76"/>
                      <a:pt x="52" y="74"/>
                    </a:cubicBezTo>
                    <a:cubicBezTo>
                      <a:pt x="54" y="69"/>
                      <a:pt x="54" y="64"/>
                      <a:pt x="54" y="58"/>
                    </a:cubicBezTo>
                    <a:cubicBezTo>
                      <a:pt x="54" y="28"/>
                      <a:pt x="32" y="4"/>
                      <a:pt x="4" y="0"/>
                    </a:cubicBezTo>
                    <a:cubicBezTo>
                      <a:pt x="2" y="0"/>
                      <a:pt x="0" y="2"/>
                      <a:pt x="0" y="4"/>
                    </a:cubicBezTo>
                    <a:cubicBezTo>
                      <a:pt x="0" y="79"/>
                      <a:pt x="0" y="79"/>
                      <a:pt x="0" y="79"/>
                    </a:cubicBezTo>
                    <a:cubicBezTo>
                      <a:pt x="0" y="81"/>
                      <a:pt x="1" y="82"/>
                      <a:pt x="3" y="81"/>
                    </a:cubicBezTo>
                    <a:close/>
                    <a:moveTo>
                      <a:pt x="3" y="81"/>
                    </a:moveTo>
                    <a:cubicBezTo>
                      <a:pt x="3" y="81"/>
                      <a:pt x="3" y="81"/>
                      <a:pt x="3" y="81"/>
                    </a:cubicBezTo>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sp>
            <p:nvSpPr>
              <p:cNvPr id="96" name="Freeform 85"/>
              <p:cNvSpPr>
                <a:spLocks noEditPoints="1"/>
              </p:cNvSpPr>
              <p:nvPr/>
            </p:nvSpPr>
            <p:spPr bwMode="auto">
              <a:xfrm>
                <a:off x="8048625" y="3005138"/>
                <a:ext cx="155575" cy="312738"/>
              </a:xfrm>
              <a:custGeom>
                <a:avLst/>
                <a:gdLst/>
                <a:ahLst/>
                <a:cxnLst>
                  <a:cxn ang="0">
                    <a:pos x="51" y="86"/>
                  </a:cxn>
                  <a:cxn ang="0">
                    <a:pos x="54" y="81"/>
                  </a:cxn>
                  <a:cxn ang="0">
                    <a:pos x="54" y="4"/>
                  </a:cxn>
                  <a:cxn ang="0">
                    <a:pos x="51" y="0"/>
                  </a:cxn>
                  <a:cxn ang="0">
                    <a:pos x="0" y="58"/>
                  </a:cxn>
                  <a:cxn ang="0">
                    <a:pos x="27" y="107"/>
                  </a:cxn>
                  <a:cxn ang="0">
                    <a:pos x="29" y="108"/>
                  </a:cxn>
                  <a:cxn ang="0">
                    <a:pos x="29" y="108"/>
                  </a:cxn>
                  <a:cxn ang="0">
                    <a:pos x="51" y="86"/>
                  </a:cxn>
                  <a:cxn ang="0">
                    <a:pos x="51" y="86"/>
                  </a:cxn>
                  <a:cxn ang="0">
                    <a:pos x="51" y="86"/>
                  </a:cxn>
                </a:cxnLst>
                <a:rect l="0" t="0" r="r" b="b"/>
                <a:pathLst>
                  <a:path w="54" h="108">
                    <a:moveTo>
                      <a:pt x="51" y="86"/>
                    </a:moveTo>
                    <a:cubicBezTo>
                      <a:pt x="53" y="85"/>
                      <a:pt x="54" y="83"/>
                      <a:pt x="54" y="81"/>
                    </a:cubicBezTo>
                    <a:cubicBezTo>
                      <a:pt x="54" y="4"/>
                      <a:pt x="54" y="4"/>
                      <a:pt x="54" y="4"/>
                    </a:cubicBezTo>
                    <a:cubicBezTo>
                      <a:pt x="54" y="2"/>
                      <a:pt x="53" y="0"/>
                      <a:pt x="51" y="0"/>
                    </a:cubicBezTo>
                    <a:cubicBezTo>
                      <a:pt x="22" y="4"/>
                      <a:pt x="0" y="28"/>
                      <a:pt x="0" y="58"/>
                    </a:cubicBezTo>
                    <a:cubicBezTo>
                      <a:pt x="0" y="78"/>
                      <a:pt x="11" y="96"/>
                      <a:pt x="27" y="107"/>
                    </a:cubicBezTo>
                    <a:cubicBezTo>
                      <a:pt x="28" y="108"/>
                      <a:pt x="29" y="108"/>
                      <a:pt x="29" y="108"/>
                    </a:cubicBezTo>
                    <a:cubicBezTo>
                      <a:pt x="29" y="108"/>
                      <a:pt x="29" y="108"/>
                      <a:pt x="29" y="108"/>
                    </a:cubicBezTo>
                    <a:cubicBezTo>
                      <a:pt x="29" y="99"/>
                      <a:pt x="38" y="91"/>
                      <a:pt x="51" y="86"/>
                    </a:cubicBezTo>
                    <a:close/>
                    <a:moveTo>
                      <a:pt x="51" y="86"/>
                    </a:moveTo>
                    <a:cubicBezTo>
                      <a:pt x="51" y="86"/>
                      <a:pt x="51" y="86"/>
                      <a:pt x="51" y="86"/>
                    </a:cubicBezTo>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B0F0"/>
                  </a:solidFill>
                </a:endParaRPr>
              </a:p>
            </p:txBody>
          </p:sp>
        </p:grpSp>
      </p:grpSp>
      <p:sp>
        <p:nvSpPr>
          <p:cNvPr id="97" name="Freeform 110"/>
          <p:cNvSpPr>
            <a:spLocks noEditPoints="1"/>
          </p:cNvSpPr>
          <p:nvPr/>
        </p:nvSpPr>
        <p:spPr bwMode="auto">
          <a:xfrm>
            <a:off x="5616332" y="3432484"/>
            <a:ext cx="952004" cy="651916"/>
          </a:xfrm>
          <a:custGeom>
            <a:avLst/>
            <a:gdLst/>
            <a:ahLst/>
            <a:cxnLst>
              <a:cxn ang="0">
                <a:pos x="286" y="182"/>
              </a:cxn>
              <a:cxn ang="0">
                <a:pos x="276" y="47"/>
              </a:cxn>
              <a:cxn ang="0">
                <a:pos x="216" y="179"/>
              </a:cxn>
              <a:cxn ang="0">
                <a:pos x="208" y="185"/>
              </a:cxn>
              <a:cxn ang="0">
                <a:pos x="209" y="11"/>
              </a:cxn>
              <a:cxn ang="0">
                <a:pos x="105" y="0"/>
              </a:cxn>
              <a:cxn ang="0">
                <a:pos x="94" y="182"/>
              </a:cxn>
              <a:cxn ang="0">
                <a:pos x="88" y="185"/>
              </a:cxn>
              <a:cxn ang="0">
                <a:pos x="87" y="47"/>
              </a:cxn>
              <a:cxn ang="0">
                <a:pos x="18" y="57"/>
              </a:cxn>
              <a:cxn ang="0">
                <a:pos x="19" y="185"/>
              </a:cxn>
              <a:cxn ang="0">
                <a:pos x="0" y="207"/>
              </a:cxn>
              <a:cxn ang="0">
                <a:pos x="303" y="185"/>
              </a:cxn>
              <a:cxn ang="0">
                <a:pos x="50" y="142"/>
              </a:cxn>
              <a:cxn ang="0">
                <a:pos x="35" y="126"/>
              </a:cxn>
              <a:cxn ang="0">
                <a:pos x="50" y="142"/>
              </a:cxn>
              <a:cxn ang="0">
                <a:pos x="35" y="115"/>
              </a:cxn>
              <a:cxn ang="0">
                <a:pos x="50" y="99"/>
              </a:cxn>
              <a:cxn ang="0">
                <a:pos x="50" y="89"/>
              </a:cxn>
              <a:cxn ang="0">
                <a:pos x="35" y="73"/>
              </a:cxn>
              <a:cxn ang="0">
                <a:pos x="50" y="89"/>
              </a:cxn>
              <a:cxn ang="0">
                <a:pos x="59" y="142"/>
              </a:cxn>
              <a:cxn ang="0">
                <a:pos x="74" y="126"/>
              </a:cxn>
              <a:cxn ang="0">
                <a:pos x="74" y="115"/>
              </a:cxn>
              <a:cxn ang="0">
                <a:pos x="59" y="99"/>
              </a:cxn>
              <a:cxn ang="0">
                <a:pos x="74" y="115"/>
              </a:cxn>
              <a:cxn ang="0">
                <a:pos x="59" y="89"/>
              </a:cxn>
              <a:cxn ang="0">
                <a:pos x="74" y="73"/>
              </a:cxn>
              <a:cxn ang="0">
                <a:pos x="175" y="184"/>
              </a:cxn>
              <a:cxn ang="0">
                <a:pos x="130" y="128"/>
              </a:cxn>
              <a:cxn ang="0">
                <a:pos x="175" y="184"/>
              </a:cxn>
              <a:cxn ang="0">
                <a:pos x="114" y="43"/>
              </a:cxn>
              <a:cxn ang="0">
                <a:pos x="189" y="43"/>
              </a:cxn>
              <a:cxn ang="0">
                <a:pos x="249" y="142"/>
              </a:cxn>
              <a:cxn ang="0">
                <a:pos x="233" y="126"/>
              </a:cxn>
              <a:cxn ang="0">
                <a:pos x="249" y="142"/>
              </a:cxn>
              <a:cxn ang="0">
                <a:pos x="233" y="115"/>
              </a:cxn>
              <a:cxn ang="0">
                <a:pos x="249" y="99"/>
              </a:cxn>
              <a:cxn ang="0">
                <a:pos x="249" y="89"/>
              </a:cxn>
              <a:cxn ang="0">
                <a:pos x="233" y="73"/>
              </a:cxn>
              <a:cxn ang="0">
                <a:pos x="249" y="89"/>
              </a:cxn>
              <a:cxn ang="0">
                <a:pos x="257" y="142"/>
              </a:cxn>
              <a:cxn ang="0">
                <a:pos x="272" y="126"/>
              </a:cxn>
              <a:cxn ang="0">
                <a:pos x="272" y="115"/>
              </a:cxn>
              <a:cxn ang="0">
                <a:pos x="257" y="99"/>
              </a:cxn>
              <a:cxn ang="0">
                <a:pos x="272" y="115"/>
              </a:cxn>
              <a:cxn ang="0">
                <a:pos x="257" y="89"/>
              </a:cxn>
              <a:cxn ang="0">
                <a:pos x="272" y="73"/>
              </a:cxn>
              <a:cxn ang="0">
                <a:pos x="161" y="33"/>
              </a:cxn>
              <a:cxn ang="0">
                <a:pos x="175" y="52"/>
              </a:cxn>
              <a:cxn ang="0">
                <a:pos x="161" y="66"/>
              </a:cxn>
              <a:cxn ang="0">
                <a:pos x="142" y="52"/>
              </a:cxn>
              <a:cxn ang="0">
                <a:pos x="128" y="33"/>
              </a:cxn>
              <a:cxn ang="0">
                <a:pos x="142" y="19"/>
              </a:cxn>
              <a:cxn ang="0">
                <a:pos x="161" y="33"/>
              </a:cxn>
              <a:cxn ang="0">
                <a:pos x="161" y="33"/>
              </a:cxn>
            </a:cxnLst>
            <a:rect l="0" t="0" r="r" b="b"/>
            <a:pathLst>
              <a:path w="303" h="207">
                <a:moveTo>
                  <a:pt x="286" y="185"/>
                </a:moveTo>
                <a:cubicBezTo>
                  <a:pt x="286" y="184"/>
                  <a:pt x="286" y="183"/>
                  <a:pt x="286" y="182"/>
                </a:cubicBezTo>
                <a:cubicBezTo>
                  <a:pt x="286" y="57"/>
                  <a:pt x="286" y="57"/>
                  <a:pt x="286" y="57"/>
                </a:cubicBezTo>
                <a:cubicBezTo>
                  <a:pt x="286" y="51"/>
                  <a:pt x="282" y="47"/>
                  <a:pt x="276" y="47"/>
                </a:cubicBezTo>
                <a:cubicBezTo>
                  <a:pt x="216" y="47"/>
                  <a:pt x="216" y="47"/>
                  <a:pt x="216" y="47"/>
                </a:cubicBezTo>
                <a:cubicBezTo>
                  <a:pt x="216" y="179"/>
                  <a:pt x="216" y="179"/>
                  <a:pt x="216" y="179"/>
                </a:cubicBezTo>
                <a:cubicBezTo>
                  <a:pt x="216" y="181"/>
                  <a:pt x="216" y="183"/>
                  <a:pt x="215" y="185"/>
                </a:cubicBezTo>
                <a:cubicBezTo>
                  <a:pt x="208" y="185"/>
                  <a:pt x="208" y="185"/>
                  <a:pt x="208" y="185"/>
                </a:cubicBezTo>
                <a:cubicBezTo>
                  <a:pt x="209" y="184"/>
                  <a:pt x="209" y="183"/>
                  <a:pt x="209" y="182"/>
                </a:cubicBezTo>
                <a:cubicBezTo>
                  <a:pt x="209" y="11"/>
                  <a:pt x="209" y="11"/>
                  <a:pt x="209" y="11"/>
                </a:cubicBezTo>
                <a:cubicBezTo>
                  <a:pt x="209" y="5"/>
                  <a:pt x="204" y="0"/>
                  <a:pt x="198" y="0"/>
                </a:cubicBezTo>
                <a:cubicBezTo>
                  <a:pt x="105" y="0"/>
                  <a:pt x="105" y="0"/>
                  <a:pt x="105" y="0"/>
                </a:cubicBezTo>
                <a:cubicBezTo>
                  <a:pt x="99" y="0"/>
                  <a:pt x="94" y="5"/>
                  <a:pt x="94" y="11"/>
                </a:cubicBezTo>
                <a:cubicBezTo>
                  <a:pt x="94" y="182"/>
                  <a:pt x="94" y="182"/>
                  <a:pt x="94" y="182"/>
                </a:cubicBezTo>
                <a:cubicBezTo>
                  <a:pt x="94" y="183"/>
                  <a:pt x="94" y="184"/>
                  <a:pt x="95" y="185"/>
                </a:cubicBezTo>
                <a:cubicBezTo>
                  <a:pt x="88" y="185"/>
                  <a:pt x="88" y="185"/>
                  <a:pt x="88" y="185"/>
                </a:cubicBezTo>
                <a:cubicBezTo>
                  <a:pt x="87" y="183"/>
                  <a:pt x="87" y="181"/>
                  <a:pt x="87" y="179"/>
                </a:cubicBezTo>
                <a:cubicBezTo>
                  <a:pt x="87" y="47"/>
                  <a:pt x="87" y="47"/>
                  <a:pt x="87" y="47"/>
                </a:cubicBezTo>
                <a:cubicBezTo>
                  <a:pt x="29" y="47"/>
                  <a:pt x="29" y="47"/>
                  <a:pt x="29" y="47"/>
                </a:cubicBezTo>
                <a:cubicBezTo>
                  <a:pt x="23" y="47"/>
                  <a:pt x="18" y="51"/>
                  <a:pt x="18" y="57"/>
                </a:cubicBezTo>
                <a:cubicBezTo>
                  <a:pt x="18" y="182"/>
                  <a:pt x="18" y="182"/>
                  <a:pt x="18" y="182"/>
                </a:cubicBezTo>
                <a:cubicBezTo>
                  <a:pt x="18" y="183"/>
                  <a:pt x="18" y="184"/>
                  <a:pt x="19" y="185"/>
                </a:cubicBezTo>
                <a:cubicBezTo>
                  <a:pt x="0" y="185"/>
                  <a:pt x="0" y="185"/>
                  <a:pt x="0" y="185"/>
                </a:cubicBezTo>
                <a:cubicBezTo>
                  <a:pt x="0" y="207"/>
                  <a:pt x="0" y="207"/>
                  <a:pt x="0" y="207"/>
                </a:cubicBezTo>
                <a:cubicBezTo>
                  <a:pt x="303" y="207"/>
                  <a:pt x="303" y="207"/>
                  <a:pt x="303" y="207"/>
                </a:cubicBezTo>
                <a:cubicBezTo>
                  <a:pt x="303" y="185"/>
                  <a:pt x="303" y="185"/>
                  <a:pt x="303" y="185"/>
                </a:cubicBezTo>
                <a:lnTo>
                  <a:pt x="286" y="185"/>
                </a:lnTo>
                <a:close/>
                <a:moveTo>
                  <a:pt x="50" y="142"/>
                </a:moveTo>
                <a:cubicBezTo>
                  <a:pt x="35" y="142"/>
                  <a:pt x="35" y="142"/>
                  <a:pt x="35" y="142"/>
                </a:cubicBezTo>
                <a:cubicBezTo>
                  <a:pt x="35" y="126"/>
                  <a:pt x="35" y="126"/>
                  <a:pt x="35" y="126"/>
                </a:cubicBezTo>
                <a:cubicBezTo>
                  <a:pt x="50" y="126"/>
                  <a:pt x="50" y="126"/>
                  <a:pt x="50" y="126"/>
                </a:cubicBezTo>
                <a:lnTo>
                  <a:pt x="50" y="142"/>
                </a:lnTo>
                <a:close/>
                <a:moveTo>
                  <a:pt x="50" y="115"/>
                </a:moveTo>
                <a:cubicBezTo>
                  <a:pt x="35" y="115"/>
                  <a:pt x="35" y="115"/>
                  <a:pt x="35" y="115"/>
                </a:cubicBezTo>
                <a:cubicBezTo>
                  <a:pt x="35" y="99"/>
                  <a:pt x="35" y="99"/>
                  <a:pt x="35" y="99"/>
                </a:cubicBezTo>
                <a:cubicBezTo>
                  <a:pt x="50" y="99"/>
                  <a:pt x="50" y="99"/>
                  <a:pt x="50" y="99"/>
                </a:cubicBezTo>
                <a:lnTo>
                  <a:pt x="50" y="115"/>
                </a:lnTo>
                <a:close/>
                <a:moveTo>
                  <a:pt x="50" y="89"/>
                </a:moveTo>
                <a:cubicBezTo>
                  <a:pt x="35" y="89"/>
                  <a:pt x="35" y="89"/>
                  <a:pt x="35" y="89"/>
                </a:cubicBezTo>
                <a:cubicBezTo>
                  <a:pt x="35" y="73"/>
                  <a:pt x="35" y="73"/>
                  <a:pt x="35" y="73"/>
                </a:cubicBezTo>
                <a:cubicBezTo>
                  <a:pt x="50" y="73"/>
                  <a:pt x="50" y="73"/>
                  <a:pt x="50" y="73"/>
                </a:cubicBezTo>
                <a:lnTo>
                  <a:pt x="50" y="89"/>
                </a:lnTo>
                <a:close/>
                <a:moveTo>
                  <a:pt x="74" y="142"/>
                </a:moveTo>
                <a:cubicBezTo>
                  <a:pt x="59" y="142"/>
                  <a:pt x="59" y="142"/>
                  <a:pt x="59" y="142"/>
                </a:cubicBezTo>
                <a:cubicBezTo>
                  <a:pt x="59" y="126"/>
                  <a:pt x="59" y="126"/>
                  <a:pt x="59" y="126"/>
                </a:cubicBezTo>
                <a:cubicBezTo>
                  <a:pt x="74" y="126"/>
                  <a:pt x="74" y="126"/>
                  <a:pt x="74" y="126"/>
                </a:cubicBezTo>
                <a:lnTo>
                  <a:pt x="74" y="142"/>
                </a:lnTo>
                <a:close/>
                <a:moveTo>
                  <a:pt x="74" y="115"/>
                </a:moveTo>
                <a:cubicBezTo>
                  <a:pt x="59" y="115"/>
                  <a:pt x="59" y="115"/>
                  <a:pt x="59" y="115"/>
                </a:cubicBezTo>
                <a:cubicBezTo>
                  <a:pt x="59" y="99"/>
                  <a:pt x="59" y="99"/>
                  <a:pt x="59" y="99"/>
                </a:cubicBezTo>
                <a:cubicBezTo>
                  <a:pt x="74" y="99"/>
                  <a:pt x="74" y="99"/>
                  <a:pt x="74" y="99"/>
                </a:cubicBezTo>
                <a:lnTo>
                  <a:pt x="74" y="115"/>
                </a:lnTo>
                <a:close/>
                <a:moveTo>
                  <a:pt x="74" y="89"/>
                </a:moveTo>
                <a:cubicBezTo>
                  <a:pt x="59" y="89"/>
                  <a:pt x="59" y="89"/>
                  <a:pt x="59" y="89"/>
                </a:cubicBezTo>
                <a:cubicBezTo>
                  <a:pt x="59" y="73"/>
                  <a:pt x="59" y="73"/>
                  <a:pt x="59" y="73"/>
                </a:cubicBezTo>
                <a:cubicBezTo>
                  <a:pt x="74" y="73"/>
                  <a:pt x="74" y="73"/>
                  <a:pt x="74" y="73"/>
                </a:cubicBezTo>
                <a:lnTo>
                  <a:pt x="74" y="89"/>
                </a:lnTo>
                <a:close/>
                <a:moveTo>
                  <a:pt x="175" y="184"/>
                </a:moveTo>
                <a:cubicBezTo>
                  <a:pt x="130" y="184"/>
                  <a:pt x="130" y="184"/>
                  <a:pt x="130" y="184"/>
                </a:cubicBezTo>
                <a:cubicBezTo>
                  <a:pt x="130" y="128"/>
                  <a:pt x="130" y="128"/>
                  <a:pt x="130" y="128"/>
                </a:cubicBezTo>
                <a:cubicBezTo>
                  <a:pt x="175" y="128"/>
                  <a:pt x="175" y="128"/>
                  <a:pt x="175" y="128"/>
                </a:cubicBezTo>
                <a:lnTo>
                  <a:pt x="175" y="184"/>
                </a:lnTo>
                <a:close/>
                <a:moveTo>
                  <a:pt x="152" y="80"/>
                </a:moveTo>
                <a:cubicBezTo>
                  <a:pt x="131" y="80"/>
                  <a:pt x="114" y="63"/>
                  <a:pt x="114" y="43"/>
                </a:cubicBezTo>
                <a:cubicBezTo>
                  <a:pt x="114" y="22"/>
                  <a:pt x="131" y="5"/>
                  <a:pt x="152" y="5"/>
                </a:cubicBezTo>
                <a:cubicBezTo>
                  <a:pt x="172" y="5"/>
                  <a:pt x="189" y="22"/>
                  <a:pt x="189" y="43"/>
                </a:cubicBezTo>
                <a:cubicBezTo>
                  <a:pt x="189" y="63"/>
                  <a:pt x="172" y="80"/>
                  <a:pt x="152" y="80"/>
                </a:cubicBezTo>
                <a:close/>
                <a:moveTo>
                  <a:pt x="249" y="142"/>
                </a:moveTo>
                <a:cubicBezTo>
                  <a:pt x="233" y="142"/>
                  <a:pt x="233" y="142"/>
                  <a:pt x="233" y="142"/>
                </a:cubicBezTo>
                <a:cubicBezTo>
                  <a:pt x="233" y="126"/>
                  <a:pt x="233" y="126"/>
                  <a:pt x="233" y="126"/>
                </a:cubicBezTo>
                <a:cubicBezTo>
                  <a:pt x="249" y="126"/>
                  <a:pt x="249" y="126"/>
                  <a:pt x="249" y="126"/>
                </a:cubicBezTo>
                <a:lnTo>
                  <a:pt x="249" y="142"/>
                </a:lnTo>
                <a:close/>
                <a:moveTo>
                  <a:pt x="249" y="115"/>
                </a:moveTo>
                <a:cubicBezTo>
                  <a:pt x="233" y="115"/>
                  <a:pt x="233" y="115"/>
                  <a:pt x="233" y="115"/>
                </a:cubicBezTo>
                <a:cubicBezTo>
                  <a:pt x="233" y="99"/>
                  <a:pt x="233" y="99"/>
                  <a:pt x="233" y="99"/>
                </a:cubicBezTo>
                <a:cubicBezTo>
                  <a:pt x="249" y="99"/>
                  <a:pt x="249" y="99"/>
                  <a:pt x="249" y="99"/>
                </a:cubicBezTo>
                <a:lnTo>
                  <a:pt x="249" y="115"/>
                </a:lnTo>
                <a:close/>
                <a:moveTo>
                  <a:pt x="249" y="89"/>
                </a:moveTo>
                <a:cubicBezTo>
                  <a:pt x="233" y="89"/>
                  <a:pt x="233" y="89"/>
                  <a:pt x="233" y="89"/>
                </a:cubicBezTo>
                <a:cubicBezTo>
                  <a:pt x="233" y="73"/>
                  <a:pt x="233" y="73"/>
                  <a:pt x="233" y="73"/>
                </a:cubicBezTo>
                <a:cubicBezTo>
                  <a:pt x="249" y="73"/>
                  <a:pt x="249" y="73"/>
                  <a:pt x="249" y="73"/>
                </a:cubicBezTo>
                <a:lnTo>
                  <a:pt x="249" y="89"/>
                </a:lnTo>
                <a:close/>
                <a:moveTo>
                  <a:pt x="272" y="142"/>
                </a:moveTo>
                <a:cubicBezTo>
                  <a:pt x="257" y="142"/>
                  <a:pt x="257" y="142"/>
                  <a:pt x="257" y="142"/>
                </a:cubicBezTo>
                <a:cubicBezTo>
                  <a:pt x="257" y="126"/>
                  <a:pt x="257" y="126"/>
                  <a:pt x="257" y="126"/>
                </a:cubicBezTo>
                <a:cubicBezTo>
                  <a:pt x="272" y="126"/>
                  <a:pt x="272" y="126"/>
                  <a:pt x="272" y="126"/>
                </a:cubicBezTo>
                <a:lnTo>
                  <a:pt x="272" y="142"/>
                </a:lnTo>
                <a:close/>
                <a:moveTo>
                  <a:pt x="272" y="115"/>
                </a:moveTo>
                <a:cubicBezTo>
                  <a:pt x="257" y="115"/>
                  <a:pt x="257" y="115"/>
                  <a:pt x="257" y="115"/>
                </a:cubicBezTo>
                <a:cubicBezTo>
                  <a:pt x="257" y="99"/>
                  <a:pt x="257" y="99"/>
                  <a:pt x="257" y="99"/>
                </a:cubicBezTo>
                <a:cubicBezTo>
                  <a:pt x="272" y="99"/>
                  <a:pt x="272" y="99"/>
                  <a:pt x="272" y="99"/>
                </a:cubicBezTo>
                <a:lnTo>
                  <a:pt x="272" y="115"/>
                </a:lnTo>
                <a:close/>
                <a:moveTo>
                  <a:pt x="272" y="89"/>
                </a:moveTo>
                <a:cubicBezTo>
                  <a:pt x="257" y="89"/>
                  <a:pt x="257" y="89"/>
                  <a:pt x="257" y="89"/>
                </a:cubicBezTo>
                <a:cubicBezTo>
                  <a:pt x="257" y="73"/>
                  <a:pt x="257" y="73"/>
                  <a:pt x="257" y="73"/>
                </a:cubicBezTo>
                <a:cubicBezTo>
                  <a:pt x="272" y="73"/>
                  <a:pt x="272" y="73"/>
                  <a:pt x="272" y="73"/>
                </a:cubicBezTo>
                <a:lnTo>
                  <a:pt x="272" y="89"/>
                </a:lnTo>
                <a:close/>
                <a:moveTo>
                  <a:pt x="161" y="33"/>
                </a:moveTo>
                <a:cubicBezTo>
                  <a:pt x="175" y="33"/>
                  <a:pt x="175" y="33"/>
                  <a:pt x="175" y="33"/>
                </a:cubicBezTo>
                <a:cubicBezTo>
                  <a:pt x="175" y="52"/>
                  <a:pt x="175" y="52"/>
                  <a:pt x="175" y="52"/>
                </a:cubicBezTo>
                <a:cubicBezTo>
                  <a:pt x="161" y="52"/>
                  <a:pt x="161" y="52"/>
                  <a:pt x="161" y="52"/>
                </a:cubicBezTo>
                <a:cubicBezTo>
                  <a:pt x="161" y="66"/>
                  <a:pt x="161" y="66"/>
                  <a:pt x="161" y="66"/>
                </a:cubicBezTo>
                <a:cubicBezTo>
                  <a:pt x="142" y="66"/>
                  <a:pt x="142" y="66"/>
                  <a:pt x="142" y="66"/>
                </a:cubicBezTo>
                <a:cubicBezTo>
                  <a:pt x="142" y="52"/>
                  <a:pt x="142" y="52"/>
                  <a:pt x="142" y="52"/>
                </a:cubicBezTo>
                <a:cubicBezTo>
                  <a:pt x="128" y="52"/>
                  <a:pt x="128" y="52"/>
                  <a:pt x="128" y="52"/>
                </a:cubicBezTo>
                <a:cubicBezTo>
                  <a:pt x="128" y="33"/>
                  <a:pt x="128" y="33"/>
                  <a:pt x="128" y="33"/>
                </a:cubicBezTo>
                <a:cubicBezTo>
                  <a:pt x="142" y="33"/>
                  <a:pt x="142" y="33"/>
                  <a:pt x="142" y="33"/>
                </a:cubicBezTo>
                <a:cubicBezTo>
                  <a:pt x="142" y="19"/>
                  <a:pt x="142" y="19"/>
                  <a:pt x="142" y="19"/>
                </a:cubicBezTo>
                <a:cubicBezTo>
                  <a:pt x="161" y="19"/>
                  <a:pt x="161" y="19"/>
                  <a:pt x="161" y="19"/>
                </a:cubicBezTo>
                <a:lnTo>
                  <a:pt x="161" y="33"/>
                </a:lnTo>
                <a:close/>
                <a:moveTo>
                  <a:pt x="161" y="33"/>
                </a:moveTo>
                <a:cubicBezTo>
                  <a:pt x="161" y="33"/>
                  <a:pt x="161" y="33"/>
                  <a:pt x="161" y="33"/>
                </a:cubicBezTo>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78"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1425851556"/>
      </p:ext>
    </p:extLst>
  </p:cSld>
  <p:clrMapOvr>
    <a:masterClrMapping/>
  </p:clrMapOvr>
  <p:transition spd="slow"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8"/>
                                        </p:tgtEl>
                                        <p:attrNameLst>
                                          <p:attrName>ppt_y</p:attrName>
                                        </p:attrNameLst>
                                      </p:cBhvr>
                                      <p:tavLst>
                                        <p:tav tm="0">
                                          <p:val>
                                            <p:strVal val="#ppt_y"/>
                                          </p:val>
                                        </p:tav>
                                        <p:tav tm="100000">
                                          <p:val>
                                            <p:strVal val="#ppt_y"/>
                                          </p:val>
                                        </p:tav>
                                      </p:tavLst>
                                    </p:anim>
                                    <p:anim calcmode="lin" valueType="num">
                                      <p:cBhvr>
                                        <p:cTn id="9" dur="5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8"/>
                                        </p:tgtEl>
                                      </p:cBhvr>
                                    </p:animEffect>
                                  </p:childTnLst>
                                </p:cTn>
                              </p:par>
                            </p:childTnLst>
                          </p:cTn>
                        </p:par>
                        <p:par>
                          <p:cTn id="12" fill="hold">
                            <p:stCondLst>
                              <p:cond delay="850"/>
                            </p:stCondLst>
                            <p:childTnLst>
                              <p:par>
                                <p:cTn id="13" presetID="53" presetClass="entr" presetSubtype="0" fill="hold" grpId="0" nodeType="afterEffect">
                                  <p:stCondLst>
                                    <p:cond delay="0"/>
                                  </p:stCondLst>
                                  <p:childTnLst>
                                    <p:set>
                                      <p:cBhvr>
                                        <p:cTn id="14" dur="1" fill="hold">
                                          <p:stCondLst>
                                            <p:cond delay="0"/>
                                          </p:stCondLst>
                                        </p:cTn>
                                        <p:tgtEl>
                                          <p:spTgt spid="97"/>
                                        </p:tgtEl>
                                        <p:attrNameLst>
                                          <p:attrName>style.visibility</p:attrName>
                                        </p:attrNameLst>
                                      </p:cBhvr>
                                      <p:to>
                                        <p:strVal val="visible"/>
                                      </p:to>
                                    </p:set>
                                    <p:anim calcmode="lin" valueType="num">
                                      <p:cBhvr>
                                        <p:cTn id="15" dur="500" fill="hold"/>
                                        <p:tgtEl>
                                          <p:spTgt spid="97"/>
                                        </p:tgtEl>
                                        <p:attrNameLst>
                                          <p:attrName>ppt_w</p:attrName>
                                        </p:attrNameLst>
                                      </p:cBhvr>
                                      <p:tavLst>
                                        <p:tav tm="0">
                                          <p:val>
                                            <p:fltVal val="0"/>
                                          </p:val>
                                        </p:tav>
                                        <p:tav tm="100000">
                                          <p:val>
                                            <p:strVal val="#ppt_w"/>
                                          </p:val>
                                        </p:tav>
                                      </p:tavLst>
                                    </p:anim>
                                    <p:anim calcmode="lin" valueType="num">
                                      <p:cBhvr>
                                        <p:cTn id="16" dur="500" fill="hold"/>
                                        <p:tgtEl>
                                          <p:spTgt spid="97"/>
                                        </p:tgtEl>
                                        <p:attrNameLst>
                                          <p:attrName>ppt_h</p:attrName>
                                        </p:attrNameLst>
                                      </p:cBhvr>
                                      <p:tavLst>
                                        <p:tav tm="0">
                                          <p:val>
                                            <p:fltVal val="0"/>
                                          </p:val>
                                        </p:tav>
                                        <p:tav tm="100000">
                                          <p:val>
                                            <p:strVal val="#ppt_h"/>
                                          </p:val>
                                        </p:tav>
                                      </p:tavLst>
                                    </p:anim>
                                    <p:animEffect transition="in" filter="fade">
                                      <p:cBhvr>
                                        <p:cTn id="17" dur="500"/>
                                        <p:tgtEl>
                                          <p:spTgt spid="97"/>
                                        </p:tgtEl>
                                      </p:cBhvr>
                                    </p:animEffect>
                                  </p:childTnLst>
                                </p:cTn>
                              </p:par>
                            </p:childTnLst>
                          </p:cTn>
                        </p:par>
                        <p:par>
                          <p:cTn id="18" fill="hold">
                            <p:stCondLst>
                              <p:cond delay="1350"/>
                            </p:stCondLst>
                            <p:childTnLst>
                              <p:par>
                                <p:cTn id="19" presetID="23" presetClass="entr" presetSubtype="528" fill="hold" nodeType="afterEffect">
                                  <p:stCondLst>
                                    <p:cond delay="0"/>
                                  </p:stCondLst>
                                  <p:childTnLst>
                                    <p:set>
                                      <p:cBhvr>
                                        <p:cTn id="20" dur="1" fill="hold">
                                          <p:stCondLst>
                                            <p:cond delay="0"/>
                                          </p:stCondLst>
                                        </p:cTn>
                                        <p:tgtEl>
                                          <p:spTgt spid="101"/>
                                        </p:tgtEl>
                                        <p:attrNameLst>
                                          <p:attrName>style.visibility</p:attrName>
                                        </p:attrNameLst>
                                      </p:cBhvr>
                                      <p:to>
                                        <p:strVal val="visible"/>
                                      </p:to>
                                    </p:set>
                                    <p:anim calcmode="lin" valueType="num">
                                      <p:cBhvr>
                                        <p:cTn id="21" dur="500" fill="hold"/>
                                        <p:tgtEl>
                                          <p:spTgt spid="101"/>
                                        </p:tgtEl>
                                        <p:attrNameLst>
                                          <p:attrName>ppt_w</p:attrName>
                                        </p:attrNameLst>
                                      </p:cBhvr>
                                      <p:tavLst>
                                        <p:tav tm="0">
                                          <p:val>
                                            <p:fltVal val="0"/>
                                          </p:val>
                                        </p:tav>
                                        <p:tav tm="100000">
                                          <p:val>
                                            <p:strVal val="#ppt_w"/>
                                          </p:val>
                                        </p:tav>
                                      </p:tavLst>
                                    </p:anim>
                                    <p:anim calcmode="lin" valueType="num">
                                      <p:cBhvr>
                                        <p:cTn id="22" dur="500" fill="hold"/>
                                        <p:tgtEl>
                                          <p:spTgt spid="101"/>
                                        </p:tgtEl>
                                        <p:attrNameLst>
                                          <p:attrName>ppt_h</p:attrName>
                                        </p:attrNameLst>
                                      </p:cBhvr>
                                      <p:tavLst>
                                        <p:tav tm="0">
                                          <p:val>
                                            <p:fltVal val="0"/>
                                          </p:val>
                                        </p:tav>
                                        <p:tav tm="100000">
                                          <p:val>
                                            <p:strVal val="#ppt_h"/>
                                          </p:val>
                                        </p:tav>
                                      </p:tavLst>
                                    </p:anim>
                                    <p:anim calcmode="lin" valueType="num">
                                      <p:cBhvr>
                                        <p:cTn id="23" dur="500" fill="hold"/>
                                        <p:tgtEl>
                                          <p:spTgt spid="101"/>
                                        </p:tgtEl>
                                        <p:attrNameLst>
                                          <p:attrName>ppt_x</p:attrName>
                                        </p:attrNameLst>
                                      </p:cBhvr>
                                      <p:tavLst>
                                        <p:tav tm="0">
                                          <p:val>
                                            <p:fltVal val="0.5"/>
                                          </p:val>
                                        </p:tav>
                                        <p:tav tm="100000">
                                          <p:val>
                                            <p:strVal val="#ppt_x"/>
                                          </p:val>
                                        </p:tav>
                                      </p:tavLst>
                                    </p:anim>
                                    <p:anim calcmode="lin" valueType="num">
                                      <p:cBhvr>
                                        <p:cTn id="24" dur="500" fill="hold"/>
                                        <p:tgtEl>
                                          <p:spTgt spid="101"/>
                                        </p:tgtEl>
                                        <p:attrNameLst>
                                          <p:attrName>ppt_y</p:attrName>
                                        </p:attrNameLst>
                                      </p:cBhvr>
                                      <p:tavLst>
                                        <p:tav tm="0">
                                          <p:val>
                                            <p:fltVal val="0.5"/>
                                          </p:val>
                                        </p:tav>
                                        <p:tav tm="100000">
                                          <p:val>
                                            <p:strVal val="#ppt_y"/>
                                          </p:val>
                                        </p:tav>
                                      </p:tavLst>
                                    </p:anim>
                                  </p:childTnLst>
                                </p:cTn>
                              </p:par>
                            </p:childTnLst>
                          </p:cTn>
                        </p:par>
                        <p:par>
                          <p:cTn id="25" fill="hold">
                            <p:stCondLst>
                              <p:cond delay="1850"/>
                            </p:stCondLst>
                            <p:childTnLst>
                              <p:par>
                                <p:cTn id="26" presetID="23" presetClass="entr" presetSubtype="528" fill="hold" nodeType="afterEffect">
                                  <p:stCondLst>
                                    <p:cond delay="0"/>
                                  </p:stCondLst>
                                  <p:childTnLst>
                                    <p:set>
                                      <p:cBhvr>
                                        <p:cTn id="27" dur="1" fill="hold">
                                          <p:stCondLst>
                                            <p:cond delay="0"/>
                                          </p:stCondLst>
                                        </p:cTn>
                                        <p:tgtEl>
                                          <p:spTgt spid="100"/>
                                        </p:tgtEl>
                                        <p:attrNameLst>
                                          <p:attrName>style.visibility</p:attrName>
                                        </p:attrNameLst>
                                      </p:cBhvr>
                                      <p:to>
                                        <p:strVal val="visible"/>
                                      </p:to>
                                    </p:set>
                                    <p:anim calcmode="lin" valueType="num">
                                      <p:cBhvr>
                                        <p:cTn id="28" dur="500" fill="hold"/>
                                        <p:tgtEl>
                                          <p:spTgt spid="100"/>
                                        </p:tgtEl>
                                        <p:attrNameLst>
                                          <p:attrName>ppt_w</p:attrName>
                                        </p:attrNameLst>
                                      </p:cBhvr>
                                      <p:tavLst>
                                        <p:tav tm="0">
                                          <p:val>
                                            <p:fltVal val="0"/>
                                          </p:val>
                                        </p:tav>
                                        <p:tav tm="100000">
                                          <p:val>
                                            <p:strVal val="#ppt_w"/>
                                          </p:val>
                                        </p:tav>
                                      </p:tavLst>
                                    </p:anim>
                                    <p:anim calcmode="lin" valueType="num">
                                      <p:cBhvr>
                                        <p:cTn id="29" dur="500" fill="hold"/>
                                        <p:tgtEl>
                                          <p:spTgt spid="100"/>
                                        </p:tgtEl>
                                        <p:attrNameLst>
                                          <p:attrName>ppt_h</p:attrName>
                                        </p:attrNameLst>
                                      </p:cBhvr>
                                      <p:tavLst>
                                        <p:tav tm="0">
                                          <p:val>
                                            <p:fltVal val="0"/>
                                          </p:val>
                                        </p:tav>
                                        <p:tav tm="100000">
                                          <p:val>
                                            <p:strVal val="#ppt_h"/>
                                          </p:val>
                                        </p:tav>
                                      </p:tavLst>
                                    </p:anim>
                                    <p:anim calcmode="lin" valueType="num">
                                      <p:cBhvr>
                                        <p:cTn id="30" dur="500" fill="hold"/>
                                        <p:tgtEl>
                                          <p:spTgt spid="100"/>
                                        </p:tgtEl>
                                        <p:attrNameLst>
                                          <p:attrName>ppt_x</p:attrName>
                                        </p:attrNameLst>
                                      </p:cBhvr>
                                      <p:tavLst>
                                        <p:tav tm="0">
                                          <p:val>
                                            <p:fltVal val="0.5"/>
                                          </p:val>
                                        </p:tav>
                                        <p:tav tm="100000">
                                          <p:val>
                                            <p:strVal val="#ppt_x"/>
                                          </p:val>
                                        </p:tav>
                                      </p:tavLst>
                                    </p:anim>
                                    <p:anim calcmode="lin" valueType="num">
                                      <p:cBhvr>
                                        <p:cTn id="31" dur="500" fill="hold"/>
                                        <p:tgtEl>
                                          <p:spTgt spid="100"/>
                                        </p:tgtEl>
                                        <p:attrNameLst>
                                          <p:attrName>ppt_y</p:attrName>
                                        </p:attrNameLst>
                                      </p:cBhvr>
                                      <p:tavLst>
                                        <p:tav tm="0">
                                          <p:val>
                                            <p:fltVal val="0.5"/>
                                          </p:val>
                                        </p:tav>
                                        <p:tav tm="100000">
                                          <p:val>
                                            <p:strVal val="#ppt_y"/>
                                          </p:val>
                                        </p:tav>
                                      </p:tavLst>
                                    </p:anim>
                                  </p:childTnLst>
                                </p:cTn>
                              </p:par>
                            </p:childTnLst>
                          </p:cTn>
                        </p:par>
                        <p:par>
                          <p:cTn id="32" fill="hold">
                            <p:stCondLst>
                              <p:cond delay="2350"/>
                            </p:stCondLst>
                            <p:childTnLst>
                              <p:par>
                                <p:cTn id="33" presetID="23" presetClass="entr" presetSubtype="528" fill="hold" nodeType="afterEffect">
                                  <p:stCondLst>
                                    <p:cond delay="0"/>
                                  </p:stCondLst>
                                  <p:childTnLst>
                                    <p:set>
                                      <p:cBhvr>
                                        <p:cTn id="34" dur="1" fill="hold">
                                          <p:stCondLst>
                                            <p:cond delay="0"/>
                                          </p:stCondLst>
                                        </p:cTn>
                                        <p:tgtEl>
                                          <p:spTgt spid="99"/>
                                        </p:tgtEl>
                                        <p:attrNameLst>
                                          <p:attrName>style.visibility</p:attrName>
                                        </p:attrNameLst>
                                      </p:cBhvr>
                                      <p:to>
                                        <p:strVal val="visible"/>
                                      </p:to>
                                    </p:set>
                                    <p:anim calcmode="lin" valueType="num">
                                      <p:cBhvr>
                                        <p:cTn id="35" dur="500" fill="hold"/>
                                        <p:tgtEl>
                                          <p:spTgt spid="99"/>
                                        </p:tgtEl>
                                        <p:attrNameLst>
                                          <p:attrName>ppt_w</p:attrName>
                                        </p:attrNameLst>
                                      </p:cBhvr>
                                      <p:tavLst>
                                        <p:tav tm="0">
                                          <p:val>
                                            <p:fltVal val="0"/>
                                          </p:val>
                                        </p:tav>
                                        <p:tav tm="100000">
                                          <p:val>
                                            <p:strVal val="#ppt_w"/>
                                          </p:val>
                                        </p:tav>
                                      </p:tavLst>
                                    </p:anim>
                                    <p:anim calcmode="lin" valueType="num">
                                      <p:cBhvr>
                                        <p:cTn id="36" dur="500" fill="hold"/>
                                        <p:tgtEl>
                                          <p:spTgt spid="99"/>
                                        </p:tgtEl>
                                        <p:attrNameLst>
                                          <p:attrName>ppt_h</p:attrName>
                                        </p:attrNameLst>
                                      </p:cBhvr>
                                      <p:tavLst>
                                        <p:tav tm="0">
                                          <p:val>
                                            <p:fltVal val="0"/>
                                          </p:val>
                                        </p:tav>
                                        <p:tav tm="100000">
                                          <p:val>
                                            <p:strVal val="#ppt_h"/>
                                          </p:val>
                                        </p:tav>
                                      </p:tavLst>
                                    </p:anim>
                                    <p:anim calcmode="lin" valueType="num">
                                      <p:cBhvr>
                                        <p:cTn id="37" dur="500" fill="hold"/>
                                        <p:tgtEl>
                                          <p:spTgt spid="99"/>
                                        </p:tgtEl>
                                        <p:attrNameLst>
                                          <p:attrName>ppt_x</p:attrName>
                                        </p:attrNameLst>
                                      </p:cBhvr>
                                      <p:tavLst>
                                        <p:tav tm="0">
                                          <p:val>
                                            <p:fltVal val="0.5"/>
                                          </p:val>
                                        </p:tav>
                                        <p:tav tm="100000">
                                          <p:val>
                                            <p:strVal val="#ppt_x"/>
                                          </p:val>
                                        </p:tav>
                                      </p:tavLst>
                                    </p:anim>
                                    <p:anim calcmode="lin" valueType="num">
                                      <p:cBhvr>
                                        <p:cTn id="38" dur="500" fill="hold"/>
                                        <p:tgtEl>
                                          <p:spTgt spid="99"/>
                                        </p:tgtEl>
                                        <p:attrNameLst>
                                          <p:attrName>ppt_y</p:attrName>
                                        </p:attrNameLst>
                                      </p:cBhvr>
                                      <p:tavLst>
                                        <p:tav tm="0">
                                          <p:val>
                                            <p:fltVal val="0.5"/>
                                          </p:val>
                                        </p:tav>
                                        <p:tav tm="100000">
                                          <p:val>
                                            <p:strVal val="#ppt_y"/>
                                          </p:val>
                                        </p:tav>
                                      </p:tavLst>
                                    </p:anim>
                                  </p:childTnLst>
                                </p:cTn>
                              </p:par>
                            </p:childTnLst>
                          </p:cTn>
                        </p:par>
                        <p:par>
                          <p:cTn id="39" fill="hold">
                            <p:stCondLst>
                              <p:cond delay="2850"/>
                            </p:stCondLst>
                            <p:childTnLst>
                              <p:par>
                                <p:cTn id="40" presetID="23" presetClass="entr" presetSubtype="528" fill="hold" nodeType="afterEffect">
                                  <p:stCondLst>
                                    <p:cond delay="0"/>
                                  </p:stCondLst>
                                  <p:childTnLst>
                                    <p:set>
                                      <p:cBhvr>
                                        <p:cTn id="41" dur="1" fill="hold">
                                          <p:stCondLst>
                                            <p:cond delay="0"/>
                                          </p:stCondLst>
                                        </p:cTn>
                                        <p:tgtEl>
                                          <p:spTgt spid="104"/>
                                        </p:tgtEl>
                                        <p:attrNameLst>
                                          <p:attrName>style.visibility</p:attrName>
                                        </p:attrNameLst>
                                      </p:cBhvr>
                                      <p:to>
                                        <p:strVal val="visible"/>
                                      </p:to>
                                    </p:set>
                                    <p:anim calcmode="lin" valueType="num">
                                      <p:cBhvr>
                                        <p:cTn id="42" dur="500" fill="hold"/>
                                        <p:tgtEl>
                                          <p:spTgt spid="104"/>
                                        </p:tgtEl>
                                        <p:attrNameLst>
                                          <p:attrName>ppt_w</p:attrName>
                                        </p:attrNameLst>
                                      </p:cBhvr>
                                      <p:tavLst>
                                        <p:tav tm="0">
                                          <p:val>
                                            <p:fltVal val="0"/>
                                          </p:val>
                                        </p:tav>
                                        <p:tav tm="100000">
                                          <p:val>
                                            <p:strVal val="#ppt_w"/>
                                          </p:val>
                                        </p:tav>
                                      </p:tavLst>
                                    </p:anim>
                                    <p:anim calcmode="lin" valueType="num">
                                      <p:cBhvr>
                                        <p:cTn id="43" dur="500" fill="hold"/>
                                        <p:tgtEl>
                                          <p:spTgt spid="104"/>
                                        </p:tgtEl>
                                        <p:attrNameLst>
                                          <p:attrName>ppt_h</p:attrName>
                                        </p:attrNameLst>
                                      </p:cBhvr>
                                      <p:tavLst>
                                        <p:tav tm="0">
                                          <p:val>
                                            <p:fltVal val="0"/>
                                          </p:val>
                                        </p:tav>
                                        <p:tav tm="100000">
                                          <p:val>
                                            <p:strVal val="#ppt_h"/>
                                          </p:val>
                                        </p:tav>
                                      </p:tavLst>
                                    </p:anim>
                                    <p:anim calcmode="lin" valueType="num">
                                      <p:cBhvr>
                                        <p:cTn id="44" dur="500" fill="hold"/>
                                        <p:tgtEl>
                                          <p:spTgt spid="104"/>
                                        </p:tgtEl>
                                        <p:attrNameLst>
                                          <p:attrName>ppt_x</p:attrName>
                                        </p:attrNameLst>
                                      </p:cBhvr>
                                      <p:tavLst>
                                        <p:tav tm="0">
                                          <p:val>
                                            <p:fltVal val="0.5"/>
                                          </p:val>
                                        </p:tav>
                                        <p:tav tm="100000">
                                          <p:val>
                                            <p:strVal val="#ppt_x"/>
                                          </p:val>
                                        </p:tav>
                                      </p:tavLst>
                                    </p:anim>
                                    <p:anim calcmode="lin" valueType="num">
                                      <p:cBhvr>
                                        <p:cTn id="45" dur="500" fill="hold"/>
                                        <p:tgtEl>
                                          <p:spTgt spid="104"/>
                                        </p:tgtEl>
                                        <p:attrNameLst>
                                          <p:attrName>ppt_y</p:attrName>
                                        </p:attrNameLst>
                                      </p:cBhvr>
                                      <p:tavLst>
                                        <p:tav tm="0">
                                          <p:val>
                                            <p:fltVal val="0.5"/>
                                          </p:val>
                                        </p:tav>
                                        <p:tav tm="100000">
                                          <p:val>
                                            <p:strVal val="#ppt_y"/>
                                          </p:val>
                                        </p:tav>
                                      </p:tavLst>
                                    </p:anim>
                                  </p:childTnLst>
                                </p:cTn>
                              </p:par>
                            </p:childTnLst>
                          </p:cTn>
                        </p:par>
                        <p:par>
                          <p:cTn id="46" fill="hold">
                            <p:stCondLst>
                              <p:cond delay="3350"/>
                            </p:stCondLst>
                            <p:childTnLst>
                              <p:par>
                                <p:cTn id="47" presetID="23" presetClass="entr" presetSubtype="528" fill="hold" nodeType="afterEffect">
                                  <p:stCondLst>
                                    <p:cond delay="0"/>
                                  </p:stCondLst>
                                  <p:childTnLst>
                                    <p:set>
                                      <p:cBhvr>
                                        <p:cTn id="48" dur="1" fill="hold">
                                          <p:stCondLst>
                                            <p:cond delay="0"/>
                                          </p:stCondLst>
                                        </p:cTn>
                                        <p:tgtEl>
                                          <p:spTgt spid="103"/>
                                        </p:tgtEl>
                                        <p:attrNameLst>
                                          <p:attrName>style.visibility</p:attrName>
                                        </p:attrNameLst>
                                      </p:cBhvr>
                                      <p:to>
                                        <p:strVal val="visible"/>
                                      </p:to>
                                    </p:set>
                                    <p:anim calcmode="lin" valueType="num">
                                      <p:cBhvr>
                                        <p:cTn id="49" dur="500" fill="hold"/>
                                        <p:tgtEl>
                                          <p:spTgt spid="103"/>
                                        </p:tgtEl>
                                        <p:attrNameLst>
                                          <p:attrName>ppt_w</p:attrName>
                                        </p:attrNameLst>
                                      </p:cBhvr>
                                      <p:tavLst>
                                        <p:tav tm="0">
                                          <p:val>
                                            <p:fltVal val="0"/>
                                          </p:val>
                                        </p:tav>
                                        <p:tav tm="100000">
                                          <p:val>
                                            <p:strVal val="#ppt_w"/>
                                          </p:val>
                                        </p:tav>
                                      </p:tavLst>
                                    </p:anim>
                                    <p:anim calcmode="lin" valueType="num">
                                      <p:cBhvr>
                                        <p:cTn id="50" dur="500" fill="hold"/>
                                        <p:tgtEl>
                                          <p:spTgt spid="103"/>
                                        </p:tgtEl>
                                        <p:attrNameLst>
                                          <p:attrName>ppt_h</p:attrName>
                                        </p:attrNameLst>
                                      </p:cBhvr>
                                      <p:tavLst>
                                        <p:tav tm="0">
                                          <p:val>
                                            <p:fltVal val="0"/>
                                          </p:val>
                                        </p:tav>
                                        <p:tav tm="100000">
                                          <p:val>
                                            <p:strVal val="#ppt_h"/>
                                          </p:val>
                                        </p:tav>
                                      </p:tavLst>
                                    </p:anim>
                                    <p:anim calcmode="lin" valueType="num">
                                      <p:cBhvr>
                                        <p:cTn id="51" dur="500" fill="hold"/>
                                        <p:tgtEl>
                                          <p:spTgt spid="103"/>
                                        </p:tgtEl>
                                        <p:attrNameLst>
                                          <p:attrName>ppt_x</p:attrName>
                                        </p:attrNameLst>
                                      </p:cBhvr>
                                      <p:tavLst>
                                        <p:tav tm="0">
                                          <p:val>
                                            <p:fltVal val="0.5"/>
                                          </p:val>
                                        </p:tav>
                                        <p:tav tm="100000">
                                          <p:val>
                                            <p:strVal val="#ppt_x"/>
                                          </p:val>
                                        </p:tav>
                                      </p:tavLst>
                                    </p:anim>
                                    <p:anim calcmode="lin" valueType="num">
                                      <p:cBhvr>
                                        <p:cTn id="52" dur="500" fill="hold"/>
                                        <p:tgtEl>
                                          <p:spTgt spid="103"/>
                                        </p:tgtEl>
                                        <p:attrNameLst>
                                          <p:attrName>ppt_y</p:attrName>
                                        </p:attrNameLst>
                                      </p:cBhvr>
                                      <p:tavLst>
                                        <p:tav tm="0">
                                          <p:val>
                                            <p:fltVal val="0.5"/>
                                          </p:val>
                                        </p:tav>
                                        <p:tav tm="100000">
                                          <p:val>
                                            <p:strVal val="#ppt_y"/>
                                          </p:val>
                                        </p:tav>
                                      </p:tavLst>
                                    </p:anim>
                                  </p:childTnLst>
                                </p:cTn>
                              </p:par>
                            </p:childTnLst>
                          </p:cTn>
                        </p:par>
                        <p:par>
                          <p:cTn id="53" fill="hold">
                            <p:stCondLst>
                              <p:cond delay="3850"/>
                            </p:stCondLst>
                            <p:childTnLst>
                              <p:par>
                                <p:cTn id="54" presetID="23" presetClass="entr" presetSubtype="528" fill="hold" nodeType="afterEffect">
                                  <p:stCondLst>
                                    <p:cond delay="0"/>
                                  </p:stCondLst>
                                  <p:childTnLst>
                                    <p:set>
                                      <p:cBhvr>
                                        <p:cTn id="55" dur="1" fill="hold">
                                          <p:stCondLst>
                                            <p:cond delay="0"/>
                                          </p:stCondLst>
                                        </p:cTn>
                                        <p:tgtEl>
                                          <p:spTgt spid="102"/>
                                        </p:tgtEl>
                                        <p:attrNameLst>
                                          <p:attrName>style.visibility</p:attrName>
                                        </p:attrNameLst>
                                      </p:cBhvr>
                                      <p:to>
                                        <p:strVal val="visible"/>
                                      </p:to>
                                    </p:set>
                                    <p:anim calcmode="lin" valueType="num">
                                      <p:cBhvr>
                                        <p:cTn id="56" dur="500" fill="hold"/>
                                        <p:tgtEl>
                                          <p:spTgt spid="102"/>
                                        </p:tgtEl>
                                        <p:attrNameLst>
                                          <p:attrName>ppt_w</p:attrName>
                                        </p:attrNameLst>
                                      </p:cBhvr>
                                      <p:tavLst>
                                        <p:tav tm="0">
                                          <p:val>
                                            <p:fltVal val="0"/>
                                          </p:val>
                                        </p:tav>
                                        <p:tav tm="100000">
                                          <p:val>
                                            <p:strVal val="#ppt_w"/>
                                          </p:val>
                                        </p:tav>
                                      </p:tavLst>
                                    </p:anim>
                                    <p:anim calcmode="lin" valueType="num">
                                      <p:cBhvr>
                                        <p:cTn id="57" dur="500" fill="hold"/>
                                        <p:tgtEl>
                                          <p:spTgt spid="102"/>
                                        </p:tgtEl>
                                        <p:attrNameLst>
                                          <p:attrName>ppt_h</p:attrName>
                                        </p:attrNameLst>
                                      </p:cBhvr>
                                      <p:tavLst>
                                        <p:tav tm="0">
                                          <p:val>
                                            <p:fltVal val="0"/>
                                          </p:val>
                                        </p:tav>
                                        <p:tav tm="100000">
                                          <p:val>
                                            <p:strVal val="#ppt_h"/>
                                          </p:val>
                                        </p:tav>
                                      </p:tavLst>
                                    </p:anim>
                                    <p:anim calcmode="lin" valueType="num">
                                      <p:cBhvr>
                                        <p:cTn id="58" dur="500" fill="hold"/>
                                        <p:tgtEl>
                                          <p:spTgt spid="102"/>
                                        </p:tgtEl>
                                        <p:attrNameLst>
                                          <p:attrName>ppt_x</p:attrName>
                                        </p:attrNameLst>
                                      </p:cBhvr>
                                      <p:tavLst>
                                        <p:tav tm="0">
                                          <p:val>
                                            <p:fltVal val="0.5"/>
                                          </p:val>
                                        </p:tav>
                                        <p:tav tm="100000">
                                          <p:val>
                                            <p:strVal val="#ppt_x"/>
                                          </p:val>
                                        </p:tav>
                                      </p:tavLst>
                                    </p:anim>
                                    <p:anim calcmode="lin" valueType="num">
                                      <p:cBhvr>
                                        <p:cTn id="59" dur="500" fill="hold"/>
                                        <p:tgtEl>
                                          <p:spTgt spid="102"/>
                                        </p:tgtEl>
                                        <p:attrNameLst>
                                          <p:attrName>ppt_y</p:attrName>
                                        </p:attrNameLst>
                                      </p:cBhvr>
                                      <p:tavLst>
                                        <p:tav tm="0">
                                          <p:val>
                                            <p:fltVal val="0.5"/>
                                          </p:val>
                                        </p:tav>
                                        <p:tav tm="100000">
                                          <p:val>
                                            <p:strVal val="#ppt_y"/>
                                          </p:val>
                                        </p:tav>
                                      </p:tavLst>
                                    </p:anim>
                                  </p:childTnLst>
                                </p:cTn>
                              </p:par>
                            </p:childTnLst>
                          </p:cTn>
                        </p:par>
                        <p:par>
                          <p:cTn id="60" fill="hold">
                            <p:stCondLst>
                              <p:cond delay="4350"/>
                            </p:stCondLst>
                            <p:childTnLst>
                              <p:par>
                                <p:cTn id="61" presetID="18" presetClass="entr" presetSubtype="12" fill="hold" nodeType="after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strips(downLeft)">
                                      <p:cBhvr>
                                        <p:cTn id="63" dur="500"/>
                                        <p:tgtEl>
                                          <p:spTgt spid="88"/>
                                        </p:tgtEl>
                                      </p:cBhvr>
                                    </p:animEffect>
                                  </p:childTnLst>
                                </p:cTn>
                              </p:par>
                              <p:par>
                                <p:cTn id="64" presetID="2" presetClass="entr" presetSubtype="8" accel="50000" decel="50000" fill="hold" nodeType="with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additive="base">
                                        <p:cTn id="66" dur="500" fill="hold"/>
                                        <p:tgtEl>
                                          <p:spTgt spid="4"/>
                                        </p:tgtEl>
                                        <p:attrNameLst>
                                          <p:attrName>ppt_x</p:attrName>
                                        </p:attrNameLst>
                                      </p:cBhvr>
                                      <p:tavLst>
                                        <p:tav tm="0">
                                          <p:val>
                                            <p:strVal val="0-#ppt_w/2"/>
                                          </p:val>
                                        </p:tav>
                                        <p:tav tm="100000">
                                          <p:val>
                                            <p:strVal val="#ppt_x"/>
                                          </p:val>
                                        </p:tav>
                                      </p:tavLst>
                                    </p:anim>
                                    <p:anim calcmode="lin" valueType="num">
                                      <p:cBhvr additive="base">
                                        <p:cTn id="67" dur="500" fill="hold"/>
                                        <p:tgtEl>
                                          <p:spTgt spid="4"/>
                                        </p:tgtEl>
                                        <p:attrNameLst>
                                          <p:attrName>ppt_y</p:attrName>
                                        </p:attrNameLst>
                                      </p:cBhvr>
                                      <p:tavLst>
                                        <p:tav tm="0">
                                          <p:val>
                                            <p:strVal val="#ppt_y"/>
                                          </p:val>
                                        </p:tav>
                                        <p:tav tm="100000">
                                          <p:val>
                                            <p:strVal val="#ppt_y"/>
                                          </p:val>
                                        </p:tav>
                                      </p:tavLst>
                                    </p:anim>
                                  </p:childTnLst>
                                </p:cTn>
                              </p:par>
                            </p:childTnLst>
                          </p:cTn>
                        </p:par>
                        <p:par>
                          <p:cTn id="68" fill="hold">
                            <p:stCondLst>
                              <p:cond delay="4850"/>
                            </p:stCondLst>
                            <p:childTnLst>
                              <p:par>
                                <p:cTn id="69" presetID="18" presetClass="entr" presetSubtype="12" fill="hold"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strips(downLeft)">
                                      <p:cBhvr>
                                        <p:cTn id="71" dur="500"/>
                                        <p:tgtEl>
                                          <p:spTgt spid="17"/>
                                        </p:tgtEl>
                                      </p:cBhvr>
                                    </p:animEffect>
                                  </p:childTnLst>
                                </p:cTn>
                              </p:par>
                              <p:par>
                                <p:cTn id="72" presetID="2" presetClass="entr" presetSubtype="8" accel="50000" decel="50000" fill="hold" nodeType="withEffect">
                                  <p:stCondLst>
                                    <p:cond delay="0"/>
                                  </p:stCondLst>
                                  <p:childTnLst>
                                    <p:set>
                                      <p:cBhvr>
                                        <p:cTn id="73" dur="1" fill="hold">
                                          <p:stCondLst>
                                            <p:cond delay="0"/>
                                          </p:stCondLst>
                                        </p:cTn>
                                        <p:tgtEl>
                                          <p:spTgt spid="7"/>
                                        </p:tgtEl>
                                        <p:attrNameLst>
                                          <p:attrName>style.visibility</p:attrName>
                                        </p:attrNameLst>
                                      </p:cBhvr>
                                      <p:to>
                                        <p:strVal val="visible"/>
                                      </p:to>
                                    </p:set>
                                    <p:anim calcmode="lin" valueType="num">
                                      <p:cBhvr additive="base">
                                        <p:cTn id="74" dur="500" fill="hold"/>
                                        <p:tgtEl>
                                          <p:spTgt spid="7"/>
                                        </p:tgtEl>
                                        <p:attrNameLst>
                                          <p:attrName>ppt_x</p:attrName>
                                        </p:attrNameLst>
                                      </p:cBhvr>
                                      <p:tavLst>
                                        <p:tav tm="0">
                                          <p:val>
                                            <p:strVal val="0-#ppt_w/2"/>
                                          </p:val>
                                        </p:tav>
                                        <p:tav tm="100000">
                                          <p:val>
                                            <p:strVal val="#ppt_x"/>
                                          </p:val>
                                        </p:tav>
                                      </p:tavLst>
                                    </p:anim>
                                    <p:anim calcmode="lin" valueType="num">
                                      <p:cBhvr additive="base">
                                        <p:cTn id="75" dur="500" fill="hold"/>
                                        <p:tgtEl>
                                          <p:spTgt spid="7"/>
                                        </p:tgtEl>
                                        <p:attrNameLst>
                                          <p:attrName>ppt_y</p:attrName>
                                        </p:attrNameLst>
                                      </p:cBhvr>
                                      <p:tavLst>
                                        <p:tav tm="0">
                                          <p:val>
                                            <p:strVal val="#ppt_y"/>
                                          </p:val>
                                        </p:tav>
                                        <p:tav tm="100000">
                                          <p:val>
                                            <p:strVal val="#ppt_y"/>
                                          </p:val>
                                        </p:tav>
                                      </p:tavLst>
                                    </p:anim>
                                  </p:childTnLst>
                                </p:cTn>
                              </p:par>
                            </p:childTnLst>
                          </p:cTn>
                        </p:par>
                        <p:par>
                          <p:cTn id="76" fill="hold">
                            <p:stCondLst>
                              <p:cond delay="5350"/>
                            </p:stCondLst>
                            <p:childTnLst>
                              <p:par>
                                <p:cTn id="77" presetID="18" presetClass="entr" presetSubtype="6"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strips(downRight)">
                                      <p:cBhvr>
                                        <p:cTn id="79" dur="500"/>
                                        <p:tgtEl>
                                          <p:spTgt spid="18"/>
                                        </p:tgtEl>
                                      </p:cBhvr>
                                    </p:animEffect>
                                  </p:childTnLst>
                                </p:cTn>
                              </p:par>
                              <p:par>
                                <p:cTn id="80" presetID="2" presetClass="entr" presetSubtype="2" accel="50000" decel="50000" fill="hold" nodeType="withEffect">
                                  <p:stCondLst>
                                    <p:cond delay="0"/>
                                  </p:stCondLst>
                                  <p:childTnLst>
                                    <p:set>
                                      <p:cBhvr>
                                        <p:cTn id="81" dur="1" fill="hold">
                                          <p:stCondLst>
                                            <p:cond delay="0"/>
                                          </p:stCondLst>
                                        </p:cTn>
                                        <p:tgtEl>
                                          <p:spTgt spid="5"/>
                                        </p:tgtEl>
                                        <p:attrNameLst>
                                          <p:attrName>style.visibility</p:attrName>
                                        </p:attrNameLst>
                                      </p:cBhvr>
                                      <p:to>
                                        <p:strVal val="visible"/>
                                      </p:to>
                                    </p:set>
                                    <p:anim calcmode="lin" valueType="num">
                                      <p:cBhvr additive="base">
                                        <p:cTn id="82" dur="500" fill="hold"/>
                                        <p:tgtEl>
                                          <p:spTgt spid="5"/>
                                        </p:tgtEl>
                                        <p:attrNameLst>
                                          <p:attrName>ppt_x</p:attrName>
                                        </p:attrNameLst>
                                      </p:cBhvr>
                                      <p:tavLst>
                                        <p:tav tm="0">
                                          <p:val>
                                            <p:strVal val="1+#ppt_w/2"/>
                                          </p:val>
                                        </p:tav>
                                        <p:tav tm="100000">
                                          <p:val>
                                            <p:strVal val="#ppt_x"/>
                                          </p:val>
                                        </p:tav>
                                      </p:tavLst>
                                    </p:anim>
                                    <p:anim calcmode="lin" valueType="num">
                                      <p:cBhvr additive="base">
                                        <p:cTn id="83" dur="500" fill="hold"/>
                                        <p:tgtEl>
                                          <p:spTgt spid="5"/>
                                        </p:tgtEl>
                                        <p:attrNameLst>
                                          <p:attrName>ppt_y</p:attrName>
                                        </p:attrNameLst>
                                      </p:cBhvr>
                                      <p:tavLst>
                                        <p:tav tm="0">
                                          <p:val>
                                            <p:strVal val="#ppt_y"/>
                                          </p:val>
                                        </p:tav>
                                        <p:tav tm="100000">
                                          <p:val>
                                            <p:strVal val="#ppt_y"/>
                                          </p:val>
                                        </p:tav>
                                      </p:tavLst>
                                    </p:anim>
                                  </p:childTnLst>
                                </p:cTn>
                              </p:par>
                            </p:childTnLst>
                          </p:cTn>
                        </p:par>
                        <p:par>
                          <p:cTn id="84" fill="hold">
                            <p:stCondLst>
                              <p:cond delay="5850"/>
                            </p:stCondLst>
                            <p:childTnLst>
                              <p:par>
                                <p:cTn id="85" presetID="18" presetClass="entr" presetSubtype="6" fill="hold" nodeType="afterEffect">
                                  <p:stCondLst>
                                    <p:cond delay="0"/>
                                  </p:stCondLst>
                                  <p:childTnLst>
                                    <p:set>
                                      <p:cBhvr>
                                        <p:cTn id="86" dur="1" fill="hold">
                                          <p:stCondLst>
                                            <p:cond delay="0"/>
                                          </p:stCondLst>
                                        </p:cTn>
                                        <p:tgtEl>
                                          <p:spTgt spid="90"/>
                                        </p:tgtEl>
                                        <p:attrNameLst>
                                          <p:attrName>style.visibility</p:attrName>
                                        </p:attrNameLst>
                                      </p:cBhvr>
                                      <p:to>
                                        <p:strVal val="visible"/>
                                      </p:to>
                                    </p:set>
                                    <p:animEffect transition="in" filter="strips(downRight)">
                                      <p:cBhvr>
                                        <p:cTn id="87" dur="500"/>
                                        <p:tgtEl>
                                          <p:spTgt spid="90"/>
                                        </p:tgtEl>
                                      </p:cBhvr>
                                    </p:animEffect>
                                  </p:childTnLst>
                                </p:cTn>
                              </p:par>
                              <p:par>
                                <p:cTn id="88" presetID="2" presetClass="entr" presetSubtype="2" accel="50000" decel="50000" fill="hold" nodeType="withEffect">
                                  <p:stCondLst>
                                    <p:cond delay="0"/>
                                  </p:stCondLst>
                                  <p:childTnLst>
                                    <p:set>
                                      <p:cBhvr>
                                        <p:cTn id="89" dur="1" fill="hold">
                                          <p:stCondLst>
                                            <p:cond delay="0"/>
                                          </p:stCondLst>
                                        </p:cTn>
                                        <p:tgtEl>
                                          <p:spTgt spid="9"/>
                                        </p:tgtEl>
                                        <p:attrNameLst>
                                          <p:attrName>style.visibility</p:attrName>
                                        </p:attrNameLst>
                                      </p:cBhvr>
                                      <p:to>
                                        <p:strVal val="visible"/>
                                      </p:to>
                                    </p:set>
                                    <p:anim calcmode="lin" valueType="num">
                                      <p:cBhvr additive="base">
                                        <p:cTn id="90" dur="500" fill="hold"/>
                                        <p:tgtEl>
                                          <p:spTgt spid="9"/>
                                        </p:tgtEl>
                                        <p:attrNameLst>
                                          <p:attrName>ppt_x</p:attrName>
                                        </p:attrNameLst>
                                      </p:cBhvr>
                                      <p:tavLst>
                                        <p:tav tm="0">
                                          <p:val>
                                            <p:strVal val="1+#ppt_w/2"/>
                                          </p:val>
                                        </p:tav>
                                        <p:tav tm="100000">
                                          <p:val>
                                            <p:strVal val="#ppt_x"/>
                                          </p:val>
                                        </p:tav>
                                      </p:tavLst>
                                    </p:anim>
                                    <p:anim calcmode="lin" valueType="num">
                                      <p:cBhvr additive="base">
                                        <p:cTn id="91" dur="500" fill="hold"/>
                                        <p:tgtEl>
                                          <p:spTgt spid="9"/>
                                        </p:tgtEl>
                                        <p:attrNameLst>
                                          <p:attrName>ppt_y</p:attrName>
                                        </p:attrNameLst>
                                      </p:cBhvr>
                                      <p:tavLst>
                                        <p:tav tm="0">
                                          <p:val>
                                            <p:strVal val="#ppt_y"/>
                                          </p:val>
                                        </p:tav>
                                        <p:tav tm="100000">
                                          <p:val>
                                            <p:strVal val="#ppt_y"/>
                                          </p:val>
                                        </p:tav>
                                      </p:tavLst>
                                    </p:anim>
                                  </p:childTnLst>
                                </p:cTn>
                              </p:par>
                            </p:childTnLst>
                          </p:cTn>
                        </p:par>
                        <p:par>
                          <p:cTn id="92" fill="hold">
                            <p:stCondLst>
                              <p:cond delay="6350"/>
                            </p:stCondLst>
                            <p:childTnLst>
                              <p:par>
                                <p:cTn id="93" presetID="18" presetClass="entr" presetSubtype="3" fill="hold"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strips(upRight)">
                                      <p:cBhvr>
                                        <p:cTn id="95" dur="500"/>
                                        <p:tgtEl>
                                          <p:spTgt spid="20"/>
                                        </p:tgtEl>
                                      </p:cBhvr>
                                    </p:animEffect>
                                  </p:childTnLst>
                                </p:cTn>
                              </p:par>
                              <p:par>
                                <p:cTn id="96" presetID="2" presetClass="entr" presetSubtype="2" accel="50000" decel="50000" fill="hold" nodeType="withEffect">
                                  <p:stCondLst>
                                    <p:cond delay="0"/>
                                  </p:stCondLst>
                                  <p:childTnLst>
                                    <p:set>
                                      <p:cBhvr>
                                        <p:cTn id="97" dur="1" fill="hold">
                                          <p:stCondLst>
                                            <p:cond delay="0"/>
                                          </p:stCondLst>
                                        </p:cTn>
                                        <p:tgtEl>
                                          <p:spTgt spid="3"/>
                                        </p:tgtEl>
                                        <p:attrNameLst>
                                          <p:attrName>style.visibility</p:attrName>
                                        </p:attrNameLst>
                                      </p:cBhvr>
                                      <p:to>
                                        <p:strVal val="visible"/>
                                      </p:to>
                                    </p:set>
                                    <p:anim calcmode="lin" valueType="num">
                                      <p:cBhvr additive="base">
                                        <p:cTn id="98" dur="500" fill="hold"/>
                                        <p:tgtEl>
                                          <p:spTgt spid="3"/>
                                        </p:tgtEl>
                                        <p:attrNameLst>
                                          <p:attrName>ppt_x</p:attrName>
                                        </p:attrNameLst>
                                      </p:cBhvr>
                                      <p:tavLst>
                                        <p:tav tm="0">
                                          <p:val>
                                            <p:strVal val="1+#ppt_w/2"/>
                                          </p:val>
                                        </p:tav>
                                        <p:tav tm="100000">
                                          <p:val>
                                            <p:strVal val="#ppt_x"/>
                                          </p:val>
                                        </p:tav>
                                      </p:tavLst>
                                    </p:anim>
                                    <p:anim calcmode="lin" valueType="num">
                                      <p:cBhvr additive="base">
                                        <p:cTn id="99" dur="500" fill="hold"/>
                                        <p:tgtEl>
                                          <p:spTgt spid="3"/>
                                        </p:tgtEl>
                                        <p:attrNameLst>
                                          <p:attrName>ppt_y</p:attrName>
                                        </p:attrNameLst>
                                      </p:cBhvr>
                                      <p:tavLst>
                                        <p:tav tm="0">
                                          <p:val>
                                            <p:strVal val="#ppt_y"/>
                                          </p:val>
                                        </p:tav>
                                        <p:tav tm="100000">
                                          <p:val>
                                            <p:strVal val="#ppt_y"/>
                                          </p:val>
                                        </p:tav>
                                      </p:tavLst>
                                    </p:anim>
                                  </p:childTnLst>
                                </p:cTn>
                              </p:par>
                            </p:childTnLst>
                          </p:cTn>
                        </p:par>
                        <p:par>
                          <p:cTn id="100" fill="hold">
                            <p:stCondLst>
                              <p:cond delay="6850"/>
                            </p:stCondLst>
                            <p:childTnLst>
                              <p:par>
                                <p:cTn id="101" presetID="18" presetClass="entr" presetSubtype="12" fill="hold"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strips(downLeft)">
                                      <p:cBhvr>
                                        <p:cTn id="103" dur="500"/>
                                        <p:tgtEl>
                                          <p:spTgt spid="19"/>
                                        </p:tgtEl>
                                      </p:cBhvr>
                                    </p:animEffect>
                                  </p:childTnLst>
                                </p:cTn>
                              </p:par>
                              <p:par>
                                <p:cTn id="104" presetID="2" presetClass="entr" presetSubtype="8" accel="50000" decel="50000" fill="hold" nodeType="withEffect">
                                  <p:stCondLst>
                                    <p:cond delay="0"/>
                                  </p:stCondLst>
                                  <p:childTnLst>
                                    <p:set>
                                      <p:cBhvr>
                                        <p:cTn id="105" dur="1" fill="hold">
                                          <p:stCondLst>
                                            <p:cond delay="0"/>
                                          </p:stCondLst>
                                        </p:cTn>
                                        <p:tgtEl>
                                          <p:spTgt spid="8"/>
                                        </p:tgtEl>
                                        <p:attrNameLst>
                                          <p:attrName>style.visibility</p:attrName>
                                        </p:attrNameLst>
                                      </p:cBhvr>
                                      <p:to>
                                        <p:strVal val="visible"/>
                                      </p:to>
                                    </p:set>
                                    <p:anim calcmode="lin" valueType="num">
                                      <p:cBhvr additive="base">
                                        <p:cTn id="106" dur="500" fill="hold"/>
                                        <p:tgtEl>
                                          <p:spTgt spid="8"/>
                                        </p:tgtEl>
                                        <p:attrNameLst>
                                          <p:attrName>ppt_x</p:attrName>
                                        </p:attrNameLst>
                                      </p:cBhvr>
                                      <p:tavLst>
                                        <p:tav tm="0">
                                          <p:val>
                                            <p:strVal val="0-#ppt_w/2"/>
                                          </p:val>
                                        </p:tav>
                                        <p:tav tm="100000">
                                          <p:val>
                                            <p:strVal val="#ppt_x"/>
                                          </p:val>
                                        </p:tav>
                                      </p:tavLst>
                                    </p:anim>
                                    <p:anim calcmode="lin" valueType="num">
                                      <p:cBhvr additive="base">
                                        <p:cTn id="10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7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29"/>
          <p:cNvSpPr>
            <a:spLocks noGrp="1"/>
          </p:cNvSpPr>
          <p:nvPr>
            <p:ph type="sldNum" sz="quarter" idx="4294967295"/>
          </p:nvPr>
        </p:nvSpPr>
        <p:spPr>
          <a:xfrm>
            <a:off x="11580813" y="6340475"/>
            <a:ext cx="611187" cy="366713"/>
          </a:xfrm>
          <a:prstGeom prst="rect">
            <a:avLst/>
          </a:prstGeom>
        </p:spPr>
        <p:txBody>
          <a:bodyPr/>
          <a:lstStyle/>
          <a:p>
            <a:fld id="{C136B7D2-B98C-44FD-8D04-7EC62A564975}" type="slidenum">
              <a:rPr lang="en-US" smtClean="0"/>
              <a:pPr/>
              <a:t>27</a:t>
            </a:fld>
            <a:endParaRPr lang="en-US" dirty="0"/>
          </a:p>
        </p:txBody>
      </p:sp>
      <p:sp>
        <p:nvSpPr>
          <p:cNvPr id="35" name="Round Diagonal Corner Rectangle 34"/>
          <p:cNvSpPr/>
          <p:nvPr/>
        </p:nvSpPr>
        <p:spPr>
          <a:xfrm>
            <a:off x="887631" y="2287298"/>
            <a:ext cx="2303680" cy="2457259"/>
          </a:xfrm>
          <a:prstGeom prst="round2DiagRect">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sp>
        <p:nvSpPr>
          <p:cNvPr id="36" name="Round Diagonal Corner Rectangle 35"/>
          <p:cNvSpPr/>
          <p:nvPr/>
        </p:nvSpPr>
        <p:spPr>
          <a:xfrm>
            <a:off x="3604884" y="2287298"/>
            <a:ext cx="2303680" cy="2457259"/>
          </a:xfrm>
          <a:prstGeom prst="round2DiagRect">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sp>
        <p:nvSpPr>
          <p:cNvPr id="37" name="Round Diagonal Corner Rectangle 36"/>
          <p:cNvSpPr/>
          <p:nvPr/>
        </p:nvSpPr>
        <p:spPr>
          <a:xfrm>
            <a:off x="6309738" y="2287298"/>
            <a:ext cx="2303680" cy="2457259"/>
          </a:xfrm>
          <a:prstGeom prst="round2DiagRect">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sp>
        <p:nvSpPr>
          <p:cNvPr id="38" name="Round Diagonal Corner Rectangle 37"/>
          <p:cNvSpPr/>
          <p:nvPr/>
        </p:nvSpPr>
        <p:spPr>
          <a:xfrm>
            <a:off x="9013995" y="2287298"/>
            <a:ext cx="2303680" cy="2457259"/>
          </a:xfrm>
          <a:prstGeom prst="round2DiagRect">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grpSp>
        <p:nvGrpSpPr>
          <p:cNvPr id="79" name="Group 78"/>
          <p:cNvGrpSpPr/>
          <p:nvPr/>
        </p:nvGrpSpPr>
        <p:grpSpPr>
          <a:xfrm>
            <a:off x="4423516" y="2576445"/>
            <a:ext cx="666416" cy="917350"/>
            <a:chOff x="3291055" y="1604118"/>
            <a:chExt cx="552452" cy="760475"/>
          </a:xfrm>
          <a:solidFill>
            <a:srgbClr val="0070C0"/>
          </a:solidFill>
        </p:grpSpPr>
        <p:sp>
          <p:nvSpPr>
            <p:cNvPr id="5125" name="Freeform 5"/>
            <p:cNvSpPr>
              <a:spLocks noEditPoints="1"/>
            </p:cNvSpPr>
            <p:nvPr/>
          </p:nvSpPr>
          <p:spPr bwMode="auto">
            <a:xfrm>
              <a:off x="3291055" y="1604118"/>
              <a:ext cx="552452" cy="760475"/>
            </a:xfrm>
            <a:custGeom>
              <a:avLst/>
              <a:gdLst/>
              <a:ahLst/>
              <a:cxnLst>
                <a:cxn ang="0">
                  <a:pos x="55" y="19"/>
                </a:cxn>
                <a:cxn ang="0">
                  <a:pos x="55" y="17"/>
                </a:cxn>
                <a:cxn ang="0">
                  <a:pos x="51" y="13"/>
                </a:cxn>
                <a:cxn ang="0">
                  <a:pos x="43" y="13"/>
                </a:cxn>
                <a:cxn ang="0">
                  <a:pos x="44" y="9"/>
                </a:cxn>
                <a:cxn ang="0">
                  <a:pos x="36" y="0"/>
                </a:cxn>
                <a:cxn ang="0">
                  <a:pos x="27" y="9"/>
                </a:cxn>
                <a:cxn ang="0">
                  <a:pos x="28" y="13"/>
                </a:cxn>
                <a:cxn ang="0">
                  <a:pos x="22" y="13"/>
                </a:cxn>
                <a:cxn ang="0">
                  <a:pos x="17" y="17"/>
                </a:cxn>
                <a:cxn ang="0">
                  <a:pos x="17" y="19"/>
                </a:cxn>
                <a:cxn ang="0">
                  <a:pos x="7" y="19"/>
                </a:cxn>
                <a:cxn ang="0">
                  <a:pos x="0" y="26"/>
                </a:cxn>
                <a:cxn ang="0">
                  <a:pos x="0" y="95"/>
                </a:cxn>
                <a:cxn ang="0">
                  <a:pos x="7" y="102"/>
                </a:cxn>
                <a:cxn ang="0">
                  <a:pos x="66" y="102"/>
                </a:cxn>
                <a:cxn ang="0">
                  <a:pos x="73" y="95"/>
                </a:cxn>
                <a:cxn ang="0">
                  <a:pos x="73" y="26"/>
                </a:cxn>
                <a:cxn ang="0">
                  <a:pos x="66" y="19"/>
                </a:cxn>
                <a:cxn ang="0">
                  <a:pos x="55" y="19"/>
                </a:cxn>
                <a:cxn ang="0">
                  <a:pos x="31" y="9"/>
                </a:cxn>
                <a:cxn ang="0">
                  <a:pos x="36" y="3"/>
                </a:cxn>
                <a:cxn ang="0">
                  <a:pos x="41" y="9"/>
                </a:cxn>
                <a:cxn ang="0">
                  <a:pos x="39" y="13"/>
                </a:cxn>
                <a:cxn ang="0">
                  <a:pos x="32" y="13"/>
                </a:cxn>
                <a:cxn ang="0">
                  <a:pos x="31" y="9"/>
                </a:cxn>
                <a:cxn ang="0">
                  <a:pos x="66" y="91"/>
                </a:cxn>
                <a:cxn ang="0">
                  <a:pos x="61" y="95"/>
                </a:cxn>
                <a:cxn ang="0">
                  <a:pos x="11" y="95"/>
                </a:cxn>
                <a:cxn ang="0">
                  <a:pos x="7" y="91"/>
                </a:cxn>
                <a:cxn ang="0">
                  <a:pos x="7" y="31"/>
                </a:cxn>
                <a:cxn ang="0">
                  <a:pos x="11" y="26"/>
                </a:cxn>
                <a:cxn ang="0">
                  <a:pos x="17" y="26"/>
                </a:cxn>
                <a:cxn ang="0">
                  <a:pos x="21" y="30"/>
                </a:cxn>
                <a:cxn ang="0">
                  <a:pos x="52" y="30"/>
                </a:cxn>
                <a:cxn ang="0">
                  <a:pos x="55" y="26"/>
                </a:cxn>
                <a:cxn ang="0">
                  <a:pos x="61" y="26"/>
                </a:cxn>
                <a:cxn ang="0">
                  <a:pos x="66" y="31"/>
                </a:cxn>
                <a:cxn ang="0">
                  <a:pos x="66" y="91"/>
                </a:cxn>
                <a:cxn ang="0">
                  <a:pos x="66" y="91"/>
                </a:cxn>
                <a:cxn ang="0">
                  <a:pos x="66" y="91"/>
                </a:cxn>
              </a:cxnLst>
              <a:rect l="0" t="0" r="r" b="b"/>
              <a:pathLst>
                <a:path w="73" h="102">
                  <a:moveTo>
                    <a:pt x="55" y="19"/>
                  </a:moveTo>
                  <a:cubicBezTo>
                    <a:pt x="55" y="17"/>
                    <a:pt x="55" y="17"/>
                    <a:pt x="55" y="17"/>
                  </a:cubicBezTo>
                  <a:cubicBezTo>
                    <a:pt x="55" y="15"/>
                    <a:pt x="53" y="13"/>
                    <a:pt x="51" y="13"/>
                  </a:cubicBezTo>
                  <a:cubicBezTo>
                    <a:pt x="43" y="13"/>
                    <a:pt x="43" y="13"/>
                    <a:pt x="43" y="13"/>
                  </a:cubicBezTo>
                  <a:cubicBezTo>
                    <a:pt x="44" y="11"/>
                    <a:pt x="44" y="10"/>
                    <a:pt x="44" y="9"/>
                  </a:cubicBezTo>
                  <a:cubicBezTo>
                    <a:pt x="44" y="4"/>
                    <a:pt x="40" y="0"/>
                    <a:pt x="36" y="0"/>
                  </a:cubicBezTo>
                  <a:cubicBezTo>
                    <a:pt x="31" y="0"/>
                    <a:pt x="27" y="4"/>
                    <a:pt x="27" y="9"/>
                  </a:cubicBezTo>
                  <a:cubicBezTo>
                    <a:pt x="27" y="10"/>
                    <a:pt x="27" y="11"/>
                    <a:pt x="28" y="13"/>
                  </a:cubicBezTo>
                  <a:cubicBezTo>
                    <a:pt x="22" y="13"/>
                    <a:pt x="22" y="13"/>
                    <a:pt x="22" y="13"/>
                  </a:cubicBezTo>
                  <a:cubicBezTo>
                    <a:pt x="19" y="13"/>
                    <a:pt x="17" y="15"/>
                    <a:pt x="17" y="17"/>
                  </a:cubicBezTo>
                  <a:cubicBezTo>
                    <a:pt x="17" y="19"/>
                    <a:pt x="17" y="19"/>
                    <a:pt x="17" y="19"/>
                  </a:cubicBezTo>
                  <a:cubicBezTo>
                    <a:pt x="7" y="19"/>
                    <a:pt x="7" y="19"/>
                    <a:pt x="7" y="19"/>
                  </a:cubicBezTo>
                  <a:cubicBezTo>
                    <a:pt x="3" y="19"/>
                    <a:pt x="0" y="23"/>
                    <a:pt x="0" y="26"/>
                  </a:cubicBezTo>
                  <a:cubicBezTo>
                    <a:pt x="0" y="95"/>
                    <a:pt x="0" y="95"/>
                    <a:pt x="0" y="95"/>
                  </a:cubicBezTo>
                  <a:cubicBezTo>
                    <a:pt x="0" y="99"/>
                    <a:pt x="3" y="102"/>
                    <a:pt x="7" y="102"/>
                  </a:cubicBezTo>
                  <a:cubicBezTo>
                    <a:pt x="66" y="102"/>
                    <a:pt x="66" y="102"/>
                    <a:pt x="66" y="102"/>
                  </a:cubicBezTo>
                  <a:cubicBezTo>
                    <a:pt x="70" y="102"/>
                    <a:pt x="73" y="99"/>
                    <a:pt x="73" y="95"/>
                  </a:cubicBezTo>
                  <a:cubicBezTo>
                    <a:pt x="73" y="26"/>
                    <a:pt x="73" y="26"/>
                    <a:pt x="73" y="26"/>
                  </a:cubicBezTo>
                  <a:cubicBezTo>
                    <a:pt x="73" y="23"/>
                    <a:pt x="70" y="19"/>
                    <a:pt x="66" y="19"/>
                  </a:cubicBezTo>
                  <a:lnTo>
                    <a:pt x="55" y="19"/>
                  </a:lnTo>
                  <a:close/>
                  <a:moveTo>
                    <a:pt x="31" y="9"/>
                  </a:moveTo>
                  <a:cubicBezTo>
                    <a:pt x="31" y="6"/>
                    <a:pt x="33" y="3"/>
                    <a:pt x="36" y="3"/>
                  </a:cubicBezTo>
                  <a:cubicBezTo>
                    <a:pt x="38" y="3"/>
                    <a:pt x="41" y="6"/>
                    <a:pt x="41" y="9"/>
                  </a:cubicBezTo>
                  <a:cubicBezTo>
                    <a:pt x="41" y="10"/>
                    <a:pt x="40" y="12"/>
                    <a:pt x="39" y="13"/>
                  </a:cubicBezTo>
                  <a:cubicBezTo>
                    <a:pt x="32" y="13"/>
                    <a:pt x="32" y="13"/>
                    <a:pt x="32" y="13"/>
                  </a:cubicBezTo>
                  <a:cubicBezTo>
                    <a:pt x="31" y="12"/>
                    <a:pt x="31" y="10"/>
                    <a:pt x="31" y="9"/>
                  </a:cubicBezTo>
                  <a:close/>
                  <a:moveTo>
                    <a:pt x="66" y="91"/>
                  </a:moveTo>
                  <a:cubicBezTo>
                    <a:pt x="66" y="94"/>
                    <a:pt x="64" y="95"/>
                    <a:pt x="61" y="95"/>
                  </a:cubicBezTo>
                  <a:cubicBezTo>
                    <a:pt x="11" y="95"/>
                    <a:pt x="11" y="95"/>
                    <a:pt x="11" y="95"/>
                  </a:cubicBezTo>
                  <a:cubicBezTo>
                    <a:pt x="9" y="95"/>
                    <a:pt x="7" y="94"/>
                    <a:pt x="7" y="91"/>
                  </a:cubicBezTo>
                  <a:cubicBezTo>
                    <a:pt x="7" y="31"/>
                    <a:pt x="7" y="31"/>
                    <a:pt x="7" y="31"/>
                  </a:cubicBezTo>
                  <a:cubicBezTo>
                    <a:pt x="7" y="28"/>
                    <a:pt x="9" y="26"/>
                    <a:pt x="11" y="26"/>
                  </a:cubicBezTo>
                  <a:cubicBezTo>
                    <a:pt x="17" y="26"/>
                    <a:pt x="17" y="26"/>
                    <a:pt x="17" y="26"/>
                  </a:cubicBezTo>
                  <a:cubicBezTo>
                    <a:pt x="17" y="28"/>
                    <a:pt x="19" y="30"/>
                    <a:pt x="21" y="30"/>
                  </a:cubicBezTo>
                  <a:cubicBezTo>
                    <a:pt x="52" y="30"/>
                    <a:pt x="52" y="30"/>
                    <a:pt x="52" y="30"/>
                  </a:cubicBezTo>
                  <a:cubicBezTo>
                    <a:pt x="54" y="30"/>
                    <a:pt x="55" y="28"/>
                    <a:pt x="55" y="26"/>
                  </a:cubicBezTo>
                  <a:cubicBezTo>
                    <a:pt x="61" y="26"/>
                    <a:pt x="61" y="26"/>
                    <a:pt x="61" y="26"/>
                  </a:cubicBezTo>
                  <a:cubicBezTo>
                    <a:pt x="64" y="26"/>
                    <a:pt x="66" y="28"/>
                    <a:pt x="66" y="31"/>
                  </a:cubicBezTo>
                  <a:lnTo>
                    <a:pt x="66" y="91"/>
                  </a:lnTo>
                  <a:close/>
                  <a:moveTo>
                    <a:pt x="66" y="91"/>
                  </a:moveTo>
                  <a:cubicBezTo>
                    <a:pt x="66" y="91"/>
                    <a:pt x="66" y="91"/>
                    <a:pt x="66" y="91"/>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26" name="Freeform 6"/>
            <p:cNvSpPr>
              <a:spLocks noEditPoints="1"/>
            </p:cNvSpPr>
            <p:nvPr/>
          </p:nvSpPr>
          <p:spPr bwMode="auto">
            <a:xfrm>
              <a:off x="3396771" y="1872387"/>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9"/>
                    <a:pt x="9" y="12"/>
                    <a:pt x="6" y="12"/>
                  </a:cubicBezTo>
                  <a:cubicBezTo>
                    <a:pt x="3" y="12"/>
                    <a:pt x="0" y="9"/>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27" name="Freeform 7"/>
            <p:cNvSpPr>
              <a:spLocks noEditPoints="1"/>
            </p:cNvSpPr>
            <p:nvPr/>
          </p:nvSpPr>
          <p:spPr bwMode="auto">
            <a:xfrm>
              <a:off x="3518402" y="1895122"/>
              <a:ext cx="211432" cy="44333"/>
            </a:xfrm>
            <a:custGeom>
              <a:avLst/>
              <a:gdLst/>
              <a:ahLst/>
              <a:cxnLst>
                <a:cxn ang="0">
                  <a:pos x="24" y="0"/>
                </a:cxn>
                <a:cxn ang="0">
                  <a:pos x="4" y="0"/>
                </a:cxn>
                <a:cxn ang="0">
                  <a:pos x="0" y="3"/>
                </a:cxn>
                <a:cxn ang="0">
                  <a:pos x="4" y="6"/>
                </a:cxn>
                <a:cxn ang="0">
                  <a:pos x="24" y="6"/>
                </a:cxn>
                <a:cxn ang="0">
                  <a:pos x="28" y="3"/>
                </a:cxn>
                <a:cxn ang="0">
                  <a:pos x="24" y="0"/>
                </a:cxn>
                <a:cxn ang="0">
                  <a:pos x="24" y="0"/>
                </a:cxn>
                <a:cxn ang="0">
                  <a:pos x="24" y="0"/>
                </a:cxn>
              </a:cxnLst>
              <a:rect l="0" t="0" r="r" b="b"/>
              <a:pathLst>
                <a:path w="28" h="6">
                  <a:moveTo>
                    <a:pt x="24" y="0"/>
                  </a:moveTo>
                  <a:cubicBezTo>
                    <a:pt x="4" y="0"/>
                    <a:pt x="4" y="0"/>
                    <a:pt x="4" y="0"/>
                  </a:cubicBezTo>
                  <a:cubicBezTo>
                    <a:pt x="2" y="0"/>
                    <a:pt x="0" y="1"/>
                    <a:pt x="0" y="3"/>
                  </a:cubicBezTo>
                  <a:cubicBezTo>
                    <a:pt x="0" y="5"/>
                    <a:pt x="2" y="6"/>
                    <a:pt x="4" y="6"/>
                  </a:cubicBezTo>
                  <a:cubicBezTo>
                    <a:pt x="24" y="6"/>
                    <a:pt x="24" y="6"/>
                    <a:pt x="24" y="6"/>
                  </a:cubicBezTo>
                  <a:cubicBezTo>
                    <a:pt x="26" y="6"/>
                    <a:pt x="28" y="5"/>
                    <a:pt x="28" y="3"/>
                  </a:cubicBezTo>
                  <a:cubicBezTo>
                    <a:pt x="28" y="1"/>
                    <a:pt x="26" y="0"/>
                    <a:pt x="24" y="0"/>
                  </a:cubicBezTo>
                  <a:close/>
                  <a:moveTo>
                    <a:pt x="24" y="0"/>
                  </a:moveTo>
                  <a:cubicBezTo>
                    <a:pt x="24" y="0"/>
                    <a:pt x="24" y="0"/>
                    <a:pt x="24"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28" name="Freeform 8"/>
            <p:cNvSpPr>
              <a:spLocks noEditPoints="1"/>
            </p:cNvSpPr>
            <p:nvPr/>
          </p:nvSpPr>
          <p:spPr bwMode="auto">
            <a:xfrm>
              <a:off x="3396771" y="1999701"/>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10"/>
                    <a:pt x="9" y="12"/>
                    <a:pt x="6" y="12"/>
                  </a:cubicBezTo>
                  <a:cubicBezTo>
                    <a:pt x="3" y="12"/>
                    <a:pt x="0" y="10"/>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29" name="Freeform 9"/>
            <p:cNvSpPr>
              <a:spLocks noEditPoints="1"/>
            </p:cNvSpPr>
            <p:nvPr/>
          </p:nvSpPr>
          <p:spPr bwMode="auto">
            <a:xfrm>
              <a:off x="3518402" y="2021299"/>
              <a:ext cx="211432" cy="52290"/>
            </a:xfrm>
            <a:custGeom>
              <a:avLst/>
              <a:gdLst/>
              <a:ahLst/>
              <a:cxnLst>
                <a:cxn ang="0">
                  <a:pos x="24" y="0"/>
                </a:cxn>
                <a:cxn ang="0">
                  <a:pos x="4" y="0"/>
                </a:cxn>
                <a:cxn ang="0">
                  <a:pos x="0" y="3"/>
                </a:cxn>
                <a:cxn ang="0">
                  <a:pos x="4" y="7"/>
                </a:cxn>
                <a:cxn ang="0">
                  <a:pos x="24" y="7"/>
                </a:cxn>
                <a:cxn ang="0">
                  <a:pos x="28" y="3"/>
                </a:cxn>
                <a:cxn ang="0">
                  <a:pos x="24" y="0"/>
                </a:cxn>
                <a:cxn ang="0">
                  <a:pos x="24" y="0"/>
                </a:cxn>
                <a:cxn ang="0">
                  <a:pos x="24" y="0"/>
                </a:cxn>
              </a:cxnLst>
              <a:rect l="0" t="0" r="r" b="b"/>
              <a:pathLst>
                <a:path w="28" h="7">
                  <a:moveTo>
                    <a:pt x="24" y="0"/>
                  </a:moveTo>
                  <a:cubicBezTo>
                    <a:pt x="4" y="0"/>
                    <a:pt x="4" y="0"/>
                    <a:pt x="4" y="0"/>
                  </a:cubicBezTo>
                  <a:cubicBezTo>
                    <a:pt x="2" y="0"/>
                    <a:pt x="0" y="1"/>
                    <a:pt x="0" y="3"/>
                  </a:cubicBezTo>
                  <a:cubicBezTo>
                    <a:pt x="0" y="5"/>
                    <a:pt x="2" y="7"/>
                    <a:pt x="4" y="7"/>
                  </a:cubicBezTo>
                  <a:cubicBezTo>
                    <a:pt x="24" y="7"/>
                    <a:pt x="24" y="7"/>
                    <a:pt x="24" y="7"/>
                  </a:cubicBezTo>
                  <a:cubicBezTo>
                    <a:pt x="26" y="7"/>
                    <a:pt x="28" y="5"/>
                    <a:pt x="28" y="3"/>
                  </a:cubicBezTo>
                  <a:cubicBezTo>
                    <a:pt x="28" y="1"/>
                    <a:pt x="26" y="0"/>
                    <a:pt x="24" y="0"/>
                  </a:cubicBezTo>
                  <a:close/>
                  <a:moveTo>
                    <a:pt x="24" y="0"/>
                  </a:moveTo>
                  <a:cubicBezTo>
                    <a:pt x="24" y="0"/>
                    <a:pt x="24" y="0"/>
                    <a:pt x="24"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30" name="Freeform 10"/>
            <p:cNvSpPr>
              <a:spLocks noEditPoints="1"/>
            </p:cNvSpPr>
            <p:nvPr/>
          </p:nvSpPr>
          <p:spPr bwMode="auto">
            <a:xfrm>
              <a:off x="3396771" y="2133836"/>
              <a:ext cx="90939" cy="96622"/>
            </a:xfrm>
            <a:custGeom>
              <a:avLst/>
              <a:gdLst/>
              <a:ahLst/>
              <a:cxnLst>
                <a:cxn ang="0">
                  <a:pos x="12" y="7"/>
                </a:cxn>
                <a:cxn ang="0">
                  <a:pos x="6" y="13"/>
                </a:cxn>
                <a:cxn ang="0">
                  <a:pos x="0" y="7"/>
                </a:cxn>
                <a:cxn ang="0">
                  <a:pos x="6" y="0"/>
                </a:cxn>
                <a:cxn ang="0">
                  <a:pos x="12" y="7"/>
                </a:cxn>
                <a:cxn ang="0">
                  <a:pos x="12" y="7"/>
                </a:cxn>
                <a:cxn ang="0">
                  <a:pos x="12" y="7"/>
                </a:cxn>
              </a:cxnLst>
              <a:rect l="0" t="0" r="r" b="b"/>
              <a:pathLst>
                <a:path w="12" h="13">
                  <a:moveTo>
                    <a:pt x="12" y="7"/>
                  </a:moveTo>
                  <a:cubicBezTo>
                    <a:pt x="12" y="10"/>
                    <a:pt x="9" y="13"/>
                    <a:pt x="6" y="13"/>
                  </a:cubicBezTo>
                  <a:cubicBezTo>
                    <a:pt x="3" y="13"/>
                    <a:pt x="0" y="10"/>
                    <a:pt x="0" y="7"/>
                  </a:cubicBezTo>
                  <a:cubicBezTo>
                    <a:pt x="0" y="3"/>
                    <a:pt x="3" y="0"/>
                    <a:pt x="6" y="0"/>
                  </a:cubicBezTo>
                  <a:cubicBezTo>
                    <a:pt x="9" y="0"/>
                    <a:pt x="12" y="3"/>
                    <a:pt x="12" y="7"/>
                  </a:cubicBezTo>
                  <a:close/>
                  <a:moveTo>
                    <a:pt x="12" y="7"/>
                  </a:moveTo>
                  <a:cubicBezTo>
                    <a:pt x="12" y="7"/>
                    <a:pt x="12" y="7"/>
                    <a:pt x="12" y="7"/>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31" name="Freeform 11"/>
            <p:cNvSpPr>
              <a:spLocks noEditPoints="1"/>
            </p:cNvSpPr>
            <p:nvPr/>
          </p:nvSpPr>
          <p:spPr bwMode="auto">
            <a:xfrm>
              <a:off x="3518402" y="2156571"/>
              <a:ext cx="211432" cy="52290"/>
            </a:xfrm>
            <a:custGeom>
              <a:avLst/>
              <a:gdLst/>
              <a:ahLst/>
              <a:cxnLst>
                <a:cxn ang="0">
                  <a:pos x="24" y="0"/>
                </a:cxn>
                <a:cxn ang="0">
                  <a:pos x="4" y="0"/>
                </a:cxn>
                <a:cxn ang="0">
                  <a:pos x="0" y="4"/>
                </a:cxn>
                <a:cxn ang="0">
                  <a:pos x="4" y="7"/>
                </a:cxn>
                <a:cxn ang="0">
                  <a:pos x="24" y="7"/>
                </a:cxn>
                <a:cxn ang="0">
                  <a:pos x="28" y="4"/>
                </a:cxn>
                <a:cxn ang="0">
                  <a:pos x="24" y="0"/>
                </a:cxn>
                <a:cxn ang="0">
                  <a:pos x="24" y="0"/>
                </a:cxn>
                <a:cxn ang="0">
                  <a:pos x="24" y="0"/>
                </a:cxn>
              </a:cxnLst>
              <a:rect l="0" t="0" r="r" b="b"/>
              <a:pathLst>
                <a:path w="28" h="7">
                  <a:moveTo>
                    <a:pt x="24" y="0"/>
                  </a:moveTo>
                  <a:cubicBezTo>
                    <a:pt x="4" y="0"/>
                    <a:pt x="4" y="0"/>
                    <a:pt x="4" y="0"/>
                  </a:cubicBezTo>
                  <a:cubicBezTo>
                    <a:pt x="2" y="0"/>
                    <a:pt x="0" y="2"/>
                    <a:pt x="0" y="4"/>
                  </a:cubicBezTo>
                  <a:cubicBezTo>
                    <a:pt x="0" y="5"/>
                    <a:pt x="2" y="7"/>
                    <a:pt x="4" y="7"/>
                  </a:cubicBezTo>
                  <a:cubicBezTo>
                    <a:pt x="24" y="7"/>
                    <a:pt x="24" y="7"/>
                    <a:pt x="24" y="7"/>
                  </a:cubicBezTo>
                  <a:cubicBezTo>
                    <a:pt x="26" y="7"/>
                    <a:pt x="28" y="5"/>
                    <a:pt x="28" y="4"/>
                  </a:cubicBezTo>
                  <a:cubicBezTo>
                    <a:pt x="28" y="2"/>
                    <a:pt x="26" y="0"/>
                    <a:pt x="24" y="0"/>
                  </a:cubicBezTo>
                  <a:close/>
                  <a:moveTo>
                    <a:pt x="24" y="0"/>
                  </a:moveTo>
                  <a:cubicBezTo>
                    <a:pt x="24" y="0"/>
                    <a:pt x="24" y="0"/>
                    <a:pt x="24"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grpSp>
      <p:grpSp>
        <p:nvGrpSpPr>
          <p:cNvPr id="80" name="Group 79"/>
          <p:cNvGrpSpPr/>
          <p:nvPr/>
        </p:nvGrpSpPr>
        <p:grpSpPr>
          <a:xfrm>
            <a:off x="1613038" y="2596352"/>
            <a:ext cx="852870" cy="877541"/>
            <a:chOff x="1222376" y="1701801"/>
            <a:chExt cx="768350" cy="790576"/>
          </a:xfrm>
          <a:solidFill>
            <a:srgbClr val="0070C0"/>
          </a:solidFill>
        </p:grpSpPr>
        <p:sp>
          <p:nvSpPr>
            <p:cNvPr id="5135" name="Freeform 15"/>
            <p:cNvSpPr>
              <a:spLocks noEditPoints="1"/>
            </p:cNvSpPr>
            <p:nvPr/>
          </p:nvSpPr>
          <p:spPr bwMode="auto">
            <a:xfrm>
              <a:off x="1222376" y="1701801"/>
              <a:ext cx="419100" cy="688975"/>
            </a:xfrm>
            <a:custGeom>
              <a:avLst/>
              <a:gdLst/>
              <a:ahLst/>
              <a:cxnLst>
                <a:cxn ang="0">
                  <a:pos x="26" y="61"/>
                </a:cxn>
                <a:cxn ang="0">
                  <a:pos x="35" y="38"/>
                </a:cxn>
                <a:cxn ang="0">
                  <a:pos x="54" y="29"/>
                </a:cxn>
                <a:cxn ang="0">
                  <a:pos x="38" y="3"/>
                </a:cxn>
                <a:cxn ang="0">
                  <a:pos x="32" y="0"/>
                </a:cxn>
                <a:cxn ang="0">
                  <a:pos x="27" y="3"/>
                </a:cxn>
                <a:cxn ang="0">
                  <a:pos x="0" y="56"/>
                </a:cxn>
                <a:cxn ang="0">
                  <a:pos x="32" y="89"/>
                </a:cxn>
                <a:cxn ang="0">
                  <a:pos x="40" y="87"/>
                </a:cxn>
                <a:cxn ang="0">
                  <a:pos x="35" y="83"/>
                </a:cxn>
                <a:cxn ang="0">
                  <a:pos x="26" y="61"/>
                </a:cxn>
                <a:cxn ang="0">
                  <a:pos x="21" y="74"/>
                </a:cxn>
                <a:cxn ang="0">
                  <a:pos x="18" y="76"/>
                </a:cxn>
                <a:cxn ang="0">
                  <a:pos x="15" y="75"/>
                </a:cxn>
                <a:cxn ang="0">
                  <a:pos x="7" y="48"/>
                </a:cxn>
                <a:cxn ang="0">
                  <a:pos x="12" y="45"/>
                </a:cxn>
                <a:cxn ang="0">
                  <a:pos x="15" y="50"/>
                </a:cxn>
                <a:cxn ang="0">
                  <a:pos x="20" y="68"/>
                </a:cxn>
                <a:cxn ang="0">
                  <a:pos x="21" y="74"/>
                </a:cxn>
                <a:cxn ang="0">
                  <a:pos x="21" y="74"/>
                </a:cxn>
                <a:cxn ang="0">
                  <a:pos x="21" y="74"/>
                </a:cxn>
              </a:cxnLst>
              <a:rect l="0" t="0" r="r" b="b"/>
              <a:pathLst>
                <a:path w="54" h="89">
                  <a:moveTo>
                    <a:pt x="26" y="61"/>
                  </a:moveTo>
                  <a:cubicBezTo>
                    <a:pt x="26" y="52"/>
                    <a:pt x="29" y="44"/>
                    <a:pt x="35" y="38"/>
                  </a:cubicBezTo>
                  <a:cubicBezTo>
                    <a:pt x="40" y="33"/>
                    <a:pt x="47" y="30"/>
                    <a:pt x="54" y="29"/>
                  </a:cubicBezTo>
                  <a:cubicBezTo>
                    <a:pt x="49" y="19"/>
                    <a:pt x="42" y="9"/>
                    <a:pt x="38" y="3"/>
                  </a:cubicBezTo>
                  <a:cubicBezTo>
                    <a:pt x="36" y="1"/>
                    <a:pt x="34" y="0"/>
                    <a:pt x="32" y="0"/>
                  </a:cubicBezTo>
                  <a:cubicBezTo>
                    <a:pt x="30" y="0"/>
                    <a:pt x="28" y="1"/>
                    <a:pt x="27" y="3"/>
                  </a:cubicBezTo>
                  <a:cubicBezTo>
                    <a:pt x="18" y="16"/>
                    <a:pt x="0" y="43"/>
                    <a:pt x="0" y="56"/>
                  </a:cubicBezTo>
                  <a:cubicBezTo>
                    <a:pt x="0" y="74"/>
                    <a:pt x="14" y="89"/>
                    <a:pt x="32" y="89"/>
                  </a:cubicBezTo>
                  <a:cubicBezTo>
                    <a:pt x="35" y="89"/>
                    <a:pt x="38" y="88"/>
                    <a:pt x="40" y="87"/>
                  </a:cubicBezTo>
                  <a:cubicBezTo>
                    <a:pt x="39" y="86"/>
                    <a:pt x="37" y="85"/>
                    <a:pt x="35" y="83"/>
                  </a:cubicBezTo>
                  <a:cubicBezTo>
                    <a:pt x="29" y="77"/>
                    <a:pt x="26" y="69"/>
                    <a:pt x="26" y="61"/>
                  </a:cubicBezTo>
                  <a:close/>
                  <a:moveTo>
                    <a:pt x="21" y="74"/>
                  </a:moveTo>
                  <a:cubicBezTo>
                    <a:pt x="20" y="76"/>
                    <a:pt x="19" y="76"/>
                    <a:pt x="18" y="76"/>
                  </a:cubicBezTo>
                  <a:cubicBezTo>
                    <a:pt x="17" y="76"/>
                    <a:pt x="15" y="76"/>
                    <a:pt x="15" y="75"/>
                  </a:cubicBezTo>
                  <a:cubicBezTo>
                    <a:pt x="2" y="64"/>
                    <a:pt x="6" y="48"/>
                    <a:pt x="7" y="48"/>
                  </a:cubicBezTo>
                  <a:cubicBezTo>
                    <a:pt x="7" y="45"/>
                    <a:pt x="10" y="44"/>
                    <a:pt x="12" y="45"/>
                  </a:cubicBezTo>
                  <a:cubicBezTo>
                    <a:pt x="14" y="45"/>
                    <a:pt x="16" y="48"/>
                    <a:pt x="15" y="50"/>
                  </a:cubicBezTo>
                  <a:cubicBezTo>
                    <a:pt x="15" y="51"/>
                    <a:pt x="12" y="61"/>
                    <a:pt x="20" y="68"/>
                  </a:cubicBezTo>
                  <a:cubicBezTo>
                    <a:pt x="22" y="70"/>
                    <a:pt x="23" y="73"/>
                    <a:pt x="21" y="74"/>
                  </a:cubicBezTo>
                  <a:close/>
                  <a:moveTo>
                    <a:pt x="21" y="74"/>
                  </a:moveTo>
                  <a:cubicBezTo>
                    <a:pt x="21" y="74"/>
                    <a:pt x="21" y="74"/>
                    <a:pt x="21" y="74"/>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36" name="Freeform 16"/>
            <p:cNvSpPr>
              <a:spLocks noEditPoints="1"/>
            </p:cNvSpPr>
            <p:nvPr/>
          </p:nvSpPr>
          <p:spPr bwMode="auto">
            <a:xfrm>
              <a:off x="1547814" y="2174876"/>
              <a:ext cx="133350" cy="123825"/>
            </a:xfrm>
            <a:custGeom>
              <a:avLst/>
              <a:gdLst/>
              <a:ahLst/>
              <a:cxnLst>
                <a:cxn ang="0">
                  <a:pos x="14" y="11"/>
                </a:cxn>
                <a:cxn ang="0">
                  <a:pos x="5" y="2"/>
                </a:cxn>
                <a:cxn ang="0">
                  <a:pos x="2" y="0"/>
                </a:cxn>
                <a:cxn ang="0">
                  <a:pos x="0" y="4"/>
                </a:cxn>
                <a:cxn ang="0">
                  <a:pos x="13" y="16"/>
                </a:cxn>
                <a:cxn ang="0">
                  <a:pos x="14" y="16"/>
                </a:cxn>
                <a:cxn ang="0">
                  <a:pos x="16" y="14"/>
                </a:cxn>
                <a:cxn ang="0">
                  <a:pos x="14" y="11"/>
                </a:cxn>
                <a:cxn ang="0">
                  <a:pos x="14" y="11"/>
                </a:cxn>
                <a:cxn ang="0">
                  <a:pos x="14" y="11"/>
                </a:cxn>
              </a:cxnLst>
              <a:rect l="0" t="0" r="r" b="b"/>
              <a:pathLst>
                <a:path w="17" h="16">
                  <a:moveTo>
                    <a:pt x="14" y="11"/>
                  </a:moveTo>
                  <a:cubicBezTo>
                    <a:pt x="7" y="9"/>
                    <a:pt x="5" y="3"/>
                    <a:pt x="5" y="2"/>
                  </a:cubicBezTo>
                  <a:cubicBezTo>
                    <a:pt x="5" y="1"/>
                    <a:pt x="4" y="0"/>
                    <a:pt x="2" y="0"/>
                  </a:cubicBezTo>
                  <a:cubicBezTo>
                    <a:pt x="1" y="1"/>
                    <a:pt x="0" y="2"/>
                    <a:pt x="0" y="4"/>
                  </a:cubicBezTo>
                  <a:cubicBezTo>
                    <a:pt x="0" y="4"/>
                    <a:pt x="3" y="14"/>
                    <a:pt x="13" y="16"/>
                  </a:cubicBezTo>
                  <a:cubicBezTo>
                    <a:pt x="13" y="16"/>
                    <a:pt x="14" y="16"/>
                    <a:pt x="14" y="16"/>
                  </a:cubicBezTo>
                  <a:cubicBezTo>
                    <a:pt x="15" y="16"/>
                    <a:pt x="16" y="15"/>
                    <a:pt x="16" y="14"/>
                  </a:cubicBezTo>
                  <a:cubicBezTo>
                    <a:pt x="17" y="12"/>
                    <a:pt x="16" y="11"/>
                    <a:pt x="14" y="11"/>
                  </a:cubicBezTo>
                  <a:close/>
                  <a:moveTo>
                    <a:pt x="14" y="11"/>
                  </a:moveTo>
                  <a:cubicBezTo>
                    <a:pt x="14" y="11"/>
                    <a:pt x="14" y="11"/>
                    <a:pt x="14" y="11"/>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37" name="Freeform 17"/>
            <p:cNvSpPr>
              <a:spLocks noEditPoints="1"/>
            </p:cNvSpPr>
            <p:nvPr/>
          </p:nvSpPr>
          <p:spPr bwMode="auto">
            <a:xfrm>
              <a:off x="1470026" y="1973264"/>
              <a:ext cx="520700" cy="519113"/>
            </a:xfrm>
            <a:custGeom>
              <a:avLst/>
              <a:gdLst/>
              <a:ahLst/>
              <a:cxnLst>
                <a:cxn ang="0">
                  <a:pos x="66" y="54"/>
                </a:cxn>
                <a:cxn ang="0">
                  <a:pos x="55" y="44"/>
                </a:cxn>
                <a:cxn ang="0">
                  <a:pos x="50" y="44"/>
                </a:cxn>
                <a:cxn ang="0">
                  <a:pos x="47" y="41"/>
                </a:cxn>
                <a:cxn ang="0">
                  <a:pos x="44" y="7"/>
                </a:cxn>
                <a:cxn ang="0">
                  <a:pos x="26" y="0"/>
                </a:cxn>
                <a:cxn ang="0">
                  <a:pos x="7" y="7"/>
                </a:cxn>
                <a:cxn ang="0">
                  <a:pos x="0" y="26"/>
                </a:cxn>
                <a:cxn ang="0">
                  <a:pos x="7" y="44"/>
                </a:cxn>
                <a:cxn ang="0">
                  <a:pos x="26" y="52"/>
                </a:cxn>
                <a:cxn ang="0">
                  <a:pos x="41" y="47"/>
                </a:cxn>
                <a:cxn ang="0">
                  <a:pos x="44" y="50"/>
                </a:cxn>
                <a:cxn ang="0">
                  <a:pos x="44" y="55"/>
                </a:cxn>
                <a:cxn ang="0">
                  <a:pos x="54" y="66"/>
                </a:cxn>
                <a:cxn ang="0">
                  <a:pos x="60" y="66"/>
                </a:cxn>
                <a:cxn ang="0">
                  <a:pos x="66" y="60"/>
                </a:cxn>
                <a:cxn ang="0">
                  <a:pos x="67" y="57"/>
                </a:cxn>
                <a:cxn ang="0">
                  <a:pos x="66" y="54"/>
                </a:cxn>
                <a:cxn ang="0">
                  <a:pos x="39" y="39"/>
                </a:cxn>
                <a:cxn ang="0">
                  <a:pos x="26" y="44"/>
                </a:cxn>
                <a:cxn ang="0">
                  <a:pos x="13" y="39"/>
                </a:cxn>
                <a:cxn ang="0">
                  <a:pos x="8" y="26"/>
                </a:cxn>
                <a:cxn ang="0">
                  <a:pos x="10" y="17"/>
                </a:cxn>
                <a:cxn ang="0">
                  <a:pos x="13" y="13"/>
                </a:cxn>
                <a:cxn ang="0">
                  <a:pos x="14" y="13"/>
                </a:cxn>
                <a:cxn ang="0">
                  <a:pos x="26" y="8"/>
                </a:cxn>
                <a:cxn ang="0">
                  <a:pos x="39" y="13"/>
                </a:cxn>
                <a:cxn ang="0">
                  <a:pos x="40" y="15"/>
                </a:cxn>
                <a:cxn ang="0">
                  <a:pos x="39" y="39"/>
                </a:cxn>
                <a:cxn ang="0">
                  <a:pos x="39" y="39"/>
                </a:cxn>
                <a:cxn ang="0">
                  <a:pos x="39" y="39"/>
                </a:cxn>
              </a:cxnLst>
              <a:rect l="0" t="0" r="r" b="b"/>
              <a:pathLst>
                <a:path w="67" h="67">
                  <a:moveTo>
                    <a:pt x="66" y="54"/>
                  </a:moveTo>
                  <a:cubicBezTo>
                    <a:pt x="55" y="44"/>
                    <a:pt x="55" y="44"/>
                    <a:pt x="55" y="44"/>
                  </a:cubicBezTo>
                  <a:cubicBezTo>
                    <a:pt x="54" y="42"/>
                    <a:pt x="51" y="42"/>
                    <a:pt x="50" y="44"/>
                  </a:cubicBezTo>
                  <a:cubicBezTo>
                    <a:pt x="47" y="41"/>
                    <a:pt x="47" y="41"/>
                    <a:pt x="47" y="41"/>
                  </a:cubicBezTo>
                  <a:cubicBezTo>
                    <a:pt x="54" y="31"/>
                    <a:pt x="53" y="17"/>
                    <a:pt x="44" y="7"/>
                  </a:cubicBezTo>
                  <a:cubicBezTo>
                    <a:pt x="39" y="2"/>
                    <a:pt x="33" y="0"/>
                    <a:pt x="26" y="0"/>
                  </a:cubicBezTo>
                  <a:cubicBezTo>
                    <a:pt x="19" y="0"/>
                    <a:pt x="12" y="2"/>
                    <a:pt x="7" y="7"/>
                  </a:cubicBezTo>
                  <a:cubicBezTo>
                    <a:pt x="2" y="12"/>
                    <a:pt x="0" y="19"/>
                    <a:pt x="0" y="26"/>
                  </a:cubicBezTo>
                  <a:cubicBezTo>
                    <a:pt x="0" y="33"/>
                    <a:pt x="2" y="39"/>
                    <a:pt x="7" y="44"/>
                  </a:cubicBezTo>
                  <a:cubicBezTo>
                    <a:pt x="12" y="49"/>
                    <a:pt x="19" y="52"/>
                    <a:pt x="26" y="52"/>
                  </a:cubicBezTo>
                  <a:cubicBezTo>
                    <a:pt x="31" y="52"/>
                    <a:pt x="37" y="50"/>
                    <a:pt x="41" y="47"/>
                  </a:cubicBezTo>
                  <a:cubicBezTo>
                    <a:pt x="44" y="50"/>
                    <a:pt x="44" y="50"/>
                    <a:pt x="44" y="50"/>
                  </a:cubicBezTo>
                  <a:cubicBezTo>
                    <a:pt x="42" y="51"/>
                    <a:pt x="42" y="54"/>
                    <a:pt x="44" y="55"/>
                  </a:cubicBezTo>
                  <a:cubicBezTo>
                    <a:pt x="54" y="66"/>
                    <a:pt x="54" y="66"/>
                    <a:pt x="54" y="66"/>
                  </a:cubicBezTo>
                  <a:cubicBezTo>
                    <a:pt x="56" y="67"/>
                    <a:pt x="59" y="67"/>
                    <a:pt x="60" y="66"/>
                  </a:cubicBezTo>
                  <a:cubicBezTo>
                    <a:pt x="66" y="60"/>
                    <a:pt x="66" y="60"/>
                    <a:pt x="66" y="60"/>
                  </a:cubicBezTo>
                  <a:cubicBezTo>
                    <a:pt x="66" y="60"/>
                    <a:pt x="67" y="59"/>
                    <a:pt x="67" y="57"/>
                  </a:cubicBezTo>
                  <a:cubicBezTo>
                    <a:pt x="67" y="56"/>
                    <a:pt x="66" y="55"/>
                    <a:pt x="66" y="54"/>
                  </a:cubicBezTo>
                  <a:close/>
                  <a:moveTo>
                    <a:pt x="39" y="39"/>
                  </a:moveTo>
                  <a:cubicBezTo>
                    <a:pt x="35" y="42"/>
                    <a:pt x="31" y="44"/>
                    <a:pt x="26" y="44"/>
                  </a:cubicBezTo>
                  <a:cubicBezTo>
                    <a:pt x="21" y="44"/>
                    <a:pt x="16" y="42"/>
                    <a:pt x="13" y="39"/>
                  </a:cubicBezTo>
                  <a:cubicBezTo>
                    <a:pt x="10" y="35"/>
                    <a:pt x="8" y="31"/>
                    <a:pt x="8" y="26"/>
                  </a:cubicBezTo>
                  <a:cubicBezTo>
                    <a:pt x="8" y="23"/>
                    <a:pt x="8" y="20"/>
                    <a:pt x="10" y="17"/>
                  </a:cubicBezTo>
                  <a:cubicBezTo>
                    <a:pt x="11" y="16"/>
                    <a:pt x="12" y="14"/>
                    <a:pt x="13" y="13"/>
                  </a:cubicBezTo>
                  <a:cubicBezTo>
                    <a:pt x="13" y="13"/>
                    <a:pt x="13" y="13"/>
                    <a:pt x="14" y="13"/>
                  </a:cubicBezTo>
                  <a:cubicBezTo>
                    <a:pt x="17" y="9"/>
                    <a:pt x="21" y="8"/>
                    <a:pt x="26" y="8"/>
                  </a:cubicBezTo>
                  <a:cubicBezTo>
                    <a:pt x="31" y="8"/>
                    <a:pt x="35" y="10"/>
                    <a:pt x="39" y="13"/>
                  </a:cubicBezTo>
                  <a:cubicBezTo>
                    <a:pt x="39" y="14"/>
                    <a:pt x="40" y="14"/>
                    <a:pt x="40" y="15"/>
                  </a:cubicBezTo>
                  <a:cubicBezTo>
                    <a:pt x="45" y="22"/>
                    <a:pt x="45" y="32"/>
                    <a:pt x="39" y="39"/>
                  </a:cubicBezTo>
                  <a:close/>
                  <a:moveTo>
                    <a:pt x="39" y="39"/>
                  </a:moveTo>
                  <a:cubicBezTo>
                    <a:pt x="39" y="39"/>
                    <a:pt x="39" y="39"/>
                    <a:pt x="39" y="39"/>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38" name="Freeform 18"/>
            <p:cNvSpPr>
              <a:spLocks noEditPoints="1"/>
            </p:cNvSpPr>
            <p:nvPr/>
          </p:nvSpPr>
          <p:spPr bwMode="auto">
            <a:xfrm>
              <a:off x="1555751" y="2112964"/>
              <a:ext cx="39688" cy="46038"/>
            </a:xfrm>
            <a:custGeom>
              <a:avLst/>
              <a:gdLst/>
              <a:ahLst/>
              <a:cxnLst>
                <a:cxn ang="0">
                  <a:pos x="5" y="3"/>
                </a:cxn>
                <a:cxn ang="0">
                  <a:pos x="2" y="6"/>
                </a:cxn>
                <a:cxn ang="0">
                  <a:pos x="0" y="3"/>
                </a:cxn>
                <a:cxn ang="0">
                  <a:pos x="2" y="0"/>
                </a:cxn>
                <a:cxn ang="0">
                  <a:pos x="5" y="3"/>
                </a:cxn>
                <a:cxn ang="0">
                  <a:pos x="5" y="3"/>
                </a:cxn>
                <a:cxn ang="0">
                  <a:pos x="5" y="3"/>
                </a:cxn>
              </a:cxnLst>
              <a:rect l="0" t="0" r="r" b="b"/>
              <a:pathLst>
                <a:path w="5" h="6">
                  <a:moveTo>
                    <a:pt x="5" y="3"/>
                  </a:moveTo>
                  <a:cubicBezTo>
                    <a:pt x="5" y="4"/>
                    <a:pt x="4" y="6"/>
                    <a:pt x="2" y="6"/>
                  </a:cubicBezTo>
                  <a:cubicBezTo>
                    <a:pt x="1" y="6"/>
                    <a:pt x="0" y="4"/>
                    <a:pt x="0" y="3"/>
                  </a:cubicBezTo>
                  <a:cubicBezTo>
                    <a:pt x="0" y="1"/>
                    <a:pt x="1" y="0"/>
                    <a:pt x="2" y="0"/>
                  </a:cubicBezTo>
                  <a:cubicBezTo>
                    <a:pt x="4" y="0"/>
                    <a:pt x="5" y="1"/>
                    <a:pt x="5" y="3"/>
                  </a:cubicBezTo>
                  <a:close/>
                  <a:moveTo>
                    <a:pt x="5" y="3"/>
                  </a:moveTo>
                  <a:cubicBezTo>
                    <a:pt x="5" y="3"/>
                    <a:pt x="5" y="3"/>
                    <a:pt x="5" y="3"/>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grpSp>
      <p:grpSp>
        <p:nvGrpSpPr>
          <p:cNvPr id="73" name="Group 72"/>
          <p:cNvGrpSpPr/>
          <p:nvPr/>
        </p:nvGrpSpPr>
        <p:grpSpPr>
          <a:xfrm>
            <a:off x="6878844" y="2477524"/>
            <a:ext cx="1164870" cy="1115192"/>
            <a:chOff x="5105401" y="1701801"/>
            <a:chExt cx="873880" cy="836612"/>
          </a:xfrm>
          <a:solidFill>
            <a:srgbClr val="0070C0"/>
          </a:solidFill>
        </p:grpSpPr>
        <p:sp>
          <p:nvSpPr>
            <p:cNvPr id="5142" name="Freeform 22"/>
            <p:cNvSpPr>
              <a:spLocks noEditPoints="1"/>
            </p:cNvSpPr>
            <p:nvPr/>
          </p:nvSpPr>
          <p:spPr bwMode="auto">
            <a:xfrm>
              <a:off x="5105401" y="1701801"/>
              <a:ext cx="873880" cy="836612"/>
            </a:xfrm>
            <a:custGeom>
              <a:avLst/>
              <a:gdLst/>
              <a:ahLst/>
              <a:cxnLst>
                <a:cxn ang="0">
                  <a:pos x="174" y="144"/>
                </a:cxn>
                <a:cxn ang="0">
                  <a:pos x="230" y="95"/>
                </a:cxn>
                <a:cxn ang="0">
                  <a:pos x="318" y="39"/>
                </a:cxn>
                <a:cxn ang="0">
                  <a:pos x="224" y="91"/>
                </a:cxn>
                <a:cxn ang="0">
                  <a:pos x="174" y="141"/>
                </a:cxn>
                <a:cxn ang="0">
                  <a:pos x="221" y="88"/>
                </a:cxn>
                <a:cxn ang="0">
                  <a:pos x="281" y="76"/>
                </a:cxn>
                <a:cxn ang="0">
                  <a:pos x="223" y="75"/>
                </a:cxn>
                <a:cxn ang="0">
                  <a:pos x="174" y="137"/>
                </a:cxn>
                <a:cxn ang="0">
                  <a:pos x="185" y="96"/>
                </a:cxn>
                <a:cxn ang="0">
                  <a:pos x="165" y="78"/>
                </a:cxn>
                <a:cxn ang="0">
                  <a:pos x="145" y="96"/>
                </a:cxn>
                <a:cxn ang="0">
                  <a:pos x="157" y="137"/>
                </a:cxn>
                <a:cxn ang="0">
                  <a:pos x="108" y="75"/>
                </a:cxn>
                <a:cxn ang="0">
                  <a:pos x="50" y="76"/>
                </a:cxn>
                <a:cxn ang="0">
                  <a:pos x="110" y="88"/>
                </a:cxn>
                <a:cxn ang="0">
                  <a:pos x="157" y="141"/>
                </a:cxn>
                <a:cxn ang="0">
                  <a:pos x="106" y="91"/>
                </a:cxn>
                <a:cxn ang="0">
                  <a:pos x="13" y="39"/>
                </a:cxn>
                <a:cxn ang="0">
                  <a:pos x="101" y="95"/>
                </a:cxn>
                <a:cxn ang="0">
                  <a:pos x="157" y="144"/>
                </a:cxn>
                <a:cxn ang="0">
                  <a:pos x="23" y="87"/>
                </a:cxn>
                <a:cxn ang="0">
                  <a:pos x="38" y="113"/>
                </a:cxn>
                <a:cxn ang="0">
                  <a:pos x="157" y="145"/>
                </a:cxn>
                <a:cxn ang="0">
                  <a:pos x="156" y="193"/>
                </a:cxn>
                <a:cxn ang="0">
                  <a:pos x="151" y="160"/>
                </a:cxn>
                <a:cxn ang="0">
                  <a:pos x="143" y="147"/>
                </a:cxn>
                <a:cxn ang="0">
                  <a:pos x="143" y="197"/>
                </a:cxn>
                <a:cxn ang="0">
                  <a:pos x="144" y="232"/>
                </a:cxn>
                <a:cxn ang="0">
                  <a:pos x="145" y="260"/>
                </a:cxn>
                <a:cxn ang="0">
                  <a:pos x="152" y="289"/>
                </a:cxn>
                <a:cxn ang="0">
                  <a:pos x="157" y="290"/>
                </a:cxn>
                <a:cxn ang="0">
                  <a:pos x="157" y="298"/>
                </a:cxn>
                <a:cxn ang="0">
                  <a:pos x="163" y="316"/>
                </a:cxn>
                <a:cxn ang="0">
                  <a:pos x="169" y="314"/>
                </a:cxn>
                <a:cxn ang="0">
                  <a:pos x="174" y="297"/>
                </a:cxn>
                <a:cxn ang="0">
                  <a:pos x="175" y="290"/>
                </a:cxn>
                <a:cxn ang="0">
                  <a:pos x="190" y="271"/>
                </a:cxn>
                <a:cxn ang="0">
                  <a:pos x="195" y="244"/>
                </a:cxn>
                <a:cxn ang="0">
                  <a:pos x="199" y="210"/>
                </a:cxn>
                <a:cxn ang="0">
                  <a:pos x="202" y="158"/>
                </a:cxn>
                <a:cxn ang="0">
                  <a:pos x="175" y="155"/>
                </a:cxn>
                <a:cxn ang="0">
                  <a:pos x="191" y="163"/>
                </a:cxn>
                <a:cxn ang="0">
                  <a:pos x="174" y="193"/>
                </a:cxn>
                <a:cxn ang="0">
                  <a:pos x="234" y="109"/>
                </a:cxn>
                <a:cxn ang="0">
                  <a:pos x="306" y="90"/>
                </a:cxn>
                <a:cxn ang="0">
                  <a:pos x="232" y="102"/>
                </a:cxn>
                <a:cxn ang="0">
                  <a:pos x="153" y="271"/>
                </a:cxn>
                <a:cxn ang="0">
                  <a:pos x="157" y="277"/>
                </a:cxn>
                <a:cxn ang="0">
                  <a:pos x="148" y="245"/>
                </a:cxn>
                <a:cxn ang="0">
                  <a:pos x="157" y="254"/>
                </a:cxn>
                <a:cxn ang="0">
                  <a:pos x="143" y="212"/>
                </a:cxn>
                <a:cxn ang="0">
                  <a:pos x="157" y="227"/>
                </a:cxn>
                <a:cxn ang="0">
                  <a:pos x="174" y="266"/>
                </a:cxn>
                <a:cxn ang="0">
                  <a:pos x="174" y="277"/>
                </a:cxn>
                <a:cxn ang="0">
                  <a:pos x="174" y="238"/>
                </a:cxn>
                <a:cxn ang="0">
                  <a:pos x="174" y="254"/>
                </a:cxn>
                <a:cxn ang="0">
                  <a:pos x="174" y="227"/>
                </a:cxn>
                <a:cxn ang="0">
                  <a:pos x="188" y="212"/>
                </a:cxn>
                <a:cxn ang="0">
                  <a:pos x="188" y="212"/>
                </a:cxn>
              </a:cxnLst>
              <a:rect l="0" t="0" r="r" b="b"/>
              <a:pathLst>
                <a:path w="330" h="316">
                  <a:moveTo>
                    <a:pt x="232" y="102"/>
                  </a:moveTo>
                  <a:cubicBezTo>
                    <a:pt x="207" y="132"/>
                    <a:pt x="185" y="142"/>
                    <a:pt x="174" y="144"/>
                  </a:cubicBezTo>
                  <a:cubicBezTo>
                    <a:pt x="174" y="141"/>
                    <a:pt x="174" y="141"/>
                    <a:pt x="174" y="141"/>
                  </a:cubicBezTo>
                  <a:cubicBezTo>
                    <a:pt x="209" y="131"/>
                    <a:pt x="230" y="95"/>
                    <a:pt x="230" y="95"/>
                  </a:cubicBezTo>
                  <a:cubicBezTo>
                    <a:pt x="254" y="104"/>
                    <a:pt x="277" y="99"/>
                    <a:pt x="277" y="99"/>
                  </a:cubicBezTo>
                  <a:cubicBezTo>
                    <a:pt x="319" y="88"/>
                    <a:pt x="318" y="39"/>
                    <a:pt x="318" y="39"/>
                  </a:cubicBezTo>
                  <a:cubicBezTo>
                    <a:pt x="299" y="99"/>
                    <a:pt x="233" y="89"/>
                    <a:pt x="229" y="88"/>
                  </a:cubicBezTo>
                  <a:cubicBezTo>
                    <a:pt x="225" y="87"/>
                    <a:pt x="224" y="91"/>
                    <a:pt x="224" y="91"/>
                  </a:cubicBezTo>
                  <a:cubicBezTo>
                    <a:pt x="222" y="95"/>
                    <a:pt x="222" y="95"/>
                    <a:pt x="222" y="95"/>
                  </a:cubicBezTo>
                  <a:cubicBezTo>
                    <a:pt x="207" y="125"/>
                    <a:pt x="186" y="136"/>
                    <a:pt x="174" y="141"/>
                  </a:cubicBezTo>
                  <a:cubicBezTo>
                    <a:pt x="174" y="138"/>
                    <a:pt x="174" y="138"/>
                    <a:pt x="174" y="138"/>
                  </a:cubicBezTo>
                  <a:cubicBezTo>
                    <a:pt x="203" y="125"/>
                    <a:pt x="219" y="92"/>
                    <a:pt x="221" y="88"/>
                  </a:cubicBezTo>
                  <a:cubicBezTo>
                    <a:pt x="223" y="83"/>
                    <a:pt x="225" y="84"/>
                    <a:pt x="225" y="84"/>
                  </a:cubicBezTo>
                  <a:cubicBezTo>
                    <a:pt x="260" y="87"/>
                    <a:pt x="281" y="76"/>
                    <a:pt x="281" y="76"/>
                  </a:cubicBezTo>
                  <a:cubicBezTo>
                    <a:pt x="330" y="51"/>
                    <a:pt x="305" y="0"/>
                    <a:pt x="305" y="0"/>
                  </a:cubicBezTo>
                  <a:cubicBezTo>
                    <a:pt x="306" y="70"/>
                    <a:pt x="229" y="74"/>
                    <a:pt x="223" y="75"/>
                  </a:cubicBezTo>
                  <a:cubicBezTo>
                    <a:pt x="216" y="76"/>
                    <a:pt x="215" y="83"/>
                    <a:pt x="215" y="83"/>
                  </a:cubicBezTo>
                  <a:cubicBezTo>
                    <a:pt x="206" y="115"/>
                    <a:pt x="186" y="130"/>
                    <a:pt x="174" y="137"/>
                  </a:cubicBezTo>
                  <a:cubicBezTo>
                    <a:pt x="174" y="113"/>
                    <a:pt x="174" y="113"/>
                    <a:pt x="174" y="113"/>
                  </a:cubicBezTo>
                  <a:cubicBezTo>
                    <a:pt x="181" y="110"/>
                    <a:pt x="185" y="104"/>
                    <a:pt x="185" y="96"/>
                  </a:cubicBezTo>
                  <a:cubicBezTo>
                    <a:pt x="185" y="85"/>
                    <a:pt x="175" y="78"/>
                    <a:pt x="165" y="78"/>
                  </a:cubicBezTo>
                  <a:cubicBezTo>
                    <a:pt x="165" y="78"/>
                    <a:pt x="165" y="78"/>
                    <a:pt x="165" y="78"/>
                  </a:cubicBezTo>
                  <a:cubicBezTo>
                    <a:pt x="165" y="78"/>
                    <a:pt x="165" y="78"/>
                    <a:pt x="165" y="78"/>
                  </a:cubicBezTo>
                  <a:cubicBezTo>
                    <a:pt x="155" y="78"/>
                    <a:pt x="145" y="85"/>
                    <a:pt x="145" y="96"/>
                  </a:cubicBezTo>
                  <a:cubicBezTo>
                    <a:pt x="145" y="104"/>
                    <a:pt x="150" y="110"/>
                    <a:pt x="157" y="113"/>
                  </a:cubicBezTo>
                  <a:cubicBezTo>
                    <a:pt x="157" y="137"/>
                    <a:pt x="157" y="137"/>
                    <a:pt x="157" y="137"/>
                  </a:cubicBezTo>
                  <a:cubicBezTo>
                    <a:pt x="145" y="130"/>
                    <a:pt x="125" y="115"/>
                    <a:pt x="115" y="83"/>
                  </a:cubicBezTo>
                  <a:cubicBezTo>
                    <a:pt x="115" y="83"/>
                    <a:pt x="114" y="76"/>
                    <a:pt x="108" y="75"/>
                  </a:cubicBezTo>
                  <a:cubicBezTo>
                    <a:pt x="101" y="74"/>
                    <a:pt x="24" y="70"/>
                    <a:pt x="26" y="0"/>
                  </a:cubicBezTo>
                  <a:cubicBezTo>
                    <a:pt x="26" y="0"/>
                    <a:pt x="0" y="51"/>
                    <a:pt x="50" y="76"/>
                  </a:cubicBezTo>
                  <a:cubicBezTo>
                    <a:pt x="50" y="76"/>
                    <a:pt x="71" y="87"/>
                    <a:pt x="105" y="84"/>
                  </a:cubicBezTo>
                  <a:cubicBezTo>
                    <a:pt x="105" y="84"/>
                    <a:pt x="108" y="83"/>
                    <a:pt x="110" y="88"/>
                  </a:cubicBezTo>
                  <a:cubicBezTo>
                    <a:pt x="111" y="92"/>
                    <a:pt x="128" y="125"/>
                    <a:pt x="157" y="138"/>
                  </a:cubicBezTo>
                  <a:cubicBezTo>
                    <a:pt x="157" y="141"/>
                    <a:pt x="157" y="141"/>
                    <a:pt x="157" y="141"/>
                  </a:cubicBezTo>
                  <a:cubicBezTo>
                    <a:pt x="145" y="136"/>
                    <a:pt x="124" y="125"/>
                    <a:pt x="108" y="95"/>
                  </a:cubicBezTo>
                  <a:cubicBezTo>
                    <a:pt x="106" y="91"/>
                    <a:pt x="106" y="91"/>
                    <a:pt x="106" y="91"/>
                  </a:cubicBezTo>
                  <a:cubicBezTo>
                    <a:pt x="106" y="91"/>
                    <a:pt x="105" y="87"/>
                    <a:pt x="101" y="88"/>
                  </a:cubicBezTo>
                  <a:cubicBezTo>
                    <a:pt x="97" y="89"/>
                    <a:pt x="32" y="99"/>
                    <a:pt x="13" y="39"/>
                  </a:cubicBezTo>
                  <a:cubicBezTo>
                    <a:pt x="13" y="39"/>
                    <a:pt x="12" y="88"/>
                    <a:pt x="54" y="99"/>
                  </a:cubicBezTo>
                  <a:cubicBezTo>
                    <a:pt x="54" y="99"/>
                    <a:pt x="77" y="104"/>
                    <a:pt x="101" y="95"/>
                  </a:cubicBezTo>
                  <a:cubicBezTo>
                    <a:pt x="101" y="95"/>
                    <a:pt x="122" y="131"/>
                    <a:pt x="157" y="141"/>
                  </a:cubicBezTo>
                  <a:cubicBezTo>
                    <a:pt x="157" y="144"/>
                    <a:pt x="157" y="144"/>
                    <a:pt x="157" y="144"/>
                  </a:cubicBezTo>
                  <a:cubicBezTo>
                    <a:pt x="146" y="142"/>
                    <a:pt x="124" y="132"/>
                    <a:pt x="99" y="102"/>
                  </a:cubicBezTo>
                  <a:cubicBezTo>
                    <a:pt x="99" y="102"/>
                    <a:pt x="53" y="118"/>
                    <a:pt x="23" y="87"/>
                  </a:cubicBezTo>
                  <a:cubicBezTo>
                    <a:pt x="23" y="88"/>
                    <a:pt x="24" y="89"/>
                    <a:pt x="24" y="90"/>
                  </a:cubicBezTo>
                  <a:cubicBezTo>
                    <a:pt x="28" y="98"/>
                    <a:pt x="33" y="105"/>
                    <a:pt x="38" y="113"/>
                  </a:cubicBezTo>
                  <a:cubicBezTo>
                    <a:pt x="51" y="121"/>
                    <a:pt x="70" y="124"/>
                    <a:pt x="96" y="109"/>
                  </a:cubicBezTo>
                  <a:cubicBezTo>
                    <a:pt x="96" y="109"/>
                    <a:pt x="132" y="141"/>
                    <a:pt x="157" y="145"/>
                  </a:cubicBezTo>
                  <a:cubicBezTo>
                    <a:pt x="157" y="193"/>
                    <a:pt x="157" y="193"/>
                    <a:pt x="157" y="193"/>
                  </a:cubicBezTo>
                  <a:cubicBezTo>
                    <a:pt x="156" y="193"/>
                    <a:pt x="156" y="193"/>
                    <a:pt x="156" y="193"/>
                  </a:cubicBezTo>
                  <a:cubicBezTo>
                    <a:pt x="136" y="171"/>
                    <a:pt x="139" y="164"/>
                    <a:pt x="139" y="163"/>
                  </a:cubicBezTo>
                  <a:cubicBezTo>
                    <a:pt x="141" y="161"/>
                    <a:pt x="147" y="160"/>
                    <a:pt x="151" y="160"/>
                  </a:cubicBezTo>
                  <a:cubicBezTo>
                    <a:pt x="154" y="161"/>
                    <a:pt x="155" y="158"/>
                    <a:pt x="156" y="155"/>
                  </a:cubicBezTo>
                  <a:cubicBezTo>
                    <a:pt x="156" y="152"/>
                    <a:pt x="146" y="148"/>
                    <a:pt x="143" y="147"/>
                  </a:cubicBezTo>
                  <a:cubicBezTo>
                    <a:pt x="141" y="147"/>
                    <a:pt x="134" y="147"/>
                    <a:pt x="129" y="158"/>
                  </a:cubicBezTo>
                  <a:cubicBezTo>
                    <a:pt x="124" y="167"/>
                    <a:pt x="129" y="179"/>
                    <a:pt x="143" y="197"/>
                  </a:cubicBezTo>
                  <a:cubicBezTo>
                    <a:pt x="138" y="199"/>
                    <a:pt x="133" y="203"/>
                    <a:pt x="131" y="210"/>
                  </a:cubicBezTo>
                  <a:cubicBezTo>
                    <a:pt x="130" y="217"/>
                    <a:pt x="134" y="224"/>
                    <a:pt x="144" y="232"/>
                  </a:cubicBezTo>
                  <a:cubicBezTo>
                    <a:pt x="140" y="235"/>
                    <a:pt x="137" y="239"/>
                    <a:pt x="136" y="244"/>
                  </a:cubicBezTo>
                  <a:cubicBezTo>
                    <a:pt x="135" y="249"/>
                    <a:pt x="139" y="255"/>
                    <a:pt x="145" y="260"/>
                  </a:cubicBezTo>
                  <a:cubicBezTo>
                    <a:pt x="143" y="263"/>
                    <a:pt x="141" y="266"/>
                    <a:pt x="141" y="271"/>
                  </a:cubicBezTo>
                  <a:cubicBezTo>
                    <a:pt x="140" y="277"/>
                    <a:pt x="144" y="283"/>
                    <a:pt x="152" y="289"/>
                  </a:cubicBezTo>
                  <a:cubicBezTo>
                    <a:pt x="153" y="290"/>
                    <a:pt x="154" y="290"/>
                    <a:pt x="156" y="290"/>
                  </a:cubicBezTo>
                  <a:cubicBezTo>
                    <a:pt x="156" y="290"/>
                    <a:pt x="156" y="290"/>
                    <a:pt x="157" y="290"/>
                  </a:cubicBezTo>
                  <a:cubicBezTo>
                    <a:pt x="157" y="297"/>
                    <a:pt x="157" y="297"/>
                    <a:pt x="157" y="297"/>
                  </a:cubicBezTo>
                  <a:cubicBezTo>
                    <a:pt x="157" y="298"/>
                    <a:pt x="157" y="298"/>
                    <a:pt x="157" y="298"/>
                  </a:cubicBezTo>
                  <a:cubicBezTo>
                    <a:pt x="161" y="314"/>
                    <a:pt x="161" y="314"/>
                    <a:pt x="161" y="314"/>
                  </a:cubicBezTo>
                  <a:cubicBezTo>
                    <a:pt x="161" y="315"/>
                    <a:pt x="162" y="316"/>
                    <a:pt x="163" y="316"/>
                  </a:cubicBezTo>
                  <a:cubicBezTo>
                    <a:pt x="167" y="316"/>
                    <a:pt x="167" y="316"/>
                    <a:pt x="167" y="316"/>
                  </a:cubicBezTo>
                  <a:cubicBezTo>
                    <a:pt x="168" y="316"/>
                    <a:pt x="169" y="315"/>
                    <a:pt x="169" y="314"/>
                  </a:cubicBezTo>
                  <a:cubicBezTo>
                    <a:pt x="174" y="298"/>
                    <a:pt x="174" y="298"/>
                    <a:pt x="174" y="298"/>
                  </a:cubicBezTo>
                  <a:cubicBezTo>
                    <a:pt x="174" y="298"/>
                    <a:pt x="174" y="298"/>
                    <a:pt x="174" y="297"/>
                  </a:cubicBezTo>
                  <a:cubicBezTo>
                    <a:pt x="174" y="290"/>
                    <a:pt x="174" y="290"/>
                    <a:pt x="174" y="290"/>
                  </a:cubicBezTo>
                  <a:cubicBezTo>
                    <a:pt x="174" y="290"/>
                    <a:pt x="175" y="290"/>
                    <a:pt x="175" y="290"/>
                  </a:cubicBezTo>
                  <a:cubicBezTo>
                    <a:pt x="176" y="290"/>
                    <a:pt x="177" y="290"/>
                    <a:pt x="178" y="289"/>
                  </a:cubicBezTo>
                  <a:cubicBezTo>
                    <a:pt x="186" y="283"/>
                    <a:pt x="190" y="277"/>
                    <a:pt x="190" y="271"/>
                  </a:cubicBezTo>
                  <a:cubicBezTo>
                    <a:pt x="190" y="266"/>
                    <a:pt x="188" y="263"/>
                    <a:pt x="185" y="260"/>
                  </a:cubicBezTo>
                  <a:cubicBezTo>
                    <a:pt x="192" y="255"/>
                    <a:pt x="195" y="249"/>
                    <a:pt x="195" y="244"/>
                  </a:cubicBezTo>
                  <a:cubicBezTo>
                    <a:pt x="194" y="239"/>
                    <a:pt x="191" y="235"/>
                    <a:pt x="187" y="232"/>
                  </a:cubicBezTo>
                  <a:cubicBezTo>
                    <a:pt x="197" y="224"/>
                    <a:pt x="201" y="217"/>
                    <a:pt x="199" y="210"/>
                  </a:cubicBezTo>
                  <a:cubicBezTo>
                    <a:pt x="198" y="203"/>
                    <a:pt x="193" y="199"/>
                    <a:pt x="187" y="197"/>
                  </a:cubicBezTo>
                  <a:cubicBezTo>
                    <a:pt x="202" y="179"/>
                    <a:pt x="207" y="167"/>
                    <a:pt x="202" y="158"/>
                  </a:cubicBezTo>
                  <a:cubicBezTo>
                    <a:pt x="196" y="147"/>
                    <a:pt x="189" y="147"/>
                    <a:pt x="188" y="147"/>
                  </a:cubicBezTo>
                  <a:cubicBezTo>
                    <a:pt x="184" y="148"/>
                    <a:pt x="175" y="152"/>
                    <a:pt x="175" y="155"/>
                  </a:cubicBezTo>
                  <a:cubicBezTo>
                    <a:pt x="175" y="158"/>
                    <a:pt x="177" y="161"/>
                    <a:pt x="180" y="160"/>
                  </a:cubicBezTo>
                  <a:cubicBezTo>
                    <a:pt x="183" y="160"/>
                    <a:pt x="190" y="161"/>
                    <a:pt x="191" y="163"/>
                  </a:cubicBezTo>
                  <a:cubicBezTo>
                    <a:pt x="192" y="164"/>
                    <a:pt x="194" y="171"/>
                    <a:pt x="175" y="193"/>
                  </a:cubicBezTo>
                  <a:cubicBezTo>
                    <a:pt x="175" y="193"/>
                    <a:pt x="174" y="193"/>
                    <a:pt x="174" y="193"/>
                  </a:cubicBezTo>
                  <a:cubicBezTo>
                    <a:pt x="174" y="145"/>
                    <a:pt x="174" y="145"/>
                    <a:pt x="174" y="145"/>
                  </a:cubicBezTo>
                  <a:cubicBezTo>
                    <a:pt x="199" y="141"/>
                    <a:pt x="234" y="109"/>
                    <a:pt x="234" y="109"/>
                  </a:cubicBezTo>
                  <a:cubicBezTo>
                    <a:pt x="261" y="124"/>
                    <a:pt x="280" y="121"/>
                    <a:pt x="293" y="113"/>
                  </a:cubicBezTo>
                  <a:cubicBezTo>
                    <a:pt x="298" y="105"/>
                    <a:pt x="302" y="98"/>
                    <a:pt x="306" y="90"/>
                  </a:cubicBezTo>
                  <a:cubicBezTo>
                    <a:pt x="307" y="89"/>
                    <a:pt x="307" y="88"/>
                    <a:pt x="308" y="87"/>
                  </a:cubicBezTo>
                  <a:cubicBezTo>
                    <a:pt x="278" y="118"/>
                    <a:pt x="232" y="102"/>
                    <a:pt x="232" y="102"/>
                  </a:cubicBezTo>
                  <a:close/>
                  <a:moveTo>
                    <a:pt x="157" y="277"/>
                  </a:moveTo>
                  <a:cubicBezTo>
                    <a:pt x="154" y="275"/>
                    <a:pt x="152" y="273"/>
                    <a:pt x="153" y="271"/>
                  </a:cubicBezTo>
                  <a:cubicBezTo>
                    <a:pt x="153" y="269"/>
                    <a:pt x="156" y="267"/>
                    <a:pt x="157" y="266"/>
                  </a:cubicBezTo>
                  <a:lnTo>
                    <a:pt x="157" y="277"/>
                  </a:lnTo>
                  <a:close/>
                  <a:moveTo>
                    <a:pt x="157" y="254"/>
                  </a:moveTo>
                  <a:cubicBezTo>
                    <a:pt x="149" y="249"/>
                    <a:pt x="148" y="246"/>
                    <a:pt x="148" y="245"/>
                  </a:cubicBezTo>
                  <a:cubicBezTo>
                    <a:pt x="148" y="243"/>
                    <a:pt x="153" y="240"/>
                    <a:pt x="157" y="238"/>
                  </a:cubicBezTo>
                  <a:lnTo>
                    <a:pt x="157" y="254"/>
                  </a:lnTo>
                  <a:close/>
                  <a:moveTo>
                    <a:pt x="157" y="227"/>
                  </a:moveTo>
                  <a:cubicBezTo>
                    <a:pt x="143" y="217"/>
                    <a:pt x="143" y="213"/>
                    <a:pt x="143" y="212"/>
                  </a:cubicBezTo>
                  <a:cubicBezTo>
                    <a:pt x="144" y="207"/>
                    <a:pt x="156" y="205"/>
                    <a:pt x="157" y="205"/>
                  </a:cubicBezTo>
                  <a:lnTo>
                    <a:pt x="157" y="227"/>
                  </a:lnTo>
                  <a:close/>
                  <a:moveTo>
                    <a:pt x="174" y="277"/>
                  </a:moveTo>
                  <a:cubicBezTo>
                    <a:pt x="174" y="266"/>
                    <a:pt x="174" y="266"/>
                    <a:pt x="174" y="266"/>
                  </a:cubicBezTo>
                  <a:cubicBezTo>
                    <a:pt x="175" y="267"/>
                    <a:pt x="178" y="269"/>
                    <a:pt x="178" y="271"/>
                  </a:cubicBezTo>
                  <a:cubicBezTo>
                    <a:pt x="178" y="273"/>
                    <a:pt x="177" y="275"/>
                    <a:pt x="174" y="277"/>
                  </a:cubicBezTo>
                  <a:close/>
                  <a:moveTo>
                    <a:pt x="174" y="254"/>
                  </a:moveTo>
                  <a:cubicBezTo>
                    <a:pt x="174" y="238"/>
                    <a:pt x="174" y="238"/>
                    <a:pt x="174" y="238"/>
                  </a:cubicBezTo>
                  <a:cubicBezTo>
                    <a:pt x="178" y="240"/>
                    <a:pt x="183" y="243"/>
                    <a:pt x="183" y="245"/>
                  </a:cubicBezTo>
                  <a:cubicBezTo>
                    <a:pt x="183" y="246"/>
                    <a:pt x="181" y="249"/>
                    <a:pt x="174" y="254"/>
                  </a:cubicBezTo>
                  <a:close/>
                  <a:moveTo>
                    <a:pt x="188" y="212"/>
                  </a:moveTo>
                  <a:cubicBezTo>
                    <a:pt x="188" y="213"/>
                    <a:pt x="188" y="217"/>
                    <a:pt x="174" y="227"/>
                  </a:cubicBezTo>
                  <a:cubicBezTo>
                    <a:pt x="174" y="205"/>
                    <a:pt x="174" y="205"/>
                    <a:pt x="174" y="205"/>
                  </a:cubicBezTo>
                  <a:cubicBezTo>
                    <a:pt x="175" y="205"/>
                    <a:pt x="187" y="207"/>
                    <a:pt x="188" y="212"/>
                  </a:cubicBezTo>
                  <a:close/>
                  <a:moveTo>
                    <a:pt x="188" y="212"/>
                  </a:moveTo>
                  <a:cubicBezTo>
                    <a:pt x="188" y="212"/>
                    <a:pt x="188" y="212"/>
                    <a:pt x="188" y="212"/>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43" name="Freeform 23"/>
            <p:cNvSpPr>
              <a:spLocks noEditPoints="1"/>
            </p:cNvSpPr>
            <p:nvPr/>
          </p:nvSpPr>
          <p:spPr bwMode="auto">
            <a:xfrm>
              <a:off x="5352144" y="2080911"/>
              <a:ext cx="110520" cy="39839"/>
            </a:xfrm>
            <a:custGeom>
              <a:avLst/>
              <a:gdLst/>
              <a:ahLst/>
              <a:cxnLst>
                <a:cxn ang="0">
                  <a:pos x="14" y="0"/>
                </a:cxn>
                <a:cxn ang="0">
                  <a:pos x="0" y="14"/>
                </a:cxn>
                <a:cxn ang="0">
                  <a:pos x="42" y="6"/>
                </a:cxn>
                <a:cxn ang="0">
                  <a:pos x="14" y="0"/>
                </a:cxn>
                <a:cxn ang="0">
                  <a:pos x="14" y="0"/>
                </a:cxn>
                <a:cxn ang="0">
                  <a:pos x="14" y="0"/>
                </a:cxn>
              </a:cxnLst>
              <a:rect l="0" t="0" r="r" b="b"/>
              <a:pathLst>
                <a:path w="42" h="15">
                  <a:moveTo>
                    <a:pt x="14" y="0"/>
                  </a:moveTo>
                  <a:cubicBezTo>
                    <a:pt x="14" y="0"/>
                    <a:pt x="13" y="11"/>
                    <a:pt x="0" y="14"/>
                  </a:cubicBezTo>
                  <a:cubicBezTo>
                    <a:pt x="0" y="14"/>
                    <a:pt x="23" y="15"/>
                    <a:pt x="42" y="6"/>
                  </a:cubicBezTo>
                  <a:lnTo>
                    <a:pt x="14" y="0"/>
                  </a:lnTo>
                  <a:close/>
                  <a:moveTo>
                    <a:pt x="14" y="0"/>
                  </a:moveTo>
                  <a:cubicBezTo>
                    <a:pt x="14" y="0"/>
                    <a:pt x="14" y="0"/>
                    <a:pt x="14"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44" name="Freeform 24"/>
            <p:cNvSpPr>
              <a:spLocks noEditPoints="1"/>
            </p:cNvSpPr>
            <p:nvPr/>
          </p:nvSpPr>
          <p:spPr bwMode="auto">
            <a:xfrm>
              <a:off x="5227487" y="2006374"/>
              <a:ext cx="259594" cy="77107"/>
            </a:xfrm>
            <a:custGeom>
              <a:avLst/>
              <a:gdLst/>
              <a:ahLst/>
              <a:cxnLst>
                <a:cxn ang="0">
                  <a:pos x="50" y="9"/>
                </a:cxn>
                <a:cxn ang="0">
                  <a:pos x="98" y="29"/>
                </a:cxn>
                <a:cxn ang="0">
                  <a:pos x="51" y="0"/>
                </a:cxn>
                <a:cxn ang="0">
                  <a:pos x="0" y="10"/>
                </a:cxn>
                <a:cxn ang="0">
                  <a:pos x="13" y="27"/>
                </a:cxn>
                <a:cxn ang="0">
                  <a:pos x="50" y="9"/>
                </a:cxn>
                <a:cxn ang="0">
                  <a:pos x="50" y="9"/>
                </a:cxn>
                <a:cxn ang="0">
                  <a:pos x="50" y="9"/>
                </a:cxn>
              </a:cxnLst>
              <a:rect l="0" t="0" r="r" b="b"/>
              <a:pathLst>
                <a:path w="98" h="29">
                  <a:moveTo>
                    <a:pt x="50" y="9"/>
                  </a:moveTo>
                  <a:cubicBezTo>
                    <a:pt x="50" y="9"/>
                    <a:pt x="89" y="28"/>
                    <a:pt x="98" y="29"/>
                  </a:cubicBezTo>
                  <a:cubicBezTo>
                    <a:pt x="98" y="29"/>
                    <a:pt x="68" y="16"/>
                    <a:pt x="51" y="0"/>
                  </a:cubicBezTo>
                  <a:cubicBezTo>
                    <a:pt x="51" y="0"/>
                    <a:pt x="26" y="16"/>
                    <a:pt x="0" y="10"/>
                  </a:cubicBezTo>
                  <a:cubicBezTo>
                    <a:pt x="4" y="16"/>
                    <a:pt x="9" y="22"/>
                    <a:pt x="13" y="27"/>
                  </a:cubicBezTo>
                  <a:cubicBezTo>
                    <a:pt x="24" y="28"/>
                    <a:pt x="36" y="24"/>
                    <a:pt x="50" y="9"/>
                  </a:cubicBezTo>
                  <a:close/>
                  <a:moveTo>
                    <a:pt x="50" y="9"/>
                  </a:moveTo>
                  <a:cubicBezTo>
                    <a:pt x="50" y="9"/>
                    <a:pt x="50" y="9"/>
                    <a:pt x="50" y="9"/>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45" name="Freeform 25"/>
            <p:cNvSpPr>
              <a:spLocks noEditPoints="1"/>
            </p:cNvSpPr>
            <p:nvPr/>
          </p:nvSpPr>
          <p:spPr bwMode="auto">
            <a:xfrm>
              <a:off x="5272466" y="2043642"/>
              <a:ext cx="195338" cy="77107"/>
            </a:xfrm>
            <a:custGeom>
              <a:avLst/>
              <a:gdLst/>
              <a:ahLst/>
              <a:cxnLst>
                <a:cxn ang="0">
                  <a:pos x="39" y="8"/>
                </a:cxn>
                <a:cxn ang="0">
                  <a:pos x="74" y="16"/>
                </a:cxn>
                <a:cxn ang="0">
                  <a:pos x="35" y="0"/>
                </a:cxn>
                <a:cxn ang="0">
                  <a:pos x="0" y="18"/>
                </a:cxn>
                <a:cxn ang="0">
                  <a:pos x="5" y="23"/>
                </a:cxn>
                <a:cxn ang="0">
                  <a:pos x="39" y="8"/>
                </a:cxn>
                <a:cxn ang="0">
                  <a:pos x="39" y="8"/>
                </a:cxn>
                <a:cxn ang="0">
                  <a:pos x="39" y="8"/>
                </a:cxn>
              </a:cxnLst>
              <a:rect l="0" t="0" r="r" b="b"/>
              <a:pathLst>
                <a:path w="74" h="29">
                  <a:moveTo>
                    <a:pt x="39" y="8"/>
                  </a:moveTo>
                  <a:cubicBezTo>
                    <a:pt x="74" y="16"/>
                    <a:pt x="74" y="16"/>
                    <a:pt x="74" y="16"/>
                  </a:cubicBezTo>
                  <a:cubicBezTo>
                    <a:pt x="74" y="16"/>
                    <a:pt x="59" y="10"/>
                    <a:pt x="35" y="0"/>
                  </a:cubicBezTo>
                  <a:cubicBezTo>
                    <a:pt x="35" y="0"/>
                    <a:pt x="20" y="18"/>
                    <a:pt x="0" y="18"/>
                  </a:cubicBezTo>
                  <a:cubicBezTo>
                    <a:pt x="2" y="19"/>
                    <a:pt x="3" y="21"/>
                    <a:pt x="5" y="23"/>
                  </a:cubicBezTo>
                  <a:cubicBezTo>
                    <a:pt x="18" y="27"/>
                    <a:pt x="35" y="29"/>
                    <a:pt x="39" y="8"/>
                  </a:cubicBezTo>
                  <a:close/>
                  <a:moveTo>
                    <a:pt x="39" y="8"/>
                  </a:moveTo>
                  <a:cubicBezTo>
                    <a:pt x="39" y="8"/>
                    <a:pt x="39" y="8"/>
                    <a:pt x="39" y="8"/>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46" name="Freeform 26"/>
            <p:cNvSpPr>
              <a:spLocks noEditPoints="1"/>
            </p:cNvSpPr>
            <p:nvPr/>
          </p:nvSpPr>
          <p:spPr bwMode="auto">
            <a:xfrm>
              <a:off x="5624589" y="2080911"/>
              <a:ext cx="110520" cy="39839"/>
            </a:xfrm>
            <a:custGeom>
              <a:avLst/>
              <a:gdLst/>
              <a:ahLst/>
              <a:cxnLst>
                <a:cxn ang="0">
                  <a:pos x="28" y="0"/>
                </a:cxn>
                <a:cxn ang="0">
                  <a:pos x="0" y="6"/>
                </a:cxn>
                <a:cxn ang="0">
                  <a:pos x="42" y="14"/>
                </a:cxn>
                <a:cxn ang="0">
                  <a:pos x="28" y="0"/>
                </a:cxn>
                <a:cxn ang="0">
                  <a:pos x="28" y="0"/>
                </a:cxn>
                <a:cxn ang="0">
                  <a:pos x="28" y="0"/>
                </a:cxn>
              </a:cxnLst>
              <a:rect l="0" t="0" r="r" b="b"/>
              <a:pathLst>
                <a:path w="42" h="15">
                  <a:moveTo>
                    <a:pt x="28" y="0"/>
                  </a:moveTo>
                  <a:cubicBezTo>
                    <a:pt x="0" y="6"/>
                    <a:pt x="0" y="6"/>
                    <a:pt x="0" y="6"/>
                  </a:cubicBezTo>
                  <a:cubicBezTo>
                    <a:pt x="19" y="15"/>
                    <a:pt x="42" y="14"/>
                    <a:pt x="42" y="14"/>
                  </a:cubicBezTo>
                  <a:cubicBezTo>
                    <a:pt x="29" y="11"/>
                    <a:pt x="28" y="0"/>
                    <a:pt x="28" y="0"/>
                  </a:cubicBezTo>
                  <a:close/>
                  <a:moveTo>
                    <a:pt x="28" y="0"/>
                  </a:moveTo>
                  <a:cubicBezTo>
                    <a:pt x="28" y="0"/>
                    <a:pt x="28" y="0"/>
                    <a:pt x="28"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47" name="Freeform 27"/>
            <p:cNvSpPr>
              <a:spLocks noEditPoints="1"/>
            </p:cNvSpPr>
            <p:nvPr/>
          </p:nvSpPr>
          <p:spPr bwMode="auto">
            <a:xfrm>
              <a:off x="5600171" y="2006374"/>
              <a:ext cx="259594" cy="77107"/>
            </a:xfrm>
            <a:custGeom>
              <a:avLst/>
              <a:gdLst/>
              <a:ahLst/>
              <a:cxnLst>
                <a:cxn ang="0">
                  <a:pos x="47" y="0"/>
                </a:cxn>
                <a:cxn ang="0">
                  <a:pos x="0" y="29"/>
                </a:cxn>
                <a:cxn ang="0">
                  <a:pos x="48" y="9"/>
                </a:cxn>
                <a:cxn ang="0">
                  <a:pos x="85" y="27"/>
                </a:cxn>
                <a:cxn ang="0">
                  <a:pos x="98" y="10"/>
                </a:cxn>
                <a:cxn ang="0">
                  <a:pos x="47" y="0"/>
                </a:cxn>
                <a:cxn ang="0">
                  <a:pos x="47" y="0"/>
                </a:cxn>
                <a:cxn ang="0">
                  <a:pos x="47" y="0"/>
                </a:cxn>
              </a:cxnLst>
              <a:rect l="0" t="0" r="r" b="b"/>
              <a:pathLst>
                <a:path w="98" h="29">
                  <a:moveTo>
                    <a:pt x="47" y="0"/>
                  </a:moveTo>
                  <a:cubicBezTo>
                    <a:pt x="30" y="16"/>
                    <a:pt x="0" y="29"/>
                    <a:pt x="0" y="29"/>
                  </a:cubicBezTo>
                  <a:cubicBezTo>
                    <a:pt x="9" y="28"/>
                    <a:pt x="48" y="9"/>
                    <a:pt x="48" y="9"/>
                  </a:cubicBezTo>
                  <a:cubicBezTo>
                    <a:pt x="61" y="24"/>
                    <a:pt x="74" y="28"/>
                    <a:pt x="85" y="27"/>
                  </a:cubicBezTo>
                  <a:cubicBezTo>
                    <a:pt x="89" y="22"/>
                    <a:pt x="94" y="16"/>
                    <a:pt x="98" y="10"/>
                  </a:cubicBezTo>
                  <a:cubicBezTo>
                    <a:pt x="72" y="16"/>
                    <a:pt x="47" y="0"/>
                    <a:pt x="47" y="0"/>
                  </a:cubicBezTo>
                  <a:close/>
                  <a:moveTo>
                    <a:pt x="47" y="0"/>
                  </a:moveTo>
                  <a:cubicBezTo>
                    <a:pt x="47" y="0"/>
                    <a:pt x="47" y="0"/>
                    <a:pt x="47"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48" name="Freeform 28"/>
            <p:cNvSpPr>
              <a:spLocks noEditPoints="1"/>
            </p:cNvSpPr>
            <p:nvPr/>
          </p:nvSpPr>
          <p:spPr bwMode="auto">
            <a:xfrm>
              <a:off x="5619448" y="2043642"/>
              <a:ext cx="195338" cy="77107"/>
            </a:xfrm>
            <a:custGeom>
              <a:avLst/>
              <a:gdLst/>
              <a:ahLst/>
              <a:cxnLst>
                <a:cxn ang="0">
                  <a:pos x="39" y="0"/>
                </a:cxn>
                <a:cxn ang="0">
                  <a:pos x="0" y="16"/>
                </a:cxn>
                <a:cxn ang="0">
                  <a:pos x="35" y="8"/>
                </a:cxn>
                <a:cxn ang="0">
                  <a:pos x="69" y="23"/>
                </a:cxn>
                <a:cxn ang="0">
                  <a:pos x="74" y="18"/>
                </a:cxn>
                <a:cxn ang="0">
                  <a:pos x="39" y="0"/>
                </a:cxn>
                <a:cxn ang="0">
                  <a:pos x="39" y="0"/>
                </a:cxn>
                <a:cxn ang="0">
                  <a:pos x="39" y="0"/>
                </a:cxn>
              </a:cxnLst>
              <a:rect l="0" t="0" r="r" b="b"/>
              <a:pathLst>
                <a:path w="74" h="29">
                  <a:moveTo>
                    <a:pt x="39" y="0"/>
                  </a:moveTo>
                  <a:cubicBezTo>
                    <a:pt x="14" y="10"/>
                    <a:pt x="0" y="16"/>
                    <a:pt x="0" y="16"/>
                  </a:cubicBezTo>
                  <a:cubicBezTo>
                    <a:pt x="35" y="8"/>
                    <a:pt x="35" y="8"/>
                    <a:pt x="35" y="8"/>
                  </a:cubicBezTo>
                  <a:cubicBezTo>
                    <a:pt x="38" y="29"/>
                    <a:pt x="56" y="27"/>
                    <a:pt x="69" y="23"/>
                  </a:cubicBezTo>
                  <a:cubicBezTo>
                    <a:pt x="71" y="21"/>
                    <a:pt x="72" y="19"/>
                    <a:pt x="74" y="18"/>
                  </a:cubicBezTo>
                  <a:cubicBezTo>
                    <a:pt x="54" y="18"/>
                    <a:pt x="39" y="0"/>
                    <a:pt x="39" y="0"/>
                  </a:cubicBezTo>
                  <a:close/>
                  <a:moveTo>
                    <a:pt x="39" y="0"/>
                  </a:moveTo>
                  <a:cubicBezTo>
                    <a:pt x="39" y="0"/>
                    <a:pt x="39" y="0"/>
                    <a:pt x="39"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grpSp>
      <p:grpSp>
        <p:nvGrpSpPr>
          <p:cNvPr id="75" name="Group 74"/>
          <p:cNvGrpSpPr/>
          <p:nvPr/>
        </p:nvGrpSpPr>
        <p:grpSpPr>
          <a:xfrm>
            <a:off x="9664176" y="2620362"/>
            <a:ext cx="1003321" cy="829517"/>
            <a:chOff x="7309384" y="1676401"/>
            <a:chExt cx="752687" cy="622300"/>
          </a:xfrm>
          <a:solidFill>
            <a:srgbClr val="0070C0"/>
          </a:solidFill>
        </p:grpSpPr>
        <p:sp>
          <p:nvSpPr>
            <p:cNvPr id="5152" name="Freeform 32"/>
            <p:cNvSpPr>
              <a:spLocks noEditPoints="1"/>
            </p:cNvSpPr>
            <p:nvPr/>
          </p:nvSpPr>
          <p:spPr bwMode="auto">
            <a:xfrm>
              <a:off x="7309384" y="1834050"/>
              <a:ext cx="361527" cy="464651"/>
            </a:xfrm>
            <a:custGeom>
              <a:avLst/>
              <a:gdLst/>
              <a:ahLst/>
              <a:cxnLst>
                <a:cxn ang="0">
                  <a:pos x="151" y="136"/>
                </a:cxn>
                <a:cxn ang="0">
                  <a:pos x="97" y="122"/>
                </a:cxn>
                <a:cxn ang="0">
                  <a:pos x="91" y="119"/>
                </a:cxn>
                <a:cxn ang="0">
                  <a:pos x="84" y="113"/>
                </a:cxn>
                <a:cxn ang="0">
                  <a:pos x="75" y="103"/>
                </a:cxn>
                <a:cxn ang="0">
                  <a:pos x="35" y="71"/>
                </a:cxn>
                <a:cxn ang="0">
                  <a:pos x="24" y="80"/>
                </a:cxn>
                <a:cxn ang="0">
                  <a:pos x="47" y="112"/>
                </a:cxn>
                <a:cxn ang="0">
                  <a:pos x="55" y="121"/>
                </a:cxn>
                <a:cxn ang="0">
                  <a:pos x="62" y="129"/>
                </a:cxn>
                <a:cxn ang="0">
                  <a:pos x="46" y="117"/>
                </a:cxn>
                <a:cxn ang="0">
                  <a:pos x="42" y="112"/>
                </a:cxn>
                <a:cxn ang="0">
                  <a:pos x="38" y="105"/>
                </a:cxn>
                <a:cxn ang="0">
                  <a:pos x="33" y="98"/>
                </a:cxn>
                <a:cxn ang="0">
                  <a:pos x="25" y="88"/>
                </a:cxn>
                <a:cxn ang="0">
                  <a:pos x="21" y="83"/>
                </a:cxn>
                <a:cxn ang="0">
                  <a:pos x="28" y="66"/>
                </a:cxn>
                <a:cxn ang="0">
                  <a:pos x="24" y="29"/>
                </a:cxn>
                <a:cxn ang="0">
                  <a:pos x="13" y="1"/>
                </a:cxn>
                <a:cxn ang="0">
                  <a:pos x="8" y="2"/>
                </a:cxn>
                <a:cxn ang="0">
                  <a:pos x="4" y="21"/>
                </a:cxn>
                <a:cxn ang="0">
                  <a:pos x="1" y="74"/>
                </a:cxn>
                <a:cxn ang="0">
                  <a:pos x="38" y="155"/>
                </a:cxn>
                <a:cxn ang="0">
                  <a:pos x="108" y="200"/>
                </a:cxn>
                <a:cxn ang="0">
                  <a:pos x="122" y="223"/>
                </a:cxn>
                <a:cxn ang="0">
                  <a:pos x="122" y="248"/>
                </a:cxn>
                <a:cxn ang="0">
                  <a:pos x="190" y="248"/>
                </a:cxn>
                <a:cxn ang="0">
                  <a:pos x="190" y="225"/>
                </a:cxn>
                <a:cxn ang="0">
                  <a:pos x="191" y="212"/>
                </a:cxn>
                <a:cxn ang="0">
                  <a:pos x="191" y="194"/>
                </a:cxn>
                <a:cxn ang="0">
                  <a:pos x="151" y="136"/>
                </a:cxn>
                <a:cxn ang="0">
                  <a:pos x="151" y="136"/>
                </a:cxn>
                <a:cxn ang="0">
                  <a:pos x="151" y="136"/>
                </a:cxn>
              </a:cxnLst>
              <a:rect l="0" t="0" r="r" b="b"/>
              <a:pathLst>
                <a:path w="193" h="248">
                  <a:moveTo>
                    <a:pt x="151" y="136"/>
                  </a:moveTo>
                  <a:cubicBezTo>
                    <a:pt x="149" y="135"/>
                    <a:pt x="135" y="124"/>
                    <a:pt x="97" y="122"/>
                  </a:cubicBezTo>
                  <a:cubicBezTo>
                    <a:pt x="95" y="121"/>
                    <a:pt x="93" y="120"/>
                    <a:pt x="91" y="119"/>
                  </a:cubicBezTo>
                  <a:cubicBezTo>
                    <a:pt x="88" y="117"/>
                    <a:pt x="86" y="115"/>
                    <a:pt x="84" y="113"/>
                  </a:cubicBezTo>
                  <a:cubicBezTo>
                    <a:pt x="81" y="110"/>
                    <a:pt x="78" y="107"/>
                    <a:pt x="75" y="103"/>
                  </a:cubicBezTo>
                  <a:cubicBezTo>
                    <a:pt x="56" y="77"/>
                    <a:pt x="38" y="72"/>
                    <a:pt x="35" y="71"/>
                  </a:cubicBezTo>
                  <a:cubicBezTo>
                    <a:pt x="32" y="69"/>
                    <a:pt x="18" y="71"/>
                    <a:pt x="24" y="80"/>
                  </a:cubicBezTo>
                  <a:cubicBezTo>
                    <a:pt x="25" y="80"/>
                    <a:pt x="46" y="110"/>
                    <a:pt x="47" y="112"/>
                  </a:cubicBezTo>
                  <a:cubicBezTo>
                    <a:pt x="50" y="116"/>
                    <a:pt x="52" y="118"/>
                    <a:pt x="55" y="121"/>
                  </a:cubicBezTo>
                  <a:cubicBezTo>
                    <a:pt x="57" y="124"/>
                    <a:pt x="60" y="126"/>
                    <a:pt x="62" y="129"/>
                  </a:cubicBezTo>
                  <a:cubicBezTo>
                    <a:pt x="62" y="129"/>
                    <a:pt x="49" y="121"/>
                    <a:pt x="46" y="117"/>
                  </a:cubicBezTo>
                  <a:cubicBezTo>
                    <a:pt x="44" y="116"/>
                    <a:pt x="43" y="113"/>
                    <a:pt x="42" y="112"/>
                  </a:cubicBezTo>
                  <a:cubicBezTo>
                    <a:pt x="41" y="109"/>
                    <a:pt x="40" y="107"/>
                    <a:pt x="38" y="105"/>
                  </a:cubicBezTo>
                  <a:cubicBezTo>
                    <a:pt x="36" y="103"/>
                    <a:pt x="35" y="100"/>
                    <a:pt x="33" y="98"/>
                  </a:cubicBezTo>
                  <a:cubicBezTo>
                    <a:pt x="30" y="95"/>
                    <a:pt x="28" y="91"/>
                    <a:pt x="25" y="88"/>
                  </a:cubicBezTo>
                  <a:cubicBezTo>
                    <a:pt x="24" y="86"/>
                    <a:pt x="22" y="85"/>
                    <a:pt x="21" y="83"/>
                  </a:cubicBezTo>
                  <a:cubicBezTo>
                    <a:pt x="14" y="72"/>
                    <a:pt x="21" y="67"/>
                    <a:pt x="28" y="66"/>
                  </a:cubicBezTo>
                  <a:cubicBezTo>
                    <a:pt x="28" y="65"/>
                    <a:pt x="25" y="34"/>
                    <a:pt x="24" y="29"/>
                  </a:cubicBezTo>
                  <a:cubicBezTo>
                    <a:pt x="23" y="15"/>
                    <a:pt x="21" y="4"/>
                    <a:pt x="13" y="1"/>
                  </a:cubicBezTo>
                  <a:cubicBezTo>
                    <a:pt x="11" y="0"/>
                    <a:pt x="9" y="0"/>
                    <a:pt x="8" y="2"/>
                  </a:cubicBezTo>
                  <a:cubicBezTo>
                    <a:pt x="6" y="4"/>
                    <a:pt x="4" y="15"/>
                    <a:pt x="4" y="21"/>
                  </a:cubicBezTo>
                  <a:cubicBezTo>
                    <a:pt x="4" y="21"/>
                    <a:pt x="0" y="57"/>
                    <a:pt x="1" y="74"/>
                  </a:cubicBezTo>
                  <a:cubicBezTo>
                    <a:pt x="2" y="83"/>
                    <a:pt x="30" y="145"/>
                    <a:pt x="38" y="155"/>
                  </a:cubicBezTo>
                  <a:cubicBezTo>
                    <a:pt x="46" y="164"/>
                    <a:pt x="108" y="200"/>
                    <a:pt x="108" y="200"/>
                  </a:cubicBezTo>
                  <a:cubicBezTo>
                    <a:pt x="111" y="202"/>
                    <a:pt x="122" y="211"/>
                    <a:pt x="122" y="223"/>
                  </a:cubicBezTo>
                  <a:cubicBezTo>
                    <a:pt x="122" y="248"/>
                    <a:pt x="122" y="248"/>
                    <a:pt x="122" y="248"/>
                  </a:cubicBezTo>
                  <a:cubicBezTo>
                    <a:pt x="190" y="248"/>
                    <a:pt x="190" y="248"/>
                    <a:pt x="190" y="248"/>
                  </a:cubicBezTo>
                  <a:cubicBezTo>
                    <a:pt x="190" y="225"/>
                    <a:pt x="190" y="225"/>
                    <a:pt x="190" y="225"/>
                  </a:cubicBezTo>
                  <a:cubicBezTo>
                    <a:pt x="190" y="221"/>
                    <a:pt x="191" y="216"/>
                    <a:pt x="191" y="212"/>
                  </a:cubicBezTo>
                  <a:cubicBezTo>
                    <a:pt x="193" y="207"/>
                    <a:pt x="192" y="198"/>
                    <a:pt x="191" y="194"/>
                  </a:cubicBezTo>
                  <a:cubicBezTo>
                    <a:pt x="183" y="159"/>
                    <a:pt x="154" y="138"/>
                    <a:pt x="151" y="136"/>
                  </a:cubicBezTo>
                  <a:close/>
                  <a:moveTo>
                    <a:pt x="151" y="136"/>
                  </a:moveTo>
                  <a:cubicBezTo>
                    <a:pt x="151" y="136"/>
                    <a:pt x="151" y="136"/>
                    <a:pt x="151" y="136"/>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53" name="Freeform 33"/>
            <p:cNvSpPr>
              <a:spLocks noEditPoints="1"/>
            </p:cNvSpPr>
            <p:nvPr/>
          </p:nvSpPr>
          <p:spPr bwMode="auto">
            <a:xfrm>
              <a:off x="7700544" y="1834050"/>
              <a:ext cx="361527" cy="464651"/>
            </a:xfrm>
            <a:custGeom>
              <a:avLst/>
              <a:gdLst/>
              <a:ahLst/>
              <a:cxnLst>
                <a:cxn ang="0">
                  <a:pos x="189" y="21"/>
                </a:cxn>
                <a:cxn ang="0">
                  <a:pos x="186" y="2"/>
                </a:cxn>
                <a:cxn ang="0">
                  <a:pos x="180" y="1"/>
                </a:cxn>
                <a:cxn ang="0">
                  <a:pos x="169" y="29"/>
                </a:cxn>
                <a:cxn ang="0">
                  <a:pos x="165" y="66"/>
                </a:cxn>
                <a:cxn ang="0">
                  <a:pos x="173" y="83"/>
                </a:cxn>
                <a:cxn ang="0">
                  <a:pos x="168" y="88"/>
                </a:cxn>
                <a:cxn ang="0">
                  <a:pos x="161" y="98"/>
                </a:cxn>
                <a:cxn ang="0">
                  <a:pos x="155" y="105"/>
                </a:cxn>
                <a:cxn ang="0">
                  <a:pos x="151" y="112"/>
                </a:cxn>
                <a:cxn ang="0">
                  <a:pos x="148" y="117"/>
                </a:cxn>
                <a:cxn ang="0">
                  <a:pos x="131" y="129"/>
                </a:cxn>
                <a:cxn ang="0">
                  <a:pos x="138" y="121"/>
                </a:cxn>
                <a:cxn ang="0">
                  <a:pos x="146" y="112"/>
                </a:cxn>
                <a:cxn ang="0">
                  <a:pos x="169" y="80"/>
                </a:cxn>
                <a:cxn ang="0">
                  <a:pos x="158" y="71"/>
                </a:cxn>
                <a:cxn ang="0">
                  <a:pos x="118" y="103"/>
                </a:cxn>
                <a:cxn ang="0">
                  <a:pos x="109" y="113"/>
                </a:cxn>
                <a:cxn ang="0">
                  <a:pos x="102" y="119"/>
                </a:cxn>
                <a:cxn ang="0">
                  <a:pos x="96" y="122"/>
                </a:cxn>
                <a:cxn ang="0">
                  <a:pos x="42" y="136"/>
                </a:cxn>
                <a:cxn ang="0">
                  <a:pos x="2" y="194"/>
                </a:cxn>
                <a:cxn ang="0">
                  <a:pos x="2" y="212"/>
                </a:cxn>
                <a:cxn ang="0">
                  <a:pos x="3" y="225"/>
                </a:cxn>
                <a:cxn ang="0">
                  <a:pos x="3" y="248"/>
                </a:cxn>
                <a:cxn ang="0">
                  <a:pos x="71" y="248"/>
                </a:cxn>
                <a:cxn ang="0">
                  <a:pos x="71" y="223"/>
                </a:cxn>
                <a:cxn ang="0">
                  <a:pos x="85" y="200"/>
                </a:cxn>
                <a:cxn ang="0">
                  <a:pos x="156" y="155"/>
                </a:cxn>
                <a:cxn ang="0">
                  <a:pos x="192" y="74"/>
                </a:cxn>
                <a:cxn ang="0">
                  <a:pos x="189" y="21"/>
                </a:cxn>
                <a:cxn ang="0">
                  <a:pos x="189" y="21"/>
                </a:cxn>
                <a:cxn ang="0">
                  <a:pos x="189" y="21"/>
                </a:cxn>
              </a:cxnLst>
              <a:rect l="0" t="0" r="r" b="b"/>
              <a:pathLst>
                <a:path w="193" h="248">
                  <a:moveTo>
                    <a:pt x="189" y="21"/>
                  </a:moveTo>
                  <a:cubicBezTo>
                    <a:pt x="189" y="15"/>
                    <a:pt x="188" y="4"/>
                    <a:pt x="186" y="2"/>
                  </a:cubicBezTo>
                  <a:cubicBezTo>
                    <a:pt x="184" y="0"/>
                    <a:pt x="183" y="0"/>
                    <a:pt x="180" y="1"/>
                  </a:cubicBezTo>
                  <a:cubicBezTo>
                    <a:pt x="172" y="4"/>
                    <a:pt x="170" y="15"/>
                    <a:pt x="169" y="29"/>
                  </a:cubicBezTo>
                  <a:cubicBezTo>
                    <a:pt x="168" y="34"/>
                    <a:pt x="165" y="65"/>
                    <a:pt x="165" y="66"/>
                  </a:cubicBezTo>
                  <a:cubicBezTo>
                    <a:pt x="172" y="67"/>
                    <a:pt x="179" y="72"/>
                    <a:pt x="173" y="83"/>
                  </a:cubicBezTo>
                  <a:cubicBezTo>
                    <a:pt x="171" y="85"/>
                    <a:pt x="170" y="86"/>
                    <a:pt x="168" y="88"/>
                  </a:cubicBezTo>
                  <a:cubicBezTo>
                    <a:pt x="165" y="91"/>
                    <a:pt x="163" y="95"/>
                    <a:pt x="161" y="98"/>
                  </a:cubicBezTo>
                  <a:cubicBezTo>
                    <a:pt x="159" y="100"/>
                    <a:pt x="157" y="103"/>
                    <a:pt x="155" y="105"/>
                  </a:cubicBezTo>
                  <a:cubicBezTo>
                    <a:pt x="154" y="107"/>
                    <a:pt x="152" y="109"/>
                    <a:pt x="151" y="112"/>
                  </a:cubicBezTo>
                  <a:cubicBezTo>
                    <a:pt x="150" y="113"/>
                    <a:pt x="149" y="116"/>
                    <a:pt x="148" y="117"/>
                  </a:cubicBezTo>
                  <a:cubicBezTo>
                    <a:pt x="144" y="121"/>
                    <a:pt x="131" y="129"/>
                    <a:pt x="131" y="129"/>
                  </a:cubicBezTo>
                  <a:cubicBezTo>
                    <a:pt x="133" y="126"/>
                    <a:pt x="136" y="124"/>
                    <a:pt x="138" y="121"/>
                  </a:cubicBezTo>
                  <a:cubicBezTo>
                    <a:pt x="141" y="118"/>
                    <a:pt x="144" y="116"/>
                    <a:pt x="146" y="112"/>
                  </a:cubicBezTo>
                  <a:cubicBezTo>
                    <a:pt x="147" y="110"/>
                    <a:pt x="168" y="80"/>
                    <a:pt x="169" y="80"/>
                  </a:cubicBezTo>
                  <a:cubicBezTo>
                    <a:pt x="175" y="71"/>
                    <a:pt x="162" y="69"/>
                    <a:pt x="158" y="71"/>
                  </a:cubicBezTo>
                  <a:cubicBezTo>
                    <a:pt x="155" y="72"/>
                    <a:pt x="137" y="77"/>
                    <a:pt x="118" y="103"/>
                  </a:cubicBezTo>
                  <a:cubicBezTo>
                    <a:pt x="115" y="107"/>
                    <a:pt x="112" y="110"/>
                    <a:pt x="109" y="113"/>
                  </a:cubicBezTo>
                  <a:cubicBezTo>
                    <a:pt x="107" y="115"/>
                    <a:pt x="105" y="117"/>
                    <a:pt x="102" y="119"/>
                  </a:cubicBezTo>
                  <a:cubicBezTo>
                    <a:pt x="100" y="120"/>
                    <a:pt x="98" y="121"/>
                    <a:pt x="96" y="122"/>
                  </a:cubicBezTo>
                  <a:cubicBezTo>
                    <a:pt x="58" y="124"/>
                    <a:pt x="44" y="135"/>
                    <a:pt x="42" y="136"/>
                  </a:cubicBezTo>
                  <a:cubicBezTo>
                    <a:pt x="39" y="138"/>
                    <a:pt x="10" y="159"/>
                    <a:pt x="2" y="194"/>
                  </a:cubicBezTo>
                  <a:cubicBezTo>
                    <a:pt x="1" y="198"/>
                    <a:pt x="0" y="207"/>
                    <a:pt x="2" y="212"/>
                  </a:cubicBezTo>
                  <a:cubicBezTo>
                    <a:pt x="2" y="216"/>
                    <a:pt x="3" y="221"/>
                    <a:pt x="3" y="225"/>
                  </a:cubicBezTo>
                  <a:cubicBezTo>
                    <a:pt x="3" y="248"/>
                    <a:pt x="3" y="248"/>
                    <a:pt x="3" y="248"/>
                  </a:cubicBezTo>
                  <a:cubicBezTo>
                    <a:pt x="71" y="248"/>
                    <a:pt x="71" y="248"/>
                    <a:pt x="71" y="248"/>
                  </a:cubicBezTo>
                  <a:cubicBezTo>
                    <a:pt x="71" y="223"/>
                    <a:pt x="71" y="223"/>
                    <a:pt x="71" y="223"/>
                  </a:cubicBezTo>
                  <a:cubicBezTo>
                    <a:pt x="71" y="211"/>
                    <a:pt x="83" y="202"/>
                    <a:pt x="85" y="200"/>
                  </a:cubicBezTo>
                  <a:cubicBezTo>
                    <a:pt x="85" y="200"/>
                    <a:pt x="148" y="164"/>
                    <a:pt x="156" y="155"/>
                  </a:cubicBezTo>
                  <a:cubicBezTo>
                    <a:pt x="164" y="145"/>
                    <a:pt x="192" y="83"/>
                    <a:pt x="192" y="74"/>
                  </a:cubicBezTo>
                  <a:cubicBezTo>
                    <a:pt x="193" y="57"/>
                    <a:pt x="189" y="21"/>
                    <a:pt x="189" y="21"/>
                  </a:cubicBezTo>
                  <a:close/>
                  <a:moveTo>
                    <a:pt x="189" y="21"/>
                  </a:moveTo>
                  <a:cubicBezTo>
                    <a:pt x="189" y="21"/>
                    <a:pt x="189" y="21"/>
                    <a:pt x="189" y="21"/>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5154" name="Freeform 34"/>
            <p:cNvSpPr>
              <a:spLocks noEditPoints="1"/>
            </p:cNvSpPr>
            <p:nvPr/>
          </p:nvSpPr>
          <p:spPr bwMode="auto">
            <a:xfrm>
              <a:off x="7457551" y="1676401"/>
              <a:ext cx="456354" cy="403013"/>
            </a:xfrm>
            <a:custGeom>
              <a:avLst/>
              <a:gdLst/>
              <a:ahLst/>
              <a:cxnLst>
                <a:cxn ang="0">
                  <a:pos x="163" y="185"/>
                </a:cxn>
                <a:cxn ang="0">
                  <a:pos x="240" y="84"/>
                </a:cxn>
                <a:cxn ang="0">
                  <a:pos x="229" y="26"/>
                </a:cxn>
                <a:cxn ang="0">
                  <a:pos x="176" y="0"/>
                </a:cxn>
                <a:cxn ang="0">
                  <a:pos x="170" y="0"/>
                </a:cxn>
                <a:cxn ang="0">
                  <a:pos x="122" y="17"/>
                </a:cxn>
                <a:cxn ang="0">
                  <a:pos x="74" y="0"/>
                </a:cxn>
                <a:cxn ang="0">
                  <a:pos x="68" y="0"/>
                </a:cxn>
                <a:cxn ang="0">
                  <a:pos x="15" y="26"/>
                </a:cxn>
                <a:cxn ang="0">
                  <a:pos x="4" y="84"/>
                </a:cxn>
                <a:cxn ang="0">
                  <a:pos x="81" y="185"/>
                </a:cxn>
                <a:cxn ang="0">
                  <a:pos x="102" y="206"/>
                </a:cxn>
                <a:cxn ang="0">
                  <a:pos x="122" y="215"/>
                </a:cxn>
                <a:cxn ang="0">
                  <a:pos x="142" y="206"/>
                </a:cxn>
                <a:cxn ang="0">
                  <a:pos x="163" y="185"/>
                </a:cxn>
                <a:cxn ang="0">
                  <a:pos x="81" y="40"/>
                </a:cxn>
                <a:cxn ang="0">
                  <a:pos x="44" y="73"/>
                </a:cxn>
                <a:cxn ang="0">
                  <a:pos x="34" y="83"/>
                </a:cxn>
                <a:cxn ang="0">
                  <a:pos x="24" y="73"/>
                </a:cxn>
                <a:cxn ang="0">
                  <a:pos x="81" y="20"/>
                </a:cxn>
                <a:cxn ang="0">
                  <a:pos x="91" y="30"/>
                </a:cxn>
                <a:cxn ang="0">
                  <a:pos x="81" y="40"/>
                </a:cxn>
                <a:cxn ang="0">
                  <a:pos x="81" y="40"/>
                </a:cxn>
                <a:cxn ang="0">
                  <a:pos x="81" y="40"/>
                </a:cxn>
              </a:cxnLst>
              <a:rect l="0" t="0" r="r" b="b"/>
              <a:pathLst>
                <a:path w="244" h="215">
                  <a:moveTo>
                    <a:pt x="163" y="185"/>
                  </a:moveTo>
                  <a:cubicBezTo>
                    <a:pt x="195" y="155"/>
                    <a:pt x="235" y="118"/>
                    <a:pt x="240" y="84"/>
                  </a:cubicBezTo>
                  <a:cubicBezTo>
                    <a:pt x="244" y="61"/>
                    <a:pt x="240" y="41"/>
                    <a:pt x="229" y="26"/>
                  </a:cubicBezTo>
                  <a:cubicBezTo>
                    <a:pt x="218" y="11"/>
                    <a:pt x="201" y="3"/>
                    <a:pt x="176" y="0"/>
                  </a:cubicBezTo>
                  <a:cubicBezTo>
                    <a:pt x="174" y="0"/>
                    <a:pt x="172" y="0"/>
                    <a:pt x="170" y="0"/>
                  </a:cubicBezTo>
                  <a:cubicBezTo>
                    <a:pt x="153" y="0"/>
                    <a:pt x="135" y="6"/>
                    <a:pt x="122" y="17"/>
                  </a:cubicBezTo>
                  <a:cubicBezTo>
                    <a:pt x="109" y="6"/>
                    <a:pt x="92" y="0"/>
                    <a:pt x="74" y="0"/>
                  </a:cubicBezTo>
                  <a:cubicBezTo>
                    <a:pt x="72" y="0"/>
                    <a:pt x="70" y="0"/>
                    <a:pt x="68" y="0"/>
                  </a:cubicBezTo>
                  <a:cubicBezTo>
                    <a:pt x="44" y="3"/>
                    <a:pt x="26" y="11"/>
                    <a:pt x="15" y="26"/>
                  </a:cubicBezTo>
                  <a:cubicBezTo>
                    <a:pt x="4" y="41"/>
                    <a:pt x="0" y="61"/>
                    <a:pt x="4" y="84"/>
                  </a:cubicBezTo>
                  <a:cubicBezTo>
                    <a:pt x="9" y="118"/>
                    <a:pt x="49" y="155"/>
                    <a:pt x="81" y="185"/>
                  </a:cubicBezTo>
                  <a:cubicBezTo>
                    <a:pt x="81" y="185"/>
                    <a:pt x="97" y="201"/>
                    <a:pt x="102" y="206"/>
                  </a:cubicBezTo>
                  <a:cubicBezTo>
                    <a:pt x="106" y="209"/>
                    <a:pt x="114" y="215"/>
                    <a:pt x="122" y="215"/>
                  </a:cubicBezTo>
                  <a:cubicBezTo>
                    <a:pt x="131" y="215"/>
                    <a:pt x="138" y="209"/>
                    <a:pt x="142" y="206"/>
                  </a:cubicBezTo>
                  <a:cubicBezTo>
                    <a:pt x="147" y="201"/>
                    <a:pt x="163" y="185"/>
                    <a:pt x="163" y="185"/>
                  </a:cubicBezTo>
                  <a:close/>
                  <a:moveTo>
                    <a:pt x="81" y="40"/>
                  </a:moveTo>
                  <a:cubicBezTo>
                    <a:pt x="61" y="40"/>
                    <a:pt x="44" y="55"/>
                    <a:pt x="44" y="73"/>
                  </a:cubicBezTo>
                  <a:cubicBezTo>
                    <a:pt x="44" y="78"/>
                    <a:pt x="40" y="83"/>
                    <a:pt x="34" y="83"/>
                  </a:cubicBezTo>
                  <a:cubicBezTo>
                    <a:pt x="29" y="83"/>
                    <a:pt x="24" y="78"/>
                    <a:pt x="24" y="73"/>
                  </a:cubicBezTo>
                  <a:cubicBezTo>
                    <a:pt x="24" y="44"/>
                    <a:pt x="50" y="20"/>
                    <a:pt x="81" y="20"/>
                  </a:cubicBezTo>
                  <a:cubicBezTo>
                    <a:pt x="87" y="20"/>
                    <a:pt x="91" y="24"/>
                    <a:pt x="91" y="30"/>
                  </a:cubicBezTo>
                  <a:cubicBezTo>
                    <a:pt x="91" y="35"/>
                    <a:pt x="87" y="40"/>
                    <a:pt x="81" y="40"/>
                  </a:cubicBezTo>
                  <a:close/>
                  <a:moveTo>
                    <a:pt x="81" y="40"/>
                  </a:moveTo>
                  <a:cubicBezTo>
                    <a:pt x="81" y="40"/>
                    <a:pt x="81" y="40"/>
                    <a:pt x="81" y="4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grpSp>
      <p:sp>
        <p:nvSpPr>
          <p:cNvPr id="81" name="TextBox 80"/>
          <p:cNvSpPr txBox="1"/>
          <p:nvPr/>
        </p:nvSpPr>
        <p:spPr>
          <a:xfrm>
            <a:off x="916887" y="3485440"/>
            <a:ext cx="2248392" cy="972574"/>
          </a:xfrm>
          <a:prstGeom prst="rect">
            <a:avLst/>
          </a:prstGeom>
          <a:noFill/>
        </p:spPr>
        <p:txBody>
          <a:bodyPr wrap="square" rtlCol="0">
            <a:spAutoFit/>
          </a:body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a:p>
            <a:pPr>
              <a:lnSpc>
                <a:spcPct val="130000"/>
              </a:lnSpc>
            </a:pPr>
            <a:r>
              <a:rPr lang="en-US" altLang="zh-CN" sz="1400" dirty="0" smtClean="0">
                <a:solidFill>
                  <a:srgbClr val="3A3637"/>
                </a:solidFill>
                <a:latin typeface="锐字锐线俏皮简1.0" panose="02010604000000000000" pitchFamily="2" charset="-122"/>
                <a:ea typeface="锐字锐线俏皮简1.0" panose="02010604000000000000" pitchFamily="2" charset="-122"/>
              </a:rPr>
              <a:t>There </a:t>
            </a:r>
            <a:r>
              <a:rPr lang="en-US" altLang="zh-CN" sz="1400" dirty="0">
                <a:solidFill>
                  <a:srgbClr val="3A3637"/>
                </a:solidFill>
                <a:latin typeface="锐字锐线俏皮简1.0" panose="02010604000000000000" pitchFamily="2" charset="-122"/>
                <a:ea typeface="锐字锐线俏皮简1.0" panose="02010604000000000000" pitchFamily="2" charset="-122"/>
              </a:rPr>
              <a:t>are many variations of </a:t>
            </a:r>
            <a:r>
              <a:rPr lang="en-US" altLang="zh-CN" sz="1400" dirty="0" smtClean="0">
                <a:solidFill>
                  <a:srgbClr val="3A3637"/>
                </a:solidFill>
                <a:latin typeface="锐字锐线俏皮简1.0" panose="02010604000000000000" pitchFamily="2" charset="-122"/>
                <a:ea typeface="锐字锐线俏皮简1.0" panose="02010604000000000000" pitchFamily="2" charset="-122"/>
              </a:rPr>
              <a:t>passages</a:t>
            </a:r>
            <a:endParaRPr lang="en-US" altLang="zh-CN" sz="1400" dirty="0">
              <a:solidFill>
                <a:srgbClr val="3A3637"/>
              </a:solidFill>
              <a:latin typeface="锐字锐线俏皮简1.0" panose="02010604000000000000" pitchFamily="2" charset="-122"/>
              <a:ea typeface="锐字锐线俏皮简1.0" panose="02010604000000000000" pitchFamily="2" charset="-122"/>
            </a:endParaRPr>
          </a:p>
        </p:txBody>
      </p:sp>
      <p:sp>
        <p:nvSpPr>
          <p:cNvPr id="82" name="TextBox 81"/>
          <p:cNvSpPr txBox="1"/>
          <p:nvPr/>
        </p:nvSpPr>
        <p:spPr>
          <a:xfrm>
            <a:off x="9090786" y="3569677"/>
            <a:ext cx="2150100" cy="892552"/>
          </a:xfrm>
          <a:prstGeom prst="rect">
            <a:avLst/>
          </a:prstGeom>
          <a:noFill/>
        </p:spPr>
        <p:txBody>
          <a:bodyPr wrap="square" rtlCol="0">
            <a:spAutoFit/>
          </a:body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a:p>
            <a:pPr>
              <a:lnSpc>
                <a:spcPct val="130000"/>
              </a:lnSpc>
            </a:pPr>
            <a:r>
              <a:rPr lang="en-US" altLang="zh-CN" sz="1200" dirty="0" smtClean="0">
                <a:solidFill>
                  <a:srgbClr val="3A3637"/>
                </a:solidFill>
                <a:latin typeface="锐字锐线俏皮简1.0" panose="02010604000000000000" pitchFamily="2" charset="-122"/>
                <a:ea typeface="锐字锐线俏皮简1.0" panose="02010604000000000000" pitchFamily="2" charset="-122"/>
              </a:rPr>
              <a:t>There </a:t>
            </a:r>
            <a:r>
              <a:rPr lang="en-US" altLang="zh-CN" sz="1200" dirty="0">
                <a:solidFill>
                  <a:srgbClr val="3A3637"/>
                </a:solidFill>
                <a:latin typeface="锐字锐线俏皮简1.0" panose="02010604000000000000" pitchFamily="2" charset="-122"/>
                <a:ea typeface="锐字锐线俏皮简1.0" panose="02010604000000000000" pitchFamily="2" charset="-122"/>
              </a:rPr>
              <a:t>are many variations of passages</a:t>
            </a:r>
          </a:p>
        </p:txBody>
      </p:sp>
      <p:sp>
        <p:nvSpPr>
          <p:cNvPr id="83" name="TextBox 82"/>
          <p:cNvSpPr txBox="1"/>
          <p:nvPr/>
        </p:nvSpPr>
        <p:spPr>
          <a:xfrm>
            <a:off x="6386230" y="3569677"/>
            <a:ext cx="2150100" cy="892552"/>
          </a:xfrm>
          <a:prstGeom prst="rect">
            <a:avLst/>
          </a:prstGeom>
          <a:noFill/>
        </p:spPr>
        <p:txBody>
          <a:bodyPr wrap="square" rtlCol="0">
            <a:spAutoFit/>
          </a:body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a:p>
            <a:pPr>
              <a:lnSpc>
                <a:spcPct val="130000"/>
              </a:lnSpc>
            </a:pPr>
            <a:r>
              <a:rPr lang="en-US" altLang="zh-CN" sz="1200" dirty="0" smtClean="0">
                <a:solidFill>
                  <a:srgbClr val="3A3637"/>
                </a:solidFill>
                <a:latin typeface="锐字锐线俏皮简1.0" panose="02010604000000000000" pitchFamily="2" charset="-122"/>
                <a:ea typeface="锐字锐线俏皮简1.0" panose="02010604000000000000" pitchFamily="2" charset="-122"/>
              </a:rPr>
              <a:t>There </a:t>
            </a:r>
            <a:r>
              <a:rPr lang="en-US" altLang="zh-CN" sz="1200" dirty="0">
                <a:solidFill>
                  <a:srgbClr val="3A3637"/>
                </a:solidFill>
                <a:latin typeface="锐字锐线俏皮简1.0" panose="02010604000000000000" pitchFamily="2" charset="-122"/>
                <a:ea typeface="锐字锐线俏皮简1.0" panose="02010604000000000000" pitchFamily="2" charset="-122"/>
              </a:rPr>
              <a:t>are many variations of passages</a:t>
            </a:r>
          </a:p>
        </p:txBody>
      </p:sp>
      <p:sp>
        <p:nvSpPr>
          <p:cNvPr id="84" name="TextBox 83"/>
          <p:cNvSpPr txBox="1"/>
          <p:nvPr/>
        </p:nvSpPr>
        <p:spPr>
          <a:xfrm>
            <a:off x="3810821" y="3578836"/>
            <a:ext cx="2150100" cy="892552"/>
          </a:xfrm>
          <a:prstGeom prst="rect">
            <a:avLst/>
          </a:prstGeom>
          <a:noFill/>
        </p:spPr>
        <p:txBody>
          <a:bodyPr wrap="square" rtlCol="0">
            <a:spAutoFit/>
          </a:bodyPr>
          <a:lstStyle/>
          <a:p>
            <a:pPr>
              <a:lnSpc>
                <a:spcPct val="130000"/>
              </a:lnSpc>
            </a:pPr>
            <a:r>
              <a:rPr lang="zh-CN" altLang="en-US" sz="1600" dirty="0">
                <a:solidFill>
                  <a:srgbClr val="0070C0"/>
                </a:solidFill>
                <a:latin typeface="汉仪菱心体简" panose="02010609000101010101" pitchFamily="49" charset="-122"/>
                <a:ea typeface="汉仪菱心体简" panose="02010609000101010101" pitchFamily="49" charset="-122"/>
              </a:rPr>
              <a:t>点击添加标题</a:t>
            </a:r>
          </a:p>
          <a:p>
            <a:pPr>
              <a:lnSpc>
                <a:spcPct val="130000"/>
              </a:lnSpc>
            </a:pPr>
            <a:r>
              <a:rPr lang="en-US" altLang="zh-CN" sz="1200" dirty="0" smtClean="0">
                <a:solidFill>
                  <a:srgbClr val="3A3637"/>
                </a:solidFill>
                <a:latin typeface="锐字锐线俏皮简1.0" panose="02010604000000000000" pitchFamily="2" charset="-122"/>
                <a:ea typeface="锐字锐线俏皮简1.0" panose="02010604000000000000" pitchFamily="2" charset="-122"/>
              </a:rPr>
              <a:t>There </a:t>
            </a:r>
            <a:r>
              <a:rPr lang="en-US" altLang="zh-CN" sz="1200" dirty="0">
                <a:solidFill>
                  <a:srgbClr val="3A3637"/>
                </a:solidFill>
                <a:latin typeface="锐字锐线俏皮简1.0" panose="02010604000000000000" pitchFamily="2" charset="-122"/>
                <a:ea typeface="锐字锐线俏皮简1.0" panose="02010604000000000000" pitchFamily="2" charset="-122"/>
              </a:rPr>
              <a:t>are many variations of passages</a:t>
            </a:r>
          </a:p>
        </p:txBody>
      </p:sp>
      <p:sp>
        <p:nvSpPr>
          <p:cNvPr id="85" name="Footer Text"/>
          <p:cNvSpPr txBox="1"/>
          <p:nvPr/>
        </p:nvSpPr>
        <p:spPr>
          <a:xfrm>
            <a:off x="924089" y="5520326"/>
            <a:ext cx="10343824" cy="1200329"/>
          </a:xfrm>
          <a:prstGeom prst="rect">
            <a:avLst/>
          </a:prstGeom>
          <a:noFill/>
        </p:spPr>
        <p:txBody>
          <a:bodyPr wrap="square" lIns="0" tIns="0" rIns="0" bIns="0" rtlCol="0">
            <a:spAutoFit/>
          </a:bodyPr>
          <a:lstStyle/>
          <a:p>
            <a:pPr>
              <a:lnSpc>
                <a:spcPct val="130000"/>
              </a:lnSpc>
            </a:pPr>
            <a:r>
              <a:rPr lang="en-US" altLang="zh-CN" sz="12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There are many variations of passages  There are many variations passages </a:t>
            </a:r>
            <a:r>
              <a:rPr lang="en-US" altLang="zh-CN" sz="1200" dirty="0" smtClean="0">
                <a:solidFill>
                  <a:srgbClr val="3A3637"/>
                </a:solidFill>
                <a:latin typeface="锐字锐线俏皮简1.0" panose="02010604000000000000" pitchFamily="2" charset="-122"/>
                <a:ea typeface="锐字锐线俏皮简1.0" panose="02010604000000000000" pitchFamily="2" charset="-122"/>
              </a:rPr>
              <a:t>There </a:t>
            </a:r>
            <a:r>
              <a:rPr lang="en-US" altLang="zh-CN" sz="1200" dirty="0">
                <a:solidFill>
                  <a:srgbClr val="3A3637"/>
                </a:solidFill>
                <a:latin typeface="锐字锐线俏皮简1.0" panose="02010604000000000000" pitchFamily="2" charset="-122"/>
                <a:ea typeface="锐字锐线俏皮简1.0" panose="02010604000000000000" pitchFamily="2" charset="-122"/>
              </a:rPr>
              <a:t>are many variations of passages  There are many variations passages </a:t>
            </a:r>
            <a:r>
              <a:rPr lang="en-US" altLang="zh-CN" sz="1200" dirty="0" smtClean="0">
                <a:solidFill>
                  <a:srgbClr val="3A3637"/>
                </a:solidFill>
                <a:latin typeface="锐字锐线俏皮简1.0" panose="02010604000000000000" pitchFamily="2" charset="-122"/>
                <a:ea typeface="锐字锐线俏皮简1.0" panose="02010604000000000000" pitchFamily="2" charset="-122"/>
              </a:rPr>
              <a:t>There </a:t>
            </a:r>
            <a:r>
              <a:rPr lang="en-US" altLang="zh-CN" sz="1200" dirty="0">
                <a:solidFill>
                  <a:srgbClr val="3A3637"/>
                </a:solidFill>
                <a:latin typeface="锐字锐线俏皮简1.0" panose="02010604000000000000" pitchFamily="2" charset="-122"/>
                <a:ea typeface="锐字锐线俏皮简1.0" panose="02010604000000000000" pitchFamily="2" charset="-122"/>
              </a:rPr>
              <a:t>are many variations of passages  There are many variations passages </a:t>
            </a:r>
            <a:r>
              <a:rPr lang="en-US" altLang="zh-CN" sz="1200" dirty="0" smtClean="0">
                <a:solidFill>
                  <a:srgbClr val="3A3637"/>
                </a:solidFill>
                <a:latin typeface="锐字锐线俏皮简1.0" panose="02010604000000000000" pitchFamily="2" charset="-122"/>
                <a:ea typeface="锐字锐线俏皮简1.0" panose="02010604000000000000" pitchFamily="2" charset="-122"/>
              </a:rPr>
              <a:t>There </a:t>
            </a:r>
            <a:r>
              <a:rPr lang="en-US" altLang="zh-CN" sz="1200" dirty="0">
                <a:solidFill>
                  <a:srgbClr val="3A3637"/>
                </a:solidFill>
                <a:latin typeface="锐字锐线俏皮简1.0" panose="02010604000000000000" pitchFamily="2" charset="-122"/>
                <a:ea typeface="锐字锐线俏皮简1.0" panose="02010604000000000000" pitchFamily="2" charset="-122"/>
              </a:rPr>
              <a:t>are many variations of passages  There are many variations passages </a:t>
            </a:r>
            <a:r>
              <a:rPr lang="en-US" altLang="zh-CN" sz="1200" dirty="0" smtClean="0">
                <a:solidFill>
                  <a:srgbClr val="3A3637"/>
                </a:solidFill>
                <a:latin typeface="锐字锐线俏皮简1.0" panose="02010604000000000000" pitchFamily="2" charset="-122"/>
                <a:ea typeface="锐字锐线俏皮简1.0" panose="02010604000000000000" pitchFamily="2" charset="-122"/>
              </a:rPr>
              <a:t>There </a:t>
            </a:r>
            <a:r>
              <a:rPr lang="en-US" altLang="zh-CN" sz="1200" dirty="0">
                <a:solidFill>
                  <a:srgbClr val="3A3637"/>
                </a:solidFill>
                <a:latin typeface="锐字锐线俏皮简1.0" panose="02010604000000000000" pitchFamily="2" charset="-122"/>
                <a:ea typeface="锐字锐线俏皮简1.0" panose="02010604000000000000" pitchFamily="2" charset="-122"/>
              </a:rPr>
              <a:t>are many variations of passages  There are many variations passages </a:t>
            </a:r>
          </a:p>
          <a:p>
            <a:pPr>
              <a:lnSpc>
                <a:spcPct val="130000"/>
              </a:lnSpc>
            </a:pPr>
            <a:endParaRPr lang="en-US" altLang="zh-CN" sz="1200" dirty="0">
              <a:solidFill>
                <a:srgbClr val="3A3637"/>
              </a:solidFill>
              <a:latin typeface="锐字锐线俏皮简1.0" panose="02010604000000000000" pitchFamily="2" charset="-122"/>
              <a:ea typeface="锐字锐线俏皮简1.0" panose="02010604000000000000" pitchFamily="2" charset="-122"/>
            </a:endParaRPr>
          </a:p>
        </p:txBody>
      </p:sp>
      <p:cxnSp>
        <p:nvCxnSpPr>
          <p:cNvPr id="86" name="Straight Line buttom"/>
          <p:cNvCxnSpPr/>
          <p:nvPr/>
        </p:nvCxnSpPr>
        <p:spPr>
          <a:xfrm>
            <a:off x="915751" y="5342436"/>
            <a:ext cx="10360501"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87" name="Arc 86"/>
          <p:cNvSpPr/>
          <p:nvPr/>
        </p:nvSpPr>
        <p:spPr>
          <a:xfrm rot="19051047">
            <a:off x="2438329" y="1652363"/>
            <a:ext cx="2181202" cy="2181202"/>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399" dirty="0"/>
          </a:p>
        </p:txBody>
      </p:sp>
      <p:sp>
        <p:nvSpPr>
          <p:cNvPr id="88" name="Arc 87"/>
          <p:cNvSpPr/>
          <p:nvPr/>
        </p:nvSpPr>
        <p:spPr>
          <a:xfrm rot="19051047">
            <a:off x="5077348" y="1652364"/>
            <a:ext cx="2181202" cy="2181202"/>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399" dirty="0"/>
          </a:p>
        </p:txBody>
      </p:sp>
      <p:sp>
        <p:nvSpPr>
          <p:cNvPr id="89" name="Arc 88"/>
          <p:cNvSpPr/>
          <p:nvPr/>
        </p:nvSpPr>
        <p:spPr>
          <a:xfrm rot="19051047">
            <a:off x="7716366" y="1652364"/>
            <a:ext cx="2181202" cy="2181202"/>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399" dirty="0"/>
          </a:p>
        </p:txBody>
      </p:sp>
      <p:sp>
        <p:nvSpPr>
          <p:cNvPr id="45" name="文本框 2"/>
          <p:cNvSpPr txBox="1"/>
          <p:nvPr/>
        </p:nvSpPr>
        <p:spPr>
          <a:xfrm>
            <a:off x="4495013" y="195886"/>
            <a:ext cx="3286812" cy="400110"/>
          </a:xfrm>
          <a:prstGeom prst="rect">
            <a:avLst/>
          </a:prstGeom>
          <a:noFill/>
        </p:spPr>
        <p:txBody>
          <a:bodyPr wrap="square" rtlCol="0">
            <a:spAutoFit/>
          </a:bodyPr>
          <a:lstStyle/>
          <a:p>
            <a:pPr algn="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179681960"/>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850"/>
                            </p:stCondLst>
                            <p:childTnLst>
                              <p:par>
                                <p:cTn id="13" presetID="2" presetClass="entr" presetSubtype="4" accel="50000" decel="5000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1+#ppt_h/2"/>
                                          </p:val>
                                        </p:tav>
                                        <p:tav tm="100000">
                                          <p:val>
                                            <p:strVal val="#ppt_y"/>
                                          </p:val>
                                        </p:tav>
                                      </p:tavLst>
                                    </p:anim>
                                  </p:childTnLst>
                                </p:cTn>
                              </p:par>
                            </p:childTnLst>
                          </p:cTn>
                        </p:par>
                        <p:par>
                          <p:cTn id="17" fill="hold">
                            <p:stCondLst>
                              <p:cond delay="1350"/>
                            </p:stCondLst>
                            <p:childTnLst>
                              <p:par>
                                <p:cTn id="18" presetID="53" presetClass="entr" presetSubtype="0" fill="hold" nodeType="afterEffect">
                                  <p:stCondLst>
                                    <p:cond delay="0"/>
                                  </p:stCondLst>
                                  <p:childTnLst>
                                    <p:set>
                                      <p:cBhvr>
                                        <p:cTn id="19" dur="1" fill="hold">
                                          <p:stCondLst>
                                            <p:cond delay="0"/>
                                          </p:stCondLst>
                                        </p:cTn>
                                        <p:tgtEl>
                                          <p:spTgt spid="80"/>
                                        </p:tgtEl>
                                        <p:attrNameLst>
                                          <p:attrName>style.visibility</p:attrName>
                                        </p:attrNameLst>
                                      </p:cBhvr>
                                      <p:to>
                                        <p:strVal val="visible"/>
                                      </p:to>
                                    </p:set>
                                    <p:anim calcmode="lin" valueType="num">
                                      <p:cBhvr>
                                        <p:cTn id="20" dur="500" fill="hold"/>
                                        <p:tgtEl>
                                          <p:spTgt spid="80"/>
                                        </p:tgtEl>
                                        <p:attrNameLst>
                                          <p:attrName>ppt_w</p:attrName>
                                        </p:attrNameLst>
                                      </p:cBhvr>
                                      <p:tavLst>
                                        <p:tav tm="0">
                                          <p:val>
                                            <p:fltVal val="0"/>
                                          </p:val>
                                        </p:tav>
                                        <p:tav tm="100000">
                                          <p:val>
                                            <p:strVal val="#ppt_w"/>
                                          </p:val>
                                        </p:tav>
                                      </p:tavLst>
                                    </p:anim>
                                    <p:anim calcmode="lin" valueType="num">
                                      <p:cBhvr>
                                        <p:cTn id="21" dur="500" fill="hold"/>
                                        <p:tgtEl>
                                          <p:spTgt spid="80"/>
                                        </p:tgtEl>
                                        <p:attrNameLst>
                                          <p:attrName>ppt_h</p:attrName>
                                        </p:attrNameLst>
                                      </p:cBhvr>
                                      <p:tavLst>
                                        <p:tav tm="0">
                                          <p:val>
                                            <p:fltVal val="0"/>
                                          </p:val>
                                        </p:tav>
                                        <p:tav tm="100000">
                                          <p:val>
                                            <p:strVal val="#ppt_h"/>
                                          </p:val>
                                        </p:tav>
                                      </p:tavLst>
                                    </p:anim>
                                    <p:animEffect transition="in" filter="fade">
                                      <p:cBhvr>
                                        <p:cTn id="22" dur="500"/>
                                        <p:tgtEl>
                                          <p:spTgt spid="80"/>
                                        </p:tgtEl>
                                      </p:cBhvr>
                                    </p:animEffect>
                                  </p:childTnLst>
                                </p:cTn>
                              </p:par>
                              <p:par>
                                <p:cTn id="23" presetID="2" presetClass="entr" presetSubtype="4" accel="50000" decel="5000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additive="base">
                                        <p:cTn id="25" dur="500" fill="hold"/>
                                        <p:tgtEl>
                                          <p:spTgt spid="81"/>
                                        </p:tgtEl>
                                        <p:attrNameLst>
                                          <p:attrName>ppt_x</p:attrName>
                                        </p:attrNameLst>
                                      </p:cBhvr>
                                      <p:tavLst>
                                        <p:tav tm="0">
                                          <p:val>
                                            <p:strVal val="#ppt_x"/>
                                          </p:val>
                                        </p:tav>
                                        <p:tav tm="100000">
                                          <p:val>
                                            <p:strVal val="#ppt_x"/>
                                          </p:val>
                                        </p:tav>
                                      </p:tavLst>
                                    </p:anim>
                                    <p:anim calcmode="lin" valueType="num">
                                      <p:cBhvr additive="base">
                                        <p:cTn id="26" dur="500" fill="hold"/>
                                        <p:tgtEl>
                                          <p:spTgt spid="81"/>
                                        </p:tgtEl>
                                        <p:attrNameLst>
                                          <p:attrName>ppt_y</p:attrName>
                                        </p:attrNameLst>
                                      </p:cBhvr>
                                      <p:tavLst>
                                        <p:tav tm="0">
                                          <p:val>
                                            <p:strVal val="1+#ppt_h/2"/>
                                          </p:val>
                                        </p:tav>
                                        <p:tav tm="100000">
                                          <p:val>
                                            <p:strVal val="#ppt_y"/>
                                          </p:val>
                                        </p:tav>
                                      </p:tavLst>
                                    </p:anim>
                                  </p:childTnLst>
                                </p:cTn>
                              </p:par>
                            </p:childTnLst>
                          </p:cTn>
                        </p:par>
                        <p:par>
                          <p:cTn id="27" fill="hold">
                            <p:stCondLst>
                              <p:cond delay="1850"/>
                            </p:stCondLst>
                            <p:childTnLst>
                              <p:par>
                                <p:cTn id="28" presetID="2" presetClass="entr" presetSubtype="4" accel="50000" decel="50000"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ppt_x"/>
                                          </p:val>
                                        </p:tav>
                                        <p:tav tm="100000">
                                          <p:val>
                                            <p:strVal val="#ppt_x"/>
                                          </p:val>
                                        </p:tav>
                                      </p:tavLst>
                                    </p:anim>
                                    <p:anim calcmode="lin" valueType="num">
                                      <p:cBhvr additive="base">
                                        <p:cTn id="31" dur="500" fill="hold"/>
                                        <p:tgtEl>
                                          <p:spTgt spid="36"/>
                                        </p:tgtEl>
                                        <p:attrNameLst>
                                          <p:attrName>ppt_y</p:attrName>
                                        </p:attrNameLst>
                                      </p:cBhvr>
                                      <p:tavLst>
                                        <p:tav tm="0">
                                          <p:val>
                                            <p:strVal val="1+#ppt_h/2"/>
                                          </p:val>
                                        </p:tav>
                                        <p:tav tm="100000">
                                          <p:val>
                                            <p:strVal val="#ppt_y"/>
                                          </p:val>
                                        </p:tav>
                                      </p:tavLst>
                                    </p:anim>
                                  </p:childTnLst>
                                </p:cTn>
                              </p:par>
                            </p:childTnLst>
                          </p:cTn>
                        </p:par>
                        <p:par>
                          <p:cTn id="32" fill="hold">
                            <p:stCondLst>
                              <p:cond delay="2350"/>
                            </p:stCondLst>
                            <p:childTnLst>
                              <p:par>
                                <p:cTn id="33" presetID="53" presetClass="entr" presetSubtype="0" fill="hold" nodeType="afterEffect">
                                  <p:stCondLst>
                                    <p:cond delay="0"/>
                                  </p:stCondLst>
                                  <p:childTnLst>
                                    <p:set>
                                      <p:cBhvr>
                                        <p:cTn id="34" dur="1" fill="hold">
                                          <p:stCondLst>
                                            <p:cond delay="0"/>
                                          </p:stCondLst>
                                        </p:cTn>
                                        <p:tgtEl>
                                          <p:spTgt spid="79"/>
                                        </p:tgtEl>
                                        <p:attrNameLst>
                                          <p:attrName>style.visibility</p:attrName>
                                        </p:attrNameLst>
                                      </p:cBhvr>
                                      <p:to>
                                        <p:strVal val="visible"/>
                                      </p:to>
                                    </p:set>
                                    <p:anim calcmode="lin" valueType="num">
                                      <p:cBhvr>
                                        <p:cTn id="35" dur="500" fill="hold"/>
                                        <p:tgtEl>
                                          <p:spTgt spid="79"/>
                                        </p:tgtEl>
                                        <p:attrNameLst>
                                          <p:attrName>ppt_w</p:attrName>
                                        </p:attrNameLst>
                                      </p:cBhvr>
                                      <p:tavLst>
                                        <p:tav tm="0">
                                          <p:val>
                                            <p:fltVal val="0"/>
                                          </p:val>
                                        </p:tav>
                                        <p:tav tm="100000">
                                          <p:val>
                                            <p:strVal val="#ppt_w"/>
                                          </p:val>
                                        </p:tav>
                                      </p:tavLst>
                                    </p:anim>
                                    <p:anim calcmode="lin" valueType="num">
                                      <p:cBhvr>
                                        <p:cTn id="36" dur="500" fill="hold"/>
                                        <p:tgtEl>
                                          <p:spTgt spid="79"/>
                                        </p:tgtEl>
                                        <p:attrNameLst>
                                          <p:attrName>ppt_h</p:attrName>
                                        </p:attrNameLst>
                                      </p:cBhvr>
                                      <p:tavLst>
                                        <p:tav tm="0">
                                          <p:val>
                                            <p:fltVal val="0"/>
                                          </p:val>
                                        </p:tav>
                                        <p:tav tm="100000">
                                          <p:val>
                                            <p:strVal val="#ppt_h"/>
                                          </p:val>
                                        </p:tav>
                                      </p:tavLst>
                                    </p:anim>
                                    <p:animEffect transition="in" filter="fade">
                                      <p:cBhvr>
                                        <p:cTn id="37" dur="500"/>
                                        <p:tgtEl>
                                          <p:spTgt spid="79"/>
                                        </p:tgtEl>
                                      </p:cBhvr>
                                    </p:animEffect>
                                  </p:childTnLst>
                                </p:cTn>
                              </p:par>
                              <p:par>
                                <p:cTn id="38" presetID="2" presetClass="entr" presetSubtype="4" accel="50000" decel="50000" fill="hold" grpId="0" nodeType="with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additive="base">
                                        <p:cTn id="40" dur="500" fill="hold"/>
                                        <p:tgtEl>
                                          <p:spTgt spid="84"/>
                                        </p:tgtEl>
                                        <p:attrNameLst>
                                          <p:attrName>ppt_x</p:attrName>
                                        </p:attrNameLst>
                                      </p:cBhvr>
                                      <p:tavLst>
                                        <p:tav tm="0">
                                          <p:val>
                                            <p:strVal val="#ppt_x"/>
                                          </p:val>
                                        </p:tav>
                                        <p:tav tm="100000">
                                          <p:val>
                                            <p:strVal val="#ppt_x"/>
                                          </p:val>
                                        </p:tav>
                                      </p:tavLst>
                                    </p:anim>
                                    <p:anim calcmode="lin" valueType="num">
                                      <p:cBhvr additive="base">
                                        <p:cTn id="41" dur="500" fill="hold"/>
                                        <p:tgtEl>
                                          <p:spTgt spid="84"/>
                                        </p:tgtEl>
                                        <p:attrNameLst>
                                          <p:attrName>ppt_y</p:attrName>
                                        </p:attrNameLst>
                                      </p:cBhvr>
                                      <p:tavLst>
                                        <p:tav tm="0">
                                          <p:val>
                                            <p:strVal val="1+#ppt_h/2"/>
                                          </p:val>
                                        </p:tav>
                                        <p:tav tm="100000">
                                          <p:val>
                                            <p:strVal val="#ppt_y"/>
                                          </p:val>
                                        </p:tav>
                                      </p:tavLst>
                                    </p:anim>
                                  </p:childTnLst>
                                </p:cTn>
                              </p:par>
                            </p:childTnLst>
                          </p:cTn>
                        </p:par>
                        <p:par>
                          <p:cTn id="42" fill="hold">
                            <p:stCondLst>
                              <p:cond delay="2850"/>
                            </p:stCondLst>
                            <p:childTnLst>
                              <p:par>
                                <p:cTn id="43" presetID="2" presetClass="entr" presetSubtype="4" accel="50000" decel="50000"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500" fill="hold"/>
                                        <p:tgtEl>
                                          <p:spTgt spid="37"/>
                                        </p:tgtEl>
                                        <p:attrNameLst>
                                          <p:attrName>ppt_x</p:attrName>
                                        </p:attrNameLst>
                                      </p:cBhvr>
                                      <p:tavLst>
                                        <p:tav tm="0">
                                          <p:val>
                                            <p:strVal val="#ppt_x"/>
                                          </p:val>
                                        </p:tav>
                                        <p:tav tm="100000">
                                          <p:val>
                                            <p:strVal val="#ppt_x"/>
                                          </p:val>
                                        </p:tav>
                                      </p:tavLst>
                                    </p:anim>
                                    <p:anim calcmode="lin" valueType="num">
                                      <p:cBhvr additive="base">
                                        <p:cTn id="46" dur="500" fill="hold"/>
                                        <p:tgtEl>
                                          <p:spTgt spid="37"/>
                                        </p:tgtEl>
                                        <p:attrNameLst>
                                          <p:attrName>ppt_y</p:attrName>
                                        </p:attrNameLst>
                                      </p:cBhvr>
                                      <p:tavLst>
                                        <p:tav tm="0">
                                          <p:val>
                                            <p:strVal val="1+#ppt_h/2"/>
                                          </p:val>
                                        </p:tav>
                                        <p:tav tm="100000">
                                          <p:val>
                                            <p:strVal val="#ppt_y"/>
                                          </p:val>
                                        </p:tav>
                                      </p:tavLst>
                                    </p:anim>
                                  </p:childTnLst>
                                </p:cTn>
                              </p:par>
                            </p:childTnLst>
                          </p:cTn>
                        </p:par>
                        <p:par>
                          <p:cTn id="47" fill="hold">
                            <p:stCondLst>
                              <p:cond delay="3350"/>
                            </p:stCondLst>
                            <p:childTnLst>
                              <p:par>
                                <p:cTn id="48" presetID="53" presetClass="entr" presetSubtype="0" fill="hold" nodeType="afterEffect">
                                  <p:stCondLst>
                                    <p:cond delay="0"/>
                                  </p:stCondLst>
                                  <p:childTnLst>
                                    <p:set>
                                      <p:cBhvr>
                                        <p:cTn id="49" dur="1" fill="hold">
                                          <p:stCondLst>
                                            <p:cond delay="0"/>
                                          </p:stCondLst>
                                        </p:cTn>
                                        <p:tgtEl>
                                          <p:spTgt spid="73"/>
                                        </p:tgtEl>
                                        <p:attrNameLst>
                                          <p:attrName>style.visibility</p:attrName>
                                        </p:attrNameLst>
                                      </p:cBhvr>
                                      <p:to>
                                        <p:strVal val="visible"/>
                                      </p:to>
                                    </p:set>
                                    <p:anim calcmode="lin" valueType="num">
                                      <p:cBhvr>
                                        <p:cTn id="50" dur="500" fill="hold"/>
                                        <p:tgtEl>
                                          <p:spTgt spid="73"/>
                                        </p:tgtEl>
                                        <p:attrNameLst>
                                          <p:attrName>ppt_w</p:attrName>
                                        </p:attrNameLst>
                                      </p:cBhvr>
                                      <p:tavLst>
                                        <p:tav tm="0">
                                          <p:val>
                                            <p:fltVal val="0"/>
                                          </p:val>
                                        </p:tav>
                                        <p:tav tm="100000">
                                          <p:val>
                                            <p:strVal val="#ppt_w"/>
                                          </p:val>
                                        </p:tav>
                                      </p:tavLst>
                                    </p:anim>
                                    <p:anim calcmode="lin" valueType="num">
                                      <p:cBhvr>
                                        <p:cTn id="51" dur="500" fill="hold"/>
                                        <p:tgtEl>
                                          <p:spTgt spid="73"/>
                                        </p:tgtEl>
                                        <p:attrNameLst>
                                          <p:attrName>ppt_h</p:attrName>
                                        </p:attrNameLst>
                                      </p:cBhvr>
                                      <p:tavLst>
                                        <p:tav tm="0">
                                          <p:val>
                                            <p:fltVal val="0"/>
                                          </p:val>
                                        </p:tav>
                                        <p:tav tm="100000">
                                          <p:val>
                                            <p:strVal val="#ppt_h"/>
                                          </p:val>
                                        </p:tav>
                                      </p:tavLst>
                                    </p:anim>
                                    <p:animEffect transition="in" filter="fade">
                                      <p:cBhvr>
                                        <p:cTn id="52" dur="500"/>
                                        <p:tgtEl>
                                          <p:spTgt spid="73"/>
                                        </p:tgtEl>
                                      </p:cBhvr>
                                    </p:animEffect>
                                  </p:childTnLst>
                                </p:cTn>
                              </p:par>
                              <p:par>
                                <p:cTn id="53" presetID="2" presetClass="entr" presetSubtype="4" accel="50000" decel="50000" fill="hold" grpId="0" nodeType="withEffect">
                                  <p:stCondLst>
                                    <p:cond delay="0"/>
                                  </p:stCondLst>
                                  <p:childTnLst>
                                    <p:set>
                                      <p:cBhvr>
                                        <p:cTn id="54" dur="1" fill="hold">
                                          <p:stCondLst>
                                            <p:cond delay="0"/>
                                          </p:stCondLst>
                                        </p:cTn>
                                        <p:tgtEl>
                                          <p:spTgt spid="83"/>
                                        </p:tgtEl>
                                        <p:attrNameLst>
                                          <p:attrName>style.visibility</p:attrName>
                                        </p:attrNameLst>
                                      </p:cBhvr>
                                      <p:to>
                                        <p:strVal val="visible"/>
                                      </p:to>
                                    </p:set>
                                    <p:anim calcmode="lin" valueType="num">
                                      <p:cBhvr additive="base">
                                        <p:cTn id="55" dur="500" fill="hold"/>
                                        <p:tgtEl>
                                          <p:spTgt spid="83"/>
                                        </p:tgtEl>
                                        <p:attrNameLst>
                                          <p:attrName>ppt_x</p:attrName>
                                        </p:attrNameLst>
                                      </p:cBhvr>
                                      <p:tavLst>
                                        <p:tav tm="0">
                                          <p:val>
                                            <p:strVal val="#ppt_x"/>
                                          </p:val>
                                        </p:tav>
                                        <p:tav tm="100000">
                                          <p:val>
                                            <p:strVal val="#ppt_x"/>
                                          </p:val>
                                        </p:tav>
                                      </p:tavLst>
                                    </p:anim>
                                    <p:anim calcmode="lin" valueType="num">
                                      <p:cBhvr additive="base">
                                        <p:cTn id="56" dur="500" fill="hold"/>
                                        <p:tgtEl>
                                          <p:spTgt spid="83"/>
                                        </p:tgtEl>
                                        <p:attrNameLst>
                                          <p:attrName>ppt_y</p:attrName>
                                        </p:attrNameLst>
                                      </p:cBhvr>
                                      <p:tavLst>
                                        <p:tav tm="0">
                                          <p:val>
                                            <p:strVal val="1+#ppt_h/2"/>
                                          </p:val>
                                        </p:tav>
                                        <p:tav tm="100000">
                                          <p:val>
                                            <p:strVal val="#ppt_y"/>
                                          </p:val>
                                        </p:tav>
                                      </p:tavLst>
                                    </p:anim>
                                  </p:childTnLst>
                                </p:cTn>
                              </p:par>
                            </p:childTnLst>
                          </p:cTn>
                        </p:par>
                        <p:par>
                          <p:cTn id="57" fill="hold">
                            <p:stCondLst>
                              <p:cond delay="3850"/>
                            </p:stCondLst>
                            <p:childTnLst>
                              <p:par>
                                <p:cTn id="58" presetID="2" presetClass="entr" presetSubtype="4" accel="50000" decel="50000"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additive="base">
                                        <p:cTn id="60" dur="500" fill="hold"/>
                                        <p:tgtEl>
                                          <p:spTgt spid="38"/>
                                        </p:tgtEl>
                                        <p:attrNameLst>
                                          <p:attrName>ppt_x</p:attrName>
                                        </p:attrNameLst>
                                      </p:cBhvr>
                                      <p:tavLst>
                                        <p:tav tm="0">
                                          <p:val>
                                            <p:strVal val="#ppt_x"/>
                                          </p:val>
                                        </p:tav>
                                        <p:tav tm="100000">
                                          <p:val>
                                            <p:strVal val="#ppt_x"/>
                                          </p:val>
                                        </p:tav>
                                      </p:tavLst>
                                    </p:anim>
                                    <p:anim calcmode="lin" valueType="num">
                                      <p:cBhvr additive="base">
                                        <p:cTn id="61" dur="500" fill="hold"/>
                                        <p:tgtEl>
                                          <p:spTgt spid="38"/>
                                        </p:tgtEl>
                                        <p:attrNameLst>
                                          <p:attrName>ppt_y</p:attrName>
                                        </p:attrNameLst>
                                      </p:cBhvr>
                                      <p:tavLst>
                                        <p:tav tm="0">
                                          <p:val>
                                            <p:strVal val="1+#ppt_h/2"/>
                                          </p:val>
                                        </p:tav>
                                        <p:tav tm="100000">
                                          <p:val>
                                            <p:strVal val="#ppt_y"/>
                                          </p:val>
                                        </p:tav>
                                      </p:tavLst>
                                    </p:anim>
                                  </p:childTnLst>
                                </p:cTn>
                              </p:par>
                            </p:childTnLst>
                          </p:cTn>
                        </p:par>
                        <p:par>
                          <p:cTn id="62" fill="hold">
                            <p:stCondLst>
                              <p:cond delay="4350"/>
                            </p:stCondLst>
                            <p:childTnLst>
                              <p:par>
                                <p:cTn id="63" presetID="53" presetClass="entr" presetSubtype="0" fill="hold" nodeType="afterEffect">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cBhvr>
                                        <p:cTn id="65" dur="500" fill="hold"/>
                                        <p:tgtEl>
                                          <p:spTgt spid="75"/>
                                        </p:tgtEl>
                                        <p:attrNameLst>
                                          <p:attrName>ppt_w</p:attrName>
                                        </p:attrNameLst>
                                      </p:cBhvr>
                                      <p:tavLst>
                                        <p:tav tm="0">
                                          <p:val>
                                            <p:fltVal val="0"/>
                                          </p:val>
                                        </p:tav>
                                        <p:tav tm="100000">
                                          <p:val>
                                            <p:strVal val="#ppt_w"/>
                                          </p:val>
                                        </p:tav>
                                      </p:tavLst>
                                    </p:anim>
                                    <p:anim calcmode="lin" valueType="num">
                                      <p:cBhvr>
                                        <p:cTn id="66" dur="500" fill="hold"/>
                                        <p:tgtEl>
                                          <p:spTgt spid="75"/>
                                        </p:tgtEl>
                                        <p:attrNameLst>
                                          <p:attrName>ppt_h</p:attrName>
                                        </p:attrNameLst>
                                      </p:cBhvr>
                                      <p:tavLst>
                                        <p:tav tm="0">
                                          <p:val>
                                            <p:fltVal val="0"/>
                                          </p:val>
                                        </p:tav>
                                        <p:tav tm="100000">
                                          <p:val>
                                            <p:strVal val="#ppt_h"/>
                                          </p:val>
                                        </p:tav>
                                      </p:tavLst>
                                    </p:anim>
                                    <p:animEffect transition="in" filter="fade">
                                      <p:cBhvr>
                                        <p:cTn id="67" dur="500"/>
                                        <p:tgtEl>
                                          <p:spTgt spid="75"/>
                                        </p:tgtEl>
                                      </p:cBhvr>
                                    </p:animEffect>
                                  </p:childTnLst>
                                </p:cTn>
                              </p:par>
                              <p:par>
                                <p:cTn id="68" presetID="2" presetClass="entr" presetSubtype="4" accel="50000" decel="50000" fill="hold" grpId="0" nodeType="withEffect">
                                  <p:stCondLst>
                                    <p:cond delay="0"/>
                                  </p:stCondLst>
                                  <p:childTnLst>
                                    <p:set>
                                      <p:cBhvr>
                                        <p:cTn id="69" dur="1" fill="hold">
                                          <p:stCondLst>
                                            <p:cond delay="0"/>
                                          </p:stCondLst>
                                        </p:cTn>
                                        <p:tgtEl>
                                          <p:spTgt spid="82"/>
                                        </p:tgtEl>
                                        <p:attrNameLst>
                                          <p:attrName>style.visibility</p:attrName>
                                        </p:attrNameLst>
                                      </p:cBhvr>
                                      <p:to>
                                        <p:strVal val="visible"/>
                                      </p:to>
                                    </p:set>
                                    <p:anim calcmode="lin" valueType="num">
                                      <p:cBhvr additive="base">
                                        <p:cTn id="70" dur="500" fill="hold"/>
                                        <p:tgtEl>
                                          <p:spTgt spid="82"/>
                                        </p:tgtEl>
                                        <p:attrNameLst>
                                          <p:attrName>ppt_x</p:attrName>
                                        </p:attrNameLst>
                                      </p:cBhvr>
                                      <p:tavLst>
                                        <p:tav tm="0">
                                          <p:val>
                                            <p:strVal val="#ppt_x"/>
                                          </p:val>
                                        </p:tav>
                                        <p:tav tm="100000">
                                          <p:val>
                                            <p:strVal val="#ppt_x"/>
                                          </p:val>
                                        </p:tav>
                                      </p:tavLst>
                                    </p:anim>
                                    <p:anim calcmode="lin" valueType="num">
                                      <p:cBhvr additive="base">
                                        <p:cTn id="71" dur="500" fill="hold"/>
                                        <p:tgtEl>
                                          <p:spTgt spid="82"/>
                                        </p:tgtEl>
                                        <p:attrNameLst>
                                          <p:attrName>ppt_y</p:attrName>
                                        </p:attrNameLst>
                                      </p:cBhvr>
                                      <p:tavLst>
                                        <p:tav tm="0">
                                          <p:val>
                                            <p:strVal val="1+#ppt_h/2"/>
                                          </p:val>
                                        </p:tav>
                                        <p:tav tm="100000">
                                          <p:val>
                                            <p:strVal val="#ppt_y"/>
                                          </p:val>
                                        </p:tav>
                                      </p:tavLst>
                                    </p:anim>
                                  </p:childTnLst>
                                </p:cTn>
                              </p:par>
                            </p:childTnLst>
                          </p:cTn>
                        </p:par>
                        <p:par>
                          <p:cTn id="72" fill="hold">
                            <p:stCondLst>
                              <p:cond delay="4850"/>
                            </p:stCondLst>
                            <p:childTnLst>
                              <p:par>
                                <p:cTn id="73" presetID="18" presetClass="entr" presetSubtype="6"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strips(downRight)">
                                      <p:cBhvr>
                                        <p:cTn id="75" dur="500"/>
                                        <p:tgtEl>
                                          <p:spTgt spid="87"/>
                                        </p:tgtEl>
                                      </p:cBhvr>
                                    </p:animEffect>
                                  </p:childTnLst>
                                </p:cTn>
                              </p:par>
                            </p:childTnLst>
                          </p:cTn>
                        </p:par>
                        <p:par>
                          <p:cTn id="76" fill="hold">
                            <p:stCondLst>
                              <p:cond delay="5350"/>
                            </p:stCondLst>
                            <p:childTnLst>
                              <p:par>
                                <p:cTn id="77" presetID="18" presetClass="entr" presetSubtype="6"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strips(downRight)">
                                      <p:cBhvr>
                                        <p:cTn id="79" dur="500"/>
                                        <p:tgtEl>
                                          <p:spTgt spid="88"/>
                                        </p:tgtEl>
                                      </p:cBhvr>
                                    </p:animEffect>
                                  </p:childTnLst>
                                </p:cTn>
                              </p:par>
                            </p:childTnLst>
                          </p:cTn>
                        </p:par>
                        <p:par>
                          <p:cTn id="80" fill="hold">
                            <p:stCondLst>
                              <p:cond delay="5850"/>
                            </p:stCondLst>
                            <p:childTnLst>
                              <p:par>
                                <p:cTn id="81" presetID="18" presetClass="entr" presetSubtype="6" fill="hold" grpId="0" nodeType="afterEffect">
                                  <p:stCondLst>
                                    <p:cond delay="0"/>
                                  </p:stCondLst>
                                  <p:childTnLst>
                                    <p:set>
                                      <p:cBhvr>
                                        <p:cTn id="82" dur="1" fill="hold">
                                          <p:stCondLst>
                                            <p:cond delay="0"/>
                                          </p:stCondLst>
                                        </p:cTn>
                                        <p:tgtEl>
                                          <p:spTgt spid="89"/>
                                        </p:tgtEl>
                                        <p:attrNameLst>
                                          <p:attrName>style.visibility</p:attrName>
                                        </p:attrNameLst>
                                      </p:cBhvr>
                                      <p:to>
                                        <p:strVal val="visible"/>
                                      </p:to>
                                    </p:set>
                                    <p:animEffect transition="in" filter="strips(downRight)">
                                      <p:cBhvr>
                                        <p:cTn id="83" dur="500"/>
                                        <p:tgtEl>
                                          <p:spTgt spid="89"/>
                                        </p:tgtEl>
                                      </p:cBhvr>
                                    </p:animEffect>
                                  </p:childTnLst>
                                </p:cTn>
                              </p:par>
                            </p:childTnLst>
                          </p:cTn>
                        </p:par>
                        <p:par>
                          <p:cTn id="84" fill="hold">
                            <p:stCondLst>
                              <p:cond delay="6350"/>
                            </p:stCondLst>
                            <p:childTnLst>
                              <p:par>
                                <p:cTn id="85" presetID="13" presetClass="entr" presetSubtype="16" fill="hold" nodeType="afterEffect">
                                  <p:stCondLst>
                                    <p:cond delay="0"/>
                                  </p:stCondLst>
                                  <p:childTnLst>
                                    <p:set>
                                      <p:cBhvr>
                                        <p:cTn id="86" dur="1" fill="hold">
                                          <p:stCondLst>
                                            <p:cond delay="0"/>
                                          </p:stCondLst>
                                        </p:cTn>
                                        <p:tgtEl>
                                          <p:spTgt spid="86"/>
                                        </p:tgtEl>
                                        <p:attrNameLst>
                                          <p:attrName>style.visibility</p:attrName>
                                        </p:attrNameLst>
                                      </p:cBhvr>
                                      <p:to>
                                        <p:strVal val="visible"/>
                                      </p:to>
                                    </p:set>
                                    <p:animEffect transition="in" filter="plus(in)">
                                      <p:cBhvr>
                                        <p:cTn id="87" dur="500"/>
                                        <p:tgtEl>
                                          <p:spTgt spid="86"/>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85"/>
                                        </p:tgtEl>
                                        <p:attrNameLst>
                                          <p:attrName>style.visibility</p:attrName>
                                        </p:attrNameLst>
                                      </p:cBhvr>
                                      <p:to>
                                        <p:strVal val="visible"/>
                                      </p:to>
                                    </p:set>
                                    <p:animEffect transition="in" filter="fade">
                                      <p:cBhvr>
                                        <p:cTn id="9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81" grpId="0"/>
      <p:bldP spid="82" grpId="0"/>
      <p:bldP spid="83" grpId="0"/>
      <p:bldP spid="84" grpId="0"/>
      <p:bldP spid="85" grpId="0"/>
      <p:bldP spid="87" grpId="0" animBg="1"/>
      <p:bldP spid="88" grpId="0" animBg="1"/>
      <p:bldP spid="89" grpId="0" animBg="1"/>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p:cNvSpPr/>
          <p:nvPr/>
        </p:nvSpPr>
        <p:spPr>
          <a:xfrm>
            <a:off x="4805120" y="3227707"/>
            <a:ext cx="2581765" cy="258176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sp>
        <p:nvSpPr>
          <p:cNvPr id="26" name="Teardrop 25"/>
          <p:cNvSpPr>
            <a:spLocks noChangeAspect="1"/>
          </p:cNvSpPr>
          <p:nvPr/>
        </p:nvSpPr>
        <p:spPr>
          <a:xfrm rot="13976589">
            <a:off x="7157784" y="3892007"/>
            <a:ext cx="1985811" cy="1985811"/>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sp>
        <p:nvSpPr>
          <p:cNvPr id="29" name="Teardrop 28"/>
          <p:cNvSpPr>
            <a:spLocks noChangeAspect="1"/>
          </p:cNvSpPr>
          <p:nvPr/>
        </p:nvSpPr>
        <p:spPr>
          <a:xfrm rot="7461556" flipH="1">
            <a:off x="3092065" y="3986390"/>
            <a:ext cx="1985811" cy="1985811"/>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sp>
        <p:nvSpPr>
          <p:cNvPr id="38" name="Slide Number Placeholder 37"/>
          <p:cNvSpPr>
            <a:spLocks noGrp="1"/>
          </p:cNvSpPr>
          <p:nvPr>
            <p:ph type="sldNum" sz="quarter" idx="4294967295"/>
          </p:nvPr>
        </p:nvSpPr>
        <p:spPr>
          <a:xfrm>
            <a:off x="11580813" y="6340475"/>
            <a:ext cx="611187" cy="366713"/>
          </a:xfrm>
          <a:prstGeom prst="rect">
            <a:avLst/>
          </a:prstGeom>
        </p:spPr>
        <p:txBody>
          <a:bodyPr/>
          <a:lstStyle/>
          <a:p>
            <a:fld id="{C136B7D2-B98C-44FD-8D04-7EC62A564975}" type="slidenum">
              <a:rPr lang="en-US" smtClean="0"/>
              <a:pPr/>
              <a:t>28</a:t>
            </a:fld>
            <a:endParaRPr lang="en-US" dirty="0"/>
          </a:p>
        </p:txBody>
      </p:sp>
      <p:sp>
        <p:nvSpPr>
          <p:cNvPr id="80" name="Teardrop 79"/>
          <p:cNvSpPr>
            <a:spLocks noChangeAspect="1"/>
          </p:cNvSpPr>
          <p:nvPr/>
        </p:nvSpPr>
        <p:spPr>
          <a:xfrm rot="8068996">
            <a:off x="5103096" y="1536539"/>
            <a:ext cx="1985811" cy="1985811"/>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grpSp>
        <p:nvGrpSpPr>
          <p:cNvPr id="3" name="Group 56"/>
          <p:cNvGrpSpPr/>
          <p:nvPr/>
        </p:nvGrpSpPr>
        <p:grpSpPr>
          <a:xfrm>
            <a:off x="5213070" y="2350350"/>
            <a:ext cx="1898930" cy="839346"/>
            <a:chOff x="664833" y="1341822"/>
            <a:chExt cx="1424569" cy="629674"/>
          </a:xfrm>
        </p:grpSpPr>
        <p:sp>
          <p:nvSpPr>
            <p:cNvPr id="27" name="TextBox 26"/>
            <p:cNvSpPr txBox="1"/>
            <p:nvPr/>
          </p:nvSpPr>
          <p:spPr>
            <a:xfrm>
              <a:off x="664833" y="1611304"/>
              <a:ext cx="1424569" cy="360192"/>
            </a:xfrm>
            <a:prstGeom prst="rect">
              <a:avLst/>
            </a:prstGeom>
            <a:noFill/>
          </p:spPr>
          <p:txBody>
            <a:bodyPr wrap="square" lIns="0" tIns="0" rIns="0" bIns="0" rtlCol="0">
              <a:spAutoFit/>
            </a:bodyPr>
            <a:lstStyle/>
            <a:p>
              <a:pPr>
                <a:lnSpc>
                  <a:spcPct val="130000"/>
                </a:lnSpc>
              </a:pPr>
              <a:r>
                <a:rPr lang="en-US" altLang="zh-CN" sz="1200" dirty="0">
                  <a:solidFill>
                    <a:srgbClr val="3A3637"/>
                  </a:solidFill>
                  <a:latin typeface="锐字锐线俏皮简1.0" panose="02010604000000000000" pitchFamily="2" charset="-122"/>
                  <a:ea typeface="锐字锐线俏皮简1.0" panose="02010604000000000000" pitchFamily="2" charset="-122"/>
                </a:rPr>
                <a:t>There are many variations of passages</a:t>
              </a:r>
            </a:p>
          </p:txBody>
        </p:sp>
        <p:sp>
          <p:nvSpPr>
            <p:cNvPr id="28" name="Rectangle 27"/>
            <p:cNvSpPr/>
            <p:nvPr/>
          </p:nvSpPr>
          <p:spPr>
            <a:xfrm>
              <a:off x="749972" y="1341822"/>
              <a:ext cx="1154463" cy="271251"/>
            </a:xfrm>
            <a:prstGeom prst="rect">
              <a:avLst/>
            </a:prstGeom>
          </p:spPr>
          <p:txBody>
            <a:bodyPr wrap="none" lIns="0" tIns="0" rIns="0" bIns="0">
              <a:spAutoFit/>
            </a:bodyPr>
            <a:lstStyle/>
            <a:p>
              <a:pPr>
                <a:lnSpc>
                  <a:spcPct val="130000"/>
                </a:lnSpc>
              </a:pPr>
              <a:r>
                <a:rPr lang="zh-CN" altLang="en-US" sz="2000" dirty="0">
                  <a:solidFill>
                    <a:srgbClr val="0070C0"/>
                  </a:solidFill>
                  <a:latin typeface="汉仪菱心体简" panose="02010609000101010101" pitchFamily="49" charset="-122"/>
                  <a:ea typeface="汉仪菱心体简" panose="02010609000101010101" pitchFamily="49" charset="-122"/>
                </a:rPr>
                <a:t>点击添加标题</a:t>
              </a:r>
            </a:p>
          </p:txBody>
        </p:sp>
      </p:grpSp>
      <p:grpSp>
        <p:nvGrpSpPr>
          <p:cNvPr id="5" name="Group 56"/>
          <p:cNvGrpSpPr/>
          <p:nvPr/>
        </p:nvGrpSpPr>
        <p:grpSpPr>
          <a:xfrm>
            <a:off x="7235144" y="4628353"/>
            <a:ext cx="2005194" cy="843862"/>
            <a:chOff x="664833" y="1338434"/>
            <a:chExt cx="1504288" cy="633062"/>
          </a:xfrm>
        </p:grpSpPr>
        <p:sp>
          <p:nvSpPr>
            <p:cNvPr id="30" name="TextBox 29"/>
            <p:cNvSpPr txBox="1"/>
            <p:nvPr/>
          </p:nvSpPr>
          <p:spPr>
            <a:xfrm>
              <a:off x="664833" y="1611304"/>
              <a:ext cx="1504288" cy="360192"/>
            </a:xfrm>
            <a:prstGeom prst="rect">
              <a:avLst/>
            </a:prstGeom>
            <a:noFill/>
          </p:spPr>
          <p:txBody>
            <a:bodyPr wrap="square" lIns="0" tIns="0" rIns="0" bIns="0" rtlCol="0">
              <a:spAutoFit/>
            </a:bodyPr>
            <a:lstStyle/>
            <a:p>
              <a:pPr>
                <a:lnSpc>
                  <a:spcPct val="130000"/>
                </a:lnSpc>
              </a:pPr>
              <a:r>
                <a:rPr lang="en-US" altLang="zh-CN" sz="1200" dirty="0">
                  <a:solidFill>
                    <a:srgbClr val="3A3637"/>
                  </a:solidFill>
                  <a:latin typeface="锐字锐线俏皮简1.0" panose="02010604000000000000" pitchFamily="2" charset="-122"/>
                  <a:ea typeface="锐字锐线俏皮简1.0" panose="02010604000000000000" pitchFamily="2" charset="-122"/>
                </a:rPr>
                <a:t>There are many variations of passages</a:t>
              </a:r>
            </a:p>
          </p:txBody>
        </p:sp>
        <p:sp>
          <p:nvSpPr>
            <p:cNvPr id="31" name="Rectangle 30"/>
            <p:cNvSpPr/>
            <p:nvPr/>
          </p:nvSpPr>
          <p:spPr>
            <a:xfrm>
              <a:off x="744449" y="1338434"/>
              <a:ext cx="1154463" cy="271251"/>
            </a:xfrm>
            <a:prstGeom prst="rect">
              <a:avLst/>
            </a:prstGeom>
          </p:spPr>
          <p:txBody>
            <a:bodyPr wrap="none" lIns="0" tIns="0" rIns="0" bIns="0">
              <a:spAutoFit/>
            </a:bodyPr>
            <a:lstStyle/>
            <a:p>
              <a:pPr>
                <a:lnSpc>
                  <a:spcPct val="130000"/>
                </a:lnSpc>
              </a:pPr>
              <a:r>
                <a:rPr lang="zh-CN" altLang="en-US" sz="2000" dirty="0">
                  <a:solidFill>
                    <a:srgbClr val="0070C0"/>
                  </a:solidFill>
                  <a:latin typeface="汉仪菱心体简" panose="02010609000101010101" pitchFamily="49" charset="-122"/>
                  <a:ea typeface="汉仪菱心体简" panose="02010609000101010101" pitchFamily="49" charset="-122"/>
                </a:rPr>
                <a:t>点击添加标题</a:t>
              </a:r>
            </a:p>
          </p:txBody>
        </p:sp>
      </p:grpSp>
      <p:grpSp>
        <p:nvGrpSpPr>
          <p:cNvPr id="6" name="Group 56"/>
          <p:cNvGrpSpPr/>
          <p:nvPr/>
        </p:nvGrpSpPr>
        <p:grpSpPr>
          <a:xfrm>
            <a:off x="3216875" y="4688509"/>
            <a:ext cx="1840761" cy="833198"/>
            <a:chOff x="664833" y="1296503"/>
            <a:chExt cx="1380931" cy="625062"/>
          </a:xfrm>
        </p:grpSpPr>
        <p:sp>
          <p:nvSpPr>
            <p:cNvPr id="55" name="TextBox 54"/>
            <p:cNvSpPr txBox="1"/>
            <p:nvPr/>
          </p:nvSpPr>
          <p:spPr>
            <a:xfrm>
              <a:off x="664833" y="1561373"/>
              <a:ext cx="1380931" cy="360192"/>
            </a:xfrm>
            <a:prstGeom prst="rect">
              <a:avLst/>
            </a:prstGeom>
            <a:noFill/>
          </p:spPr>
          <p:txBody>
            <a:bodyPr wrap="square" lIns="0" tIns="0" rIns="0" bIns="0" rtlCol="0">
              <a:spAutoFit/>
            </a:bodyPr>
            <a:lstStyle/>
            <a:p>
              <a:pPr>
                <a:lnSpc>
                  <a:spcPct val="130000"/>
                </a:lnSpc>
              </a:pPr>
              <a:r>
                <a:rPr lang="en-US" altLang="zh-CN" sz="1200" dirty="0">
                  <a:solidFill>
                    <a:srgbClr val="3A3637"/>
                  </a:solidFill>
                  <a:latin typeface="锐字锐线俏皮简1.0" panose="02010604000000000000" pitchFamily="2" charset="-122"/>
                  <a:ea typeface="锐字锐线俏皮简1.0" panose="02010604000000000000" pitchFamily="2" charset="-122"/>
                </a:rPr>
                <a:t>There are many variations of passages</a:t>
              </a:r>
            </a:p>
          </p:txBody>
        </p:sp>
        <p:sp>
          <p:nvSpPr>
            <p:cNvPr id="56" name="Rectangle 55"/>
            <p:cNvSpPr/>
            <p:nvPr/>
          </p:nvSpPr>
          <p:spPr>
            <a:xfrm>
              <a:off x="723037" y="1296503"/>
              <a:ext cx="1154463" cy="271251"/>
            </a:xfrm>
            <a:prstGeom prst="rect">
              <a:avLst/>
            </a:prstGeom>
          </p:spPr>
          <p:txBody>
            <a:bodyPr wrap="none" lIns="0" tIns="0" rIns="0" bIns="0">
              <a:spAutoFit/>
            </a:bodyPr>
            <a:lstStyle/>
            <a:p>
              <a:pPr>
                <a:lnSpc>
                  <a:spcPct val="130000"/>
                </a:lnSpc>
              </a:pPr>
              <a:r>
                <a:rPr lang="zh-CN" altLang="en-US" sz="2000" dirty="0">
                  <a:solidFill>
                    <a:srgbClr val="0070C0"/>
                  </a:solidFill>
                  <a:latin typeface="汉仪菱心体简" panose="02010609000101010101" pitchFamily="49" charset="-122"/>
                  <a:ea typeface="汉仪菱心体简" panose="02010609000101010101" pitchFamily="49" charset="-122"/>
                </a:rPr>
                <a:t>点击添加标题</a:t>
              </a:r>
            </a:p>
          </p:txBody>
        </p:sp>
      </p:grpSp>
      <p:sp>
        <p:nvSpPr>
          <p:cNvPr id="32" name="Rectangle 31"/>
          <p:cNvSpPr/>
          <p:nvPr/>
        </p:nvSpPr>
        <p:spPr>
          <a:xfrm>
            <a:off x="5351392" y="4860790"/>
            <a:ext cx="1538883" cy="361574"/>
          </a:xfrm>
          <a:prstGeom prst="rect">
            <a:avLst/>
          </a:prstGeom>
        </p:spPr>
        <p:txBody>
          <a:bodyPr wrap="none" lIns="0" tIns="0" rIns="0" bIns="0">
            <a:spAutoFit/>
          </a:bodyPr>
          <a:lstStyle/>
          <a:p>
            <a:pPr>
              <a:lnSpc>
                <a:spcPct val="130000"/>
              </a:lnSpc>
            </a:pPr>
            <a:r>
              <a:rPr lang="zh-CN" altLang="en-US" sz="2000" dirty="0">
                <a:solidFill>
                  <a:srgbClr val="0070C0"/>
                </a:solidFill>
                <a:latin typeface="汉仪菱心体简" panose="02010609000101010101" pitchFamily="49" charset="-122"/>
                <a:ea typeface="汉仪菱心体简" panose="02010609000101010101" pitchFamily="49" charset="-122"/>
              </a:rPr>
              <a:t>点击添加标题</a:t>
            </a:r>
          </a:p>
        </p:txBody>
      </p:sp>
      <p:sp>
        <p:nvSpPr>
          <p:cNvPr id="34" name="Arc 33"/>
          <p:cNvSpPr/>
          <p:nvPr/>
        </p:nvSpPr>
        <p:spPr>
          <a:xfrm rot="19552821">
            <a:off x="7082590" y="3664987"/>
            <a:ext cx="2181202" cy="2181202"/>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399" dirty="0"/>
          </a:p>
        </p:txBody>
      </p:sp>
      <p:sp>
        <p:nvSpPr>
          <p:cNvPr id="35" name="Arc 34"/>
          <p:cNvSpPr/>
          <p:nvPr/>
        </p:nvSpPr>
        <p:spPr>
          <a:xfrm rot="14322164">
            <a:off x="4812372" y="1390093"/>
            <a:ext cx="2181202" cy="2181202"/>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399" dirty="0"/>
          </a:p>
        </p:txBody>
      </p:sp>
      <p:sp>
        <p:nvSpPr>
          <p:cNvPr id="36" name="Arc 35"/>
          <p:cNvSpPr/>
          <p:nvPr/>
        </p:nvSpPr>
        <p:spPr>
          <a:xfrm rot="9363247">
            <a:off x="2951705" y="4047382"/>
            <a:ext cx="2181202" cy="2181202"/>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399" dirty="0"/>
          </a:p>
        </p:txBody>
      </p:sp>
      <p:sp>
        <p:nvSpPr>
          <p:cNvPr id="33" name="Freeform 105"/>
          <p:cNvSpPr>
            <a:spLocks noEditPoints="1"/>
          </p:cNvSpPr>
          <p:nvPr/>
        </p:nvSpPr>
        <p:spPr bwMode="auto">
          <a:xfrm>
            <a:off x="5835691" y="1866171"/>
            <a:ext cx="520623" cy="513078"/>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dirty="0">
              <a:solidFill>
                <a:schemeClr val="accent3">
                  <a:lumMod val="50000"/>
                </a:schemeClr>
              </a:solidFill>
            </a:endParaRPr>
          </a:p>
        </p:txBody>
      </p:sp>
      <p:sp>
        <p:nvSpPr>
          <p:cNvPr id="37" name="Freeform 137"/>
          <p:cNvSpPr>
            <a:spLocks noEditPoints="1"/>
          </p:cNvSpPr>
          <p:nvPr/>
        </p:nvSpPr>
        <p:spPr bwMode="auto">
          <a:xfrm>
            <a:off x="3792322" y="4222287"/>
            <a:ext cx="567307" cy="580922"/>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39" name="Freeform 55"/>
          <p:cNvSpPr>
            <a:spLocks noEditPoints="1"/>
          </p:cNvSpPr>
          <p:nvPr/>
        </p:nvSpPr>
        <p:spPr bwMode="auto">
          <a:xfrm>
            <a:off x="7862155" y="4230753"/>
            <a:ext cx="562200" cy="419671"/>
          </a:xfrm>
          <a:custGeom>
            <a:avLst/>
            <a:gdLst/>
            <a:ahLst/>
            <a:cxnLst>
              <a:cxn ang="0">
                <a:pos x="19" y="42"/>
              </a:cxn>
              <a:cxn ang="0">
                <a:pos x="17" y="42"/>
              </a:cxn>
              <a:cxn ang="0">
                <a:pos x="1" y="25"/>
              </a:cxn>
              <a:cxn ang="0">
                <a:pos x="1" y="24"/>
              </a:cxn>
              <a:cxn ang="0">
                <a:pos x="17" y="7"/>
              </a:cxn>
              <a:cxn ang="0">
                <a:pos x="19" y="7"/>
              </a:cxn>
              <a:cxn ang="0">
                <a:pos x="21" y="9"/>
              </a:cxn>
              <a:cxn ang="0">
                <a:pos x="21" y="11"/>
              </a:cxn>
              <a:cxn ang="0">
                <a:pos x="7" y="25"/>
              </a:cxn>
              <a:cxn ang="0">
                <a:pos x="21" y="39"/>
              </a:cxn>
              <a:cxn ang="0">
                <a:pos x="21" y="40"/>
              </a:cxn>
              <a:cxn ang="0">
                <a:pos x="19" y="42"/>
              </a:cxn>
              <a:cxn ang="0">
                <a:pos x="29" y="48"/>
              </a:cxn>
              <a:cxn ang="0">
                <a:pos x="27" y="49"/>
              </a:cxn>
              <a:cxn ang="0">
                <a:pos x="25" y="48"/>
              </a:cxn>
              <a:cxn ang="0">
                <a:pos x="24" y="47"/>
              </a:cxn>
              <a:cxn ang="0">
                <a:pos x="38" y="1"/>
              </a:cxn>
              <a:cxn ang="0">
                <a:pos x="39" y="0"/>
              </a:cxn>
              <a:cxn ang="0">
                <a:pos x="41" y="1"/>
              </a:cxn>
              <a:cxn ang="0">
                <a:pos x="42" y="2"/>
              </a:cxn>
              <a:cxn ang="0">
                <a:pos x="29" y="48"/>
              </a:cxn>
              <a:cxn ang="0">
                <a:pos x="49" y="42"/>
              </a:cxn>
              <a:cxn ang="0">
                <a:pos x="47" y="42"/>
              </a:cxn>
              <a:cxn ang="0">
                <a:pos x="45" y="40"/>
              </a:cxn>
              <a:cxn ang="0">
                <a:pos x="45" y="39"/>
              </a:cxn>
              <a:cxn ang="0">
                <a:pos x="59" y="25"/>
              </a:cxn>
              <a:cxn ang="0">
                <a:pos x="45" y="11"/>
              </a:cxn>
              <a:cxn ang="0">
                <a:pos x="45" y="9"/>
              </a:cxn>
              <a:cxn ang="0">
                <a:pos x="47" y="7"/>
              </a:cxn>
              <a:cxn ang="0">
                <a:pos x="49" y="7"/>
              </a:cxn>
              <a:cxn ang="0">
                <a:pos x="65" y="24"/>
              </a:cxn>
              <a:cxn ang="0">
                <a:pos x="65" y="25"/>
              </a:cxn>
              <a:cxn ang="0">
                <a:pos x="49" y="42"/>
              </a:cxn>
            </a:cxnLst>
            <a:rect l="0" t="0" r="r" b="b"/>
            <a:pathLst>
              <a:path w="66" h="49">
                <a:moveTo>
                  <a:pt x="19" y="42"/>
                </a:moveTo>
                <a:cubicBezTo>
                  <a:pt x="19" y="43"/>
                  <a:pt x="18" y="43"/>
                  <a:pt x="17" y="42"/>
                </a:cubicBezTo>
                <a:cubicBezTo>
                  <a:pt x="1" y="25"/>
                  <a:pt x="1" y="25"/>
                  <a:pt x="1" y="25"/>
                </a:cubicBezTo>
                <a:cubicBezTo>
                  <a:pt x="0" y="25"/>
                  <a:pt x="0" y="24"/>
                  <a:pt x="1" y="24"/>
                </a:cubicBezTo>
                <a:cubicBezTo>
                  <a:pt x="17" y="7"/>
                  <a:pt x="17" y="7"/>
                  <a:pt x="17" y="7"/>
                </a:cubicBezTo>
                <a:cubicBezTo>
                  <a:pt x="18" y="7"/>
                  <a:pt x="19" y="7"/>
                  <a:pt x="19" y="7"/>
                </a:cubicBezTo>
                <a:cubicBezTo>
                  <a:pt x="21" y="9"/>
                  <a:pt x="21" y="9"/>
                  <a:pt x="21" y="9"/>
                </a:cubicBezTo>
                <a:cubicBezTo>
                  <a:pt x="21" y="9"/>
                  <a:pt x="21" y="10"/>
                  <a:pt x="21" y="11"/>
                </a:cubicBezTo>
                <a:cubicBezTo>
                  <a:pt x="7" y="25"/>
                  <a:pt x="7" y="25"/>
                  <a:pt x="7" y="25"/>
                </a:cubicBezTo>
                <a:cubicBezTo>
                  <a:pt x="21" y="39"/>
                  <a:pt x="21" y="39"/>
                  <a:pt x="21" y="39"/>
                </a:cubicBezTo>
                <a:cubicBezTo>
                  <a:pt x="21" y="39"/>
                  <a:pt x="21" y="40"/>
                  <a:pt x="21" y="40"/>
                </a:cubicBezTo>
                <a:lnTo>
                  <a:pt x="19" y="42"/>
                </a:lnTo>
                <a:close/>
                <a:moveTo>
                  <a:pt x="29" y="48"/>
                </a:moveTo>
                <a:cubicBezTo>
                  <a:pt x="28" y="49"/>
                  <a:pt x="28" y="49"/>
                  <a:pt x="27" y="49"/>
                </a:cubicBezTo>
                <a:cubicBezTo>
                  <a:pt x="25" y="48"/>
                  <a:pt x="25" y="48"/>
                  <a:pt x="25" y="48"/>
                </a:cubicBezTo>
                <a:cubicBezTo>
                  <a:pt x="24" y="48"/>
                  <a:pt x="24" y="48"/>
                  <a:pt x="24" y="47"/>
                </a:cubicBezTo>
                <a:cubicBezTo>
                  <a:pt x="38" y="1"/>
                  <a:pt x="38" y="1"/>
                  <a:pt x="38" y="1"/>
                </a:cubicBezTo>
                <a:cubicBezTo>
                  <a:pt x="38" y="0"/>
                  <a:pt x="38" y="0"/>
                  <a:pt x="39" y="0"/>
                </a:cubicBezTo>
                <a:cubicBezTo>
                  <a:pt x="41" y="1"/>
                  <a:pt x="41" y="1"/>
                  <a:pt x="41" y="1"/>
                </a:cubicBezTo>
                <a:cubicBezTo>
                  <a:pt x="42" y="1"/>
                  <a:pt x="42" y="2"/>
                  <a:pt x="42" y="2"/>
                </a:cubicBezTo>
                <a:lnTo>
                  <a:pt x="29" y="48"/>
                </a:lnTo>
                <a:close/>
                <a:moveTo>
                  <a:pt x="49" y="42"/>
                </a:moveTo>
                <a:cubicBezTo>
                  <a:pt x="48" y="43"/>
                  <a:pt x="48" y="43"/>
                  <a:pt x="47" y="42"/>
                </a:cubicBezTo>
                <a:cubicBezTo>
                  <a:pt x="45" y="40"/>
                  <a:pt x="45" y="40"/>
                  <a:pt x="45" y="40"/>
                </a:cubicBezTo>
                <a:cubicBezTo>
                  <a:pt x="45" y="40"/>
                  <a:pt x="45" y="39"/>
                  <a:pt x="45" y="39"/>
                </a:cubicBezTo>
                <a:cubicBezTo>
                  <a:pt x="59" y="25"/>
                  <a:pt x="59" y="25"/>
                  <a:pt x="59" y="25"/>
                </a:cubicBezTo>
                <a:cubicBezTo>
                  <a:pt x="45" y="11"/>
                  <a:pt x="45" y="11"/>
                  <a:pt x="45" y="11"/>
                </a:cubicBezTo>
                <a:cubicBezTo>
                  <a:pt x="45" y="10"/>
                  <a:pt x="45" y="9"/>
                  <a:pt x="45" y="9"/>
                </a:cubicBezTo>
                <a:cubicBezTo>
                  <a:pt x="47" y="7"/>
                  <a:pt x="47" y="7"/>
                  <a:pt x="47" y="7"/>
                </a:cubicBezTo>
                <a:cubicBezTo>
                  <a:pt x="48" y="7"/>
                  <a:pt x="48" y="7"/>
                  <a:pt x="49" y="7"/>
                </a:cubicBezTo>
                <a:cubicBezTo>
                  <a:pt x="65" y="24"/>
                  <a:pt x="65" y="24"/>
                  <a:pt x="65" y="24"/>
                </a:cubicBezTo>
                <a:cubicBezTo>
                  <a:pt x="66" y="24"/>
                  <a:pt x="66" y="25"/>
                  <a:pt x="65" y="25"/>
                </a:cubicBezTo>
                <a:lnTo>
                  <a:pt x="49" y="42"/>
                </a:ln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41" name="Freeform 52"/>
          <p:cNvSpPr>
            <a:spLocks noEditPoints="1"/>
          </p:cNvSpPr>
          <p:nvPr/>
        </p:nvSpPr>
        <p:spPr bwMode="auto">
          <a:xfrm>
            <a:off x="5808985" y="4231572"/>
            <a:ext cx="574032" cy="574032"/>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lumMod val="5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40"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443664451"/>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par>
                                <p:cTn id="12" presetID="53"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ppt_w</p:attrName>
                                        </p:attrNameLst>
                                      </p:cBhvr>
                                      <p:tavLst>
                                        <p:tav tm="0">
                                          <p:val>
                                            <p:fltVal val="0"/>
                                          </p:val>
                                        </p:tav>
                                        <p:tav tm="100000">
                                          <p:val>
                                            <p:strVal val="#ppt_w"/>
                                          </p:val>
                                        </p:tav>
                                      </p:tavLst>
                                    </p:anim>
                                    <p:anim calcmode="lin" valueType="num">
                                      <p:cBhvr>
                                        <p:cTn id="15" dur="500" fill="hold"/>
                                        <p:tgtEl>
                                          <p:spTgt spid="25"/>
                                        </p:tgtEl>
                                        <p:attrNameLst>
                                          <p:attrName>ppt_h</p:attrName>
                                        </p:attrNameLst>
                                      </p:cBhvr>
                                      <p:tavLst>
                                        <p:tav tm="0">
                                          <p:val>
                                            <p:fltVal val="0"/>
                                          </p:val>
                                        </p:tav>
                                        <p:tav tm="100000">
                                          <p:val>
                                            <p:strVal val="#ppt_h"/>
                                          </p:val>
                                        </p:tav>
                                      </p:tavLst>
                                    </p:anim>
                                    <p:animEffect transition="in" filter="fade">
                                      <p:cBhvr>
                                        <p:cTn id="16" dur="500"/>
                                        <p:tgtEl>
                                          <p:spTgt spid="25"/>
                                        </p:tgtEl>
                                      </p:cBhvr>
                                    </p:animEffect>
                                  </p:childTnLst>
                                </p:cTn>
                              </p:par>
                            </p:childTnLst>
                          </p:cTn>
                        </p:par>
                        <p:par>
                          <p:cTn id="17" fill="hold">
                            <p:stCondLst>
                              <p:cond delay="850"/>
                            </p:stCondLst>
                            <p:childTnLst>
                              <p:par>
                                <p:cTn id="18" presetID="53" presetClass="entr" presetSubtype="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p:cTn id="20" dur="500" fill="hold"/>
                                        <p:tgtEl>
                                          <p:spTgt spid="41"/>
                                        </p:tgtEl>
                                        <p:attrNameLst>
                                          <p:attrName>ppt_w</p:attrName>
                                        </p:attrNameLst>
                                      </p:cBhvr>
                                      <p:tavLst>
                                        <p:tav tm="0">
                                          <p:val>
                                            <p:fltVal val="0"/>
                                          </p:val>
                                        </p:tav>
                                        <p:tav tm="100000">
                                          <p:val>
                                            <p:strVal val="#ppt_w"/>
                                          </p:val>
                                        </p:tav>
                                      </p:tavLst>
                                    </p:anim>
                                    <p:anim calcmode="lin" valueType="num">
                                      <p:cBhvr>
                                        <p:cTn id="21" dur="500" fill="hold"/>
                                        <p:tgtEl>
                                          <p:spTgt spid="41"/>
                                        </p:tgtEl>
                                        <p:attrNameLst>
                                          <p:attrName>ppt_h</p:attrName>
                                        </p:attrNameLst>
                                      </p:cBhvr>
                                      <p:tavLst>
                                        <p:tav tm="0">
                                          <p:val>
                                            <p:fltVal val="0"/>
                                          </p:val>
                                        </p:tav>
                                        <p:tav tm="100000">
                                          <p:val>
                                            <p:strVal val="#ppt_h"/>
                                          </p:val>
                                        </p:tav>
                                      </p:tavLst>
                                    </p:anim>
                                    <p:animEffect transition="in" filter="fade">
                                      <p:cBhvr>
                                        <p:cTn id="22" dur="500"/>
                                        <p:tgtEl>
                                          <p:spTgt spid="41"/>
                                        </p:tgtEl>
                                      </p:cBhvr>
                                    </p:animEffect>
                                  </p:childTnLst>
                                </p:cTn>
                              </p:par>
                            </p:childTnLst>
                          </p:cTn>
                        </p:par>
                        <p:par>
                          <p:cTn id="23" fill="hold">
                            <p:stCondLst>
                              <p:cond delay="1350"/>
                            </p:stCondLst>
                            <p:childTnLst>
                              <p:par>
                                <p:cTn id="24" presetID="2" presetClass="entr" presetSubtype="4"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ppt_x"/>
                                          </p:val>
                                        </p:tav>
                                        <p:tav tm="100000">
                                          <p:val>
                                            <p:strVal val="#ppt_x"/>
                                          </p:val>
                                        </p:tav>
                                      </p:tavLst>
                                    </p:anim>
                                    <p:anim calcmode="lin" valueType="num">
                                      <p:cBhvr additive="base">
                                        <p:cTn id="27" dur="500" fill="hold"/>
                                        <p:tgtEl>
                                          <p:spTgt spid="32"/>
                                        </p:tgtEl>
                                        <p:attrNameLst>
                                          <p:attrName>ppt_y</p:attrName>
                                        </p:attrNameLst>
                                      </p:cBhvr>
                                      <p:tavLst>
                                        <p:tav tm="0">
                                          <p:val>
                                            <p:strVal val="1+#ppt_h/2"/>
                                          </p:val>
                                        </p:tav>
                                        <p:tav tm="100000">
                                          <p:val>
                                            <p:strVal val="#ppt_y"/>
                                          </p:val>
                                        </p:tav>
                                      </p:tavLst>
                                    </p:anim>
                                  </p:childTnLst>
                                </p:cTn>
                              </p:par>
                            </p:childTnLst>
                          </p:cTn>
                        </p:par>
                        <p:par>
                          <p:cTn id="28" fill="hold">
                            <p:stCondLst>
                              <p:cond delay="1850"/>
                            </p:stCondLst>
                            <p:childTnLst>
                              <p:par>
                                <p:cTn id="29" presetID="53" presetClass="entr" presetSubtype="0" fill="hold" grpId="0" nodeType="after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p:cTn id="31" dur="500" fill="hold"/>
                                        <p:tgtEl>
                                          <p:spTgt spid="80"/>
                                        </p:tgtEl>
                                        <p:attrNameLst>
                                          <p:attrName>ppt_w</p:attrName>
                                        </p:attrNameLst>
                                      </p:cBhvr>
                                      <p:tavLst>
                                        <p:tav tm="0">
                                          <p:val>
                                            <p:fltVal val="0"/>
                                          </p:val>
                                        </p:tav>
                                        <p:tav tm="100000">
                                          <p:val>
                                            <p:strVal val="#ppt_w"/>
                                          </p:val>
                                        </p:tav>
                                      </p:tavLst>
                                    </p:anim>
                                    <p:anim calcmode="lin" valueType="num">
                                      <p:cBhvr>
                                        <p:cTn id="32" dur="500" fill="hold"/>
                                        <p:tgtEl>
                                          <p:spTgt spid="80"/>
                                        </p:tgtEl>
                                        <p:attrNameLst>
                                          <p:attrName>ppt_h</p:attrName>
                                        </p:attrNameLst>
                                      </p:cBhvr>
                                      <p:tavLst>
                                        <p:tav tm="0">
                                          <p:val>
                                            <p:fltVal val="0"/>
                                          </p:val>
                                        </p:tav>
                                        <p:tav tm="100000">
                                          <p:val>
                                            <p:strVal val="#ppt_h"/>
                                          </p:val>
                                        </p:tav>
                                      </p:tavLst>
                                    </p:anim>
                                    <p:animEffect transition="in" filter="fade">
                                      <p:cBhvr>
                                        <p:cTn id="33" dur="500"/>
                                        <p:tgtEl>
                                          <p:spTgt spid="80"/>
                                        </p:tgtEl>
                                      </p:cBhvr>
                                    </p:animEffect>
                                  </p:childTnLst>
                                </p:cTn>
                              </p:par>
                            </p:childTnLst>
                          </p:cTn>
                        </p:par>
                        <p:par>
                          <p:cTn id="34" fill="hold">
                            <p:stCondLst>
                              <p:cond delay="2350"/>
                            </p:stCondLst>
                            <p:childTnLst>
                              <p:par>
                                <p:cTn id="35" presetID="53"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par>
                                <p:cTn id="40" presetID="10" presetClass="entr" presetSubtype="0" fill="hold"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childTnLst>
                                </p:cTn>
                              </p:par>
                            </p:childTnLst>
                          </p:cTn>
                        </p:par>
                        <p:par>
                          <p:cTn id="43" fill="hold">
                            <p:stCondLst>
                              <p:cond delay="3350"/>
                            </p:stCondLst>
                            <p:childTnLst>
                              <p:par>
                                <p:cTn id="44" presetID="53"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Effect transition="in" filter="fade">
                                      <p:cBhvr>
                                        <p:cTn id="48" dur="500"/>
                                        <p:tgtEl>
                                          <p:spTgt spid="29"/>
                                        </p:tgtEl>
                                      </p:cBhvr>
                                    </p:animEffect>
                                  </p:childTnLst>
                                </p:cTn>
                              </p:par>
                            </p:childTnLst>
                          </p:cTn>
                        </p:par>
                        <p:par>
                          <p:cTn id="49" fill="hold">
                            <p:stCondLst>
                              <p:cond delay="3850"/>
                            </p:stCondLst>
                            <p:childTnLst>
                              <p:par>
                                <p:cTn id="50" presetID="53"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animEffect transition="in" filter="fade">
                                      <p:cBhvr>
                                        <p:cTn id="54" dur="500"/>
                                        <p:tgtEl>
                                          <p:spTgt spid="37"/>
                                        </p:tgtEl>
                                      </p:cBhvr>
                                    </p:animEffect>
                                  </p:childTnLst>
                                </p:cTn>
                              </p:par>
                              <p:par>
                                <p:cTn id="55" presetID="10" presetClass="entr" presetSubtype="0" fill="hold"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1000"/>
                                        <p:tgtEl>
                                          <p:spTgt spid="6"/>
                                        </p:tgtEl>
                                      </p:cBhvr>
                                    </p:animEffect>
                                  </p:childTnLst>
                                </p:cTn>
                              </p:par>
                            </p:childTnLst>
                          </p:cTn>
                        </p:par>
                        <p:par>
                          <p:cTn id="58" fill="hold">
                            <p:stCondLst>
                              <p:cond delay="4850"/>
                            </p:stCondLst>
                            <p:childTnLst>
                              <p:par>
                                <p:cTn id="59" presetID="53"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Effect transition="in" filter="fade">
                                      <p:cBhvr>
                                        <p:cTn id="63" dur="500"/>
                                        <p:tgtEl>
                                          <p:spTgt spid="26"/>
                                        </p:tgtEl>
                                      </p:cBhvr>
                                    </p:animEffect>
                                  </p:childTnLst>
                                </p:cTn>
                              </p:par>
                            </p:childTnLst>
                          </p:cTn>
                        </p:par>
                        <p:par>
                          <p:cTn id="64" fill="hold">
                            <p:stCondLst>
                              <p:cond delay="5350"/>
                            </p:stCondLst>
                            <p:childTnLst>
                              <p:par>
                                <p:cTn id="65" presetID="53" presetClass="entr" presetSubtype="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ppt_w</p:attrName>
                                        </p:attrNameLst>
                                      </p:cBhvr>
                                      <p:tavLst>
                                        <p:tav tm="0">
                                          <p:val>
                                            <p:fltVal val="0"/>
                                          </p:val>
                                        </p:tav>
                                        <p:tav tm="100000">
                                          <p:val>
                                            <p:strVal val="#ppt_w"/>
                                          </p:val>
                                        </p:tav>
                                      </p:tavLst>
                                    </p:anim>
                                    <p:anim calcmode="lin" valueType="num">
                                      <p:cBhvr>
                                        <p:cTn id="68" dur="500" fill="hold"/>
                                        <p:tgtEl>
                                          <p:spTgt spid="39"/>
                                        </p:tgtEl>
                                        <p:attrNameLst>
                                          <p:attrName>ppt_h</p:attrName>
                                        </p:attrNameLst>
                                      </p:cBhvr>
                                      <p:tavLst>
                                        <p:tav tm="0">
                                          <p:val>
                                            <p:fltVal val="0"/>
                                          </p:val>
                                        </p:tav>
                                        <p:tav tm="100000">
                                          <p:val>
                                            <p:strVal val="#ppt_h"/>
                                          </p:val>
                                        </p:tav>
                                      </p:tavLst>
                                    </p:anim>
                                    <p:animEffect transition="in" filter="fade">
                                      <p:cBhvr>
                                        <p:cTn id="69" dur="500"/>
                                        <p:tgtEl>
                                          <p:spTgt spid="39"/>
                                        </p:tgtEl>
                                      </p:cBhvr>
                                    </p:animEffect>
                                  </p:childTnLst>
                                </p:cTn>
                              </p:par>
                              <p:par>
                                <p:cTn id="70" presetID="10" presetClass="entr" presetSubtype="0" fill="hold" nodeType="with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1000"/>
                                        <p:tgtEl>
                                          <p:spTgt spid="5"/>
                                        </p:tgtEl>
                                      </p:cBhvr>
                                    </p:animEffect>
                                  </p:childTnLst>
                                </p:cTn>
                              </p:par>
                            </p:childTnLst>
                          </p:cTn>
                        </p:par>
                        <p:par>
                          <p:cTn id="73" fill="hold">
                            <p:stCondLst>
                              <p:cond delay="6350"/>
                            </p:stCondLst>
                            <p:childTnLst>
                              <p:par>
                                <p:cTn id="74" presetID="18" presetClass="entr" presetSubtype="3"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strips(upRight)">
                                      <p:cBhvr>
                                        <p:cTn id="76" dur="1000"/>
                                        <p:tgtEl>
                                          <p:spTgt spid="35"/>
                                        </p:tgtEl>
                                      </p:cBhvr>
                                    </p:animEffect>
                                  </p:childTnLst>
                                </p:cTn>
                              </p:par>
                            </p:childTnLst>
                          </p:cTn>
                        </p:par>
                        <p:par>
                          <p:cTn id="77" fill="hold">
                            <p:stCondLst>
                              <p:cond delay="7350"/>
                            </p:stCondLst>
                            <p:childTnLst>
                              <p:par>
                                <p:cTn id="78" presetID="18" presetClass="entr" presetSubtype="6"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strips(downRight)">
                                      <p:cBhvr>
                                        <p:cTn id="80" dur="1000"/>
                                        <p:tgtEl>
                                          <p:spTgt spid="34"/>
                                        </p:tgtEl>
                                      </p:cBhvr>
                                    </p:animEffect>
                                  </p:childTnLst>
                                </p:cTn>
                              </p:par>
                            </p:childTnLst>
                          </p:cTn>
                        </p:par>
                        <p:par>
                          <p:cTn id="81" fill="hold">
                            <p:stCondLst>
                              <p:cond delay="8350"/>
                            </p:stCondLst>
                            <p:childTnLst>
                              <p:par>
                                <p:cTn id="82" presetID="18" presetClass="entr" presetSubtype="12" fill="hold" grpId="0" nodeType="after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strips(downLeft)">
                                      <p:cBhvr>
                                        <p:cTn id="84"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9" grpId="0" animBg="1"/>
      <p:bldP spid="80" grpId="0" animBg="1"/>
      <p:bldP spid="32" grpId="0"/>
      <p:bldP spid="34" grpId="0" animBg="1"/>
      <p:bldP spid="35" grpId="0" animBg="1"/>
      <p:bldP spid="36" grpId="0" animBg="1"/>
      <p:bldP spid="33" grpId="0" animBg="1"/>
      <p:bldP spid="37" grpId="0" animBg="1"/>
      <p:bldP spid="39" grpId="0" animBg="1"/>
      <p:bldP spid="41" grpId="0" animBg="1"/>
      <p:bldP spid="4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580813" y="6340475"/>
            <a:ext cx="611187" cy="366713"/>
          </a:xfrm>
          <a:prstGeom prst="rect">
            <a:avLst/>
          </a:prstGeom>
        </p:spPr>
        <p:txBody>
          <a:bodyPr/>
          <a:lstStyle/>
          <a:p>
            <a:fld id="{C136B7D2-B98C-44FD-8D04-7EC62A564975}" type="slidenum">
              <a:rPr lang="en-US" smtClean="0"/>
              <a:pPr/>
              <a:t>29</a:t>
            </a:fld>
            <a:endParaRPr lang="en-US" dirty="0"/>
          </a:p>
        </p:txBody>
      </p:sp>
      <p:sp>
        <p:nvSpPr>
          <p:cNvPr id="6" name="Plaque 5"/>
          <p:cNvSpPr/>
          <p:nvPr/>
        </p:nvSpPr>
        <p:spPr>
          <a:xfrm>
            <a:off x="4684235" y="2358588"/>
            <a:ext cx="2823530" cy="2823529"/>
          </a:xfrm>
          <a:prstGeom prst="plaque">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grpSp>
        <p:nvGrpSpPr>
          <p:cNvPr id="35" name="Group 34"/>
          <p:cNvGrpSpPr/>
          <p:nvPr/>
        </p:nvGrpSpPr>
        <p:grpSpPr>
          <a:xfrm>
            <a:off x="4060852" y="1817416"/>
            <a:ext cx="1752923" cy="1778005"/>
            <a:chOff x="3045240" y="1362746"/>
            <a:chExt cx="1315035" cy="1333851"/>
          </a:xfrm>
        </p:grpSpPr>
        <p:sp>
          <p:nvSpPr>
            <p:cNvPr id="31" name="Teardrop 30"/>
            <p:cNvSpPr/>
            <p:nvPr/>
          </p:nvSpPr>
          <p:spPr>
            <a:xfrm rot="16200000">
              <a:off x="3074219" y="1410542"/>
              <a:ext cx="1286055" cy="1286056"/>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sp>
          <p:nvSpPr>
            <p:cNvPr id="7" name="Teardrop 6"/>
            <p:cNvSpPr/>
            <p:nvPr/>
          </p:nvSpPr>
          <p:spPr>
            <a:xfrm rot="16200000">
              <a:off x="3045240" y="1362746"/>
              <a:ext cx="1286055" cy="1286056"/>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grpSp>
      <p:grpSp>
        <p:nvGrpSpPr>
          <p:cNvPr id="38" name="Group 37"/>
          <p:cNvGrpSpPr/>
          <p:nvPr/>
        </p:nvGrpSpPr>
        <p:grpSpPr>
          <a:xfrm>
            <a:off x="6416856" y="1817415"/>
            <a:ext cx="1714295" cy="1777777"/>
            <a:chOff x="4812704" y="1362746"/>
            <a:chExt cx="1286056" cy="1333680"/>
          </a:xfrm>
        </p:grpSpPr>
        <p:sp>
          <p:nvSpPr>
            <p:cNvPr id="32" name="Teardrop 31"/>
            <p:cNvSpPr/>
            <p:nvPr/>
          </p:nvSpPr>
          <p:spPr>
            <a:xfrm>
              <a:off x="4812704" y="1410371"/>
              <a:ext cx="1286056" cy="1286055"/>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sp>
          <p:nvSpPr>
            <p:cNvPr id="8" name="Teardrop 7"/>
            <p:cNvSpPr/>
            <p:nvPr/>
          </p:nvSpPr>
          <p:spPr>
            <a:xfrm>
              <a:off x="4812704" y="1362746"/>
              <a:ext cx="1286056" cy="1286055"/>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grpSp>
      <p:grpSp>
        <p:nvGrpSpPr>
          <p:cNvPr id="36" name="Group 35"/>
          <p:cNvGrpSpPr/>
          <p:nvPr/>
        </p:nvGrpSpPr>
        <p:grpSpPr>
          <a:xfrm>
            <a:off x="4060850" y="3980296"/>
            <a:ext cx="1765082" cy="1752384"/>
            <a:chOff x="3045240" y="2985330"/>
            <a:chExt cx="1324156" cy="1314630"/>
          </a:xfrm>
        </p:grpSpPr>
        <p:sp>
          <p:nvSpPr>
            <p:cNvPr id="33" name="Teardrop 32"/>
            <p:cNvSpPr/>
            <p:nvPr/>
          </p:nvSpPr>
          <p:spPr>
            <a:xfrm rot="10800000">
              <a:off x="3083340" y="2985330"/>
              <a:ext cx="1286056" cy="1286055"/>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sp>
          <p:nvSpPr>
            <p:cNvPr id="9" name="Teardrop 8"/>
            <p:cNvSpPr/>
            <p:nvPr/>
          </p:nvSpPr>
          <p:spPr>
            <a:xfrm rot="10800000">
              <a:off x="3045240" y="3013905"/>
              <a:ext cx="1286056" cy="1286055"/>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grpSp>
      <p:grpSp>
        <p:nvGrpSpPr>
          <p:cNvPr id="37" name="Group 36"/>
          <p:cNvGrpSpPr/>
          <p:nvPr/>
        </p:nvGrpSpPr>
        <p:grpSpPr>
          <a:xfrm>
            <a:off x="6378768" y="3980296"/>
            <a:ext cx="1752385" cy="1752384"/>
            <a:chOff x="4784130" y="2985330"/>
            <a:chExt cx="1314631" cy="1314630"/>
          </a:xfrm>
        </p:grpSpPr>
        <p:sp>
          <p:nvSpPr>
            <p:cNvPr id="34" name="Teardrop 33"/>
            <p:cNvSpPr/>
            <p:nvPr/>
          </p:nvSpPr>
          <p:spPr>
            <a:xfrm rot="5400000">
              <a:off x="4784130" y="2985330"/>
              <a:ext cx="1286055" cy="1286056"/>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sp>
          <p:nvSpPr>
            <p:cNvPr id="10" name="Teardrop 9"/>
            <p:cNvSpPr/>
            <p:nvPr/>
          </p:nvSpPr>
          <p:spPr>
            <a:xfrm rot="5400000">
              <a:off x="4812705" y="3013905"/>
              <a:ext cx="1286055" cy="1286056"/>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00B0F0"/>
                </a:solidFill>
              </a:endParaRPr>
            </a:p>
          </p:txBody>
        </p:sp>
      </p:grpSp>
      <p:grpSp>
        <p:nvGrpSpPr>
          <p:cNvPr id="13" name="Group 57"/>
          <p:cNvGrpSpPr/>
          <p:nvPr/>
        </p:nvGrpSpPr>
        <p:grpSpPr>
          <a:xfrm>
            <a:off x="950561" y="4558063"/>
            <a:ext cx="2995338" cy="1202594"/>
            <a:chOff x="-267404" y="3035847"/>
            <a:chExt cx="2247089" cy="902181"/>
          </a:xfrm>
        </p:grpSpPr>
        <p:sp>
          <p:nvSpPr>
            <p:cNvPr id="14" name="TextBox 13"/>
            <p:cNvSpPr txBox="1"/>
            <p:nvPr/>
          </p:nvSpPr>
          <p:spPr>
            <a:xfrm>
              <a:off x="-267404" y="3416692"/>
              <a:ext cx="2247089" cy="521336"/>
            </a:xfrm>
            <a:prstGeom prst="rect">
              <a:avLst/>
            </a:prstGeom>
            <a:noFill/>
          </p:spPr>
          <p:txBody>
            <a:bodyPr wrap="square" lIns="0" tIns="0" rIns="0" bIns="0" rtlCol="0">
              <a:spAutoFit/>
            </a:bodyPr>
            <a:lstStyle/>
            <a:p>
              <a:pPr>
                <a:lnSpc>
                  <a:spcPct val="130000"/>
                </a:lnSpc>
              </a:pPr>
              <a:r>
                <a:rPr lang="en-US" altLang="zh-CN" sz="12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15" name="Rectangle 14"/>
            <p:cNvSpPr/>
            <p:nvPr/>
          </p:nvSpPr>
          <p:spPr>
            <a:xfrm>
              <a:off x="651240" y="3035847"/>
              <a:ext cx="1154463" cy="271251"/>
            </a:xfrm>
            <a:prstGeom prst="rect">
              <a:avLst/>
            </a:prstGeom>
          </p:spPr>
          <p:txBody>
            <a:bodyPr wrap="none" lIns="0" tIns="0" rIns="0" bIns="0">
              <a:spAutoFit/>
            </a:bodyPr>
            <a:lstStyle/>
            <a:p>
              <a:pPr>
                <a:lnSpc>
                  <a:spcPct val="130000"/>
                </a:lnSpc>
              </a:pPr>
              <a:r>
                <a:rPr lang="zh-CN" altLang="en-US" sz="2000" dirty="0">
                  <a:solidFill>
                    <a:srgbClr val="0070C0"/>
                  </a:solidFill>
                  <a:latin typeface="汉仪菱心体简" panose="02010609000101010101" pitchFamily="49" charset="-122"/>
                  <a:ea typeface="汉仪菱心体简" panose="02010609000101010101" pitchFamily="49" charset="-122"/>
                </a:rPr>
                <a:t>点击添加标题</a:t>
              </a:r>
            </a:p>
          </p:txBody>
        </p:sp>
      </p:grpSp>
      <p:grpSp>
        <p:nvGrpSpPr>
          <p:cNvPr id="16" name="Group 58"/>
          <p:cNvGrpSpPr/>
          <p:nvPr/>
        </p:nvGrpSpPr>
        <p:grpSpPr>
          <a:xfrm>
            <a:off x="8284192" y="1636627"/>
            <a:ext cx="3034136" cy="965972"/>
            <a:chOff x="7174424" y="1216967"/>
            <a:chExt cx="2276195" cy="724668"/>
          </a:xfrm>
        </p:grpSpPr>
        <p:sp>
          <p:nvSpPr>
            <p:cNvPr id="17" name="TextBox 16"/>
            <p:cNvSpPr txBox="1"/>
            <p:nvPr/>
          </p:nvSpPr>
          <p:spPr>
            <a:xfrm>
              <a:off x="7174424" y="1600395"/>
              <a:ext cx="2276195" cy="341240"/>
            </a:xfrm>
            <a:prstGeom prst="rect">
              <a:avLst/>
            </a:prstGeom>
            <a:noFill/>
          </p:spPr>
          <p:txBody>
            <a:bodyPr wrap="square" lIns="0" tIns="0" rIns="0" bIns="0" rtlCol="0">
              <a:spAutoFit/>
            </a:bodyPr>
            <a:lstStyle/>
            <a:p>
              <a:pPr>
                <a:lnSpc>
                  <a:spcPct val="130000"/>
                </a:lnSpc>
              </a:pPr>
              <a:r>
                <a:rPr lang="en-US" altLang="zh-CN" sz="12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18" name="Rectangle 17"/>
            <p:cNvSpPr/>
            <p:nvPr/>
          </p:nvSpPr>
          <p:spPr>
            <a:xfrm>
              <a:off x="7174424" y="1216967"/>
              <a:ext cx="1154463" cy="271251"/>
            </a:xfrm>
            <a:prstGeom prst="rect">
              <a:avLst/>
            </a:prstGeom>
          </p:spPr>
          <p:txBody>
            <a:bodyPr wrap="none" lIns="0" tIns="0" rIns="0" bIns="0">
              <a:spAutoFit/>
            </a:bodyPr>
            <a:lstStyle/>
            <a:p>
              <a:pPr>
                <a:lnSpc>
                  <a:spcPct val="130000"/>
                </a:lnSpc>
              </a:pPr>
              <a:r>
                <a:rPr lang="zh-CN" altLang="en-US" sz="2000" dirty="0">
                  <a:solidFill>
                    <a:srgbClr val="0070C0"/>
                  </a:solidFill>
                  <a:latin typeface="汉仪菱心体简" panose="02010609000101010101" pitchFamily="49" charset="-122"/>
                  <a:ea typeface="汉仪菱心体简" panose="02010609000101010101" pitchFamily="49" charset="-122"/>
                </a:rPr>
                <a:t>点击添加标题</a:t>
              </a:r>
            </a:p>
          </p:txBody>
        </p:sp>
      </p:grpSp>
      <p:grpSp>
        <p:nvGrpSpPr>
          <p:cNvPr id="19" name="Group 56"/>
          <p:cNvGrpSpPr/>
          <p:nvPr/>
        </p:nvGrpSpPr>
        <p:grpSpPr>
          <a:xfrm>
            <a:off x="911761" y="1731585"/>
            <a:ext cx="3034138" cy="871016"/>
            <a:chOff x="-296510" y="1299112"/>
            <a:chExt cx="2276196" cy="653432"/>
          </a:xfrm>
        </p:grpSpPr>
        <p:sp>
          <p:nvSpPr>
            <p:cNvPr id="20" name="TextBox 19"/>
            <p:cNvSpPr txBox="1"/>
            <p:nvPr/>
          </p:nvSpPr>
          <p:spPr>
            <a:xfrm>
              <a:off x="-296510" y="1611304"/>
              <a:ext cx="2276196" cy="341240"/>
            </a:xfrm>
            <a:prstGeom prst="rect">
              <a:avLst/>
            </a:prstGeom>
            <a:noFill/>
          </p:spPr>
          <p:txBody>
            <a:bodyPr wrap="square" lIns="0" tIns="0" rIns="0" bIns="0" rtlCol="0">
              <a:spAutoFit/>
            </a:bodyPr>
            <a:lstStyle/>
            <a:p>
              <a:pPr>
                <a:lnSpc>
                  <a:spcPct val="130000"/>
                </a:lnSpc>
              </a:pPr>
              <a:r>
                <a:rPr lang="en-US" altLang="zh-CN" sz="12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21" name="Rectangle 20"/>
            <p:cNvSpPr/>
            <p:nvPr/>
          </p:nvSpPr>
          <p:spPr>
            <a:xfrm>
              <a:off x="576534" y="1299112"/>
              <a:ext cx="1154463" cy="271251"/>
            </a:xfrm>
            <a:prstGeom prst="rect">
              <a:avLst/>
            </a:prstGeom>
          </p:spPr>
          <p:txBody>
            <a:bodyPr wrap="none" lIns="0" tIns="0" rIns="0" bIns="0">
              <a:spAutoFit/>
            </a:bodyPr>
            <a:lstStyle/>
            <a:p>
              <a:pPr>
                <a:lnSpc>
                  <a:spcPct val="130000"/>
                </a:lnSpc>
              </a:pPr>
              <a:r>
                <a:rPr lang="zh-CN" altLang="en-US" sz="2000" dirty="0">
                  <a:solidFill>
                    <a:srgbClr val="0070C0"/>
                  </a:solidFill>
                  <a:latin typeface="汉仪菱心体简" panose="02010609000101010101" pitchFamily="49" charset="-122"/>
                  <a:ea typeface="汉仪菱心体简" panose="02010609000101010101" pitchFamily="49" charset="-122"/>
                </a:rPr>
                <a:t>点击添加标题</a:t>
              </a:r>
            </a:p>
          </p:txBody>
        </p:sp>
      </p:grpSp>
      <p:grpSp>
        <p:nvGrpSpPr>
          <p:cNvPr id="22" name="Group 58"/>
          <p:cNvGrpSpPr/>
          <p:nvPr/>
        </p:nvGrpSpPr>
        <p:grpSpPr>
          <a:xfrm>
            <a:off x="8246102" y="4558063"/>
            <a:ext cx="3034136" cy="885742"/>
            <a:chOff x="7174424" y="1277155"/>
            <a:chExt cx="2276195" cy="664480"/>
          </a:xfrm>
        </p:grpSpPr>
        <p:sp>
          <p:nvSpPr>
            <p:cNvPr id="23" name="TextBox 22"/>
            <p:cNvSpPr txBox="1"/>
            <p:nvPr/>
          </p:nvSpPr>
          <p:spPr>
            <a:xfrm>
              <a:off x="7174424" y="1600395"/>
              <a:ext cx="2276195" cy="341240"/>
            </a:xfrm>
            <a:prstGeom prst="rect">
              <a:avLst/>
            </a:prstGeom>
            <a:noFill/>
          </p:spPr>
          <p:txBody>
            <a:bodyPr wrap="square" lIns="0" tIns="0" rIns="0" bIns="0" rtlCol="0">
              <a:spAutoFit/>
            </a:bodyPr>
            <a:lstStyle/>
            <a:p>
              <a:pPr>
                <a:lnSpc>
                  <a:spcPct val="130000"/>
                </a:lnSpc>
              </a:pPr>
              <a:r>
                <a:rPr lang="en-US" altLang="zh-CN" sz="12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24" name="Rectangle 23"/>
            <p:cNvSpPr/>
            <p:nvPr/>
          </p:nvSpPr>
          <p:spPr>
            <a:xfrm>
              <a:off x="7174424" y="1277155"/>
              <a:ext cx="1154463" cy="271251"/>
            </a:xfrm>
            <a:prstGeom prst="rect">
              <a:avLst/>
            </a:prstGeom>
          </p:spPr>
          <p:txBody>
            <a:bodyPr wrap="none" lIns="0" tIns="0" rIns="0" bIns="0">
              <a:spAutoFit/>
            </a:bodyPr>
            <a:lstStyle/>
            <a:p>
              <a:pPr>
                <a:lnSpc>
                  <a:spcPct val="130000"/>
                </a:lnSpc>
              </a:pPr>
              <a:r>
                <a:rPr lang="zh-CN" altLang="en-US" sz="2000" dirty="0">
                  <a:solidFill>
                    <a:srgbClr val="0070C0"/>
                  </a:solidFill>
                  <a:latin typeface="汉仪菱心体简" panose="02010609000101010101" pitchFamily="49" charset="-122"/>
                  <a:ea typeface="汉仪菱心体简" panose="02010609000101010101" pitchFamily="49" charset="-122"/>
                </a:rPr>
                <a:t>点击添加标题</a:t>
              </a:r>
            </a:p>
          </p:txBody>
        </p:sp>
      </p:grpSp>
      <p:sp>
        <p:nvSpPr>
          <p:cNvPr id="26" name="Freeform 131"/>
          <p:cNvSpPr>
            <a:spLocks noEditPoints="1"/>
          </p:cNvSpPr>
          <p:nvPr/>
        </p:nvSpPr>
        <p:spPr bwMode="auto">
          <a:xfrm>
            <a:off x="5775146" y="3387153"/>
            <a:ext cx="659913" cy="659913"/>
          </a:xfrm>
          <a:custGeom>
            <a:avLst/>
            <a:gdLst/>
            <a:ahLst/>
            <a:cxnLst>
              <a:cxn ang="0">
                <a:pos x="55" y="28"/>
              </a:cxn>
              <a:cxn ang="0">
                <a:pos x="27" y="55"/>
              </a:cxn>
              <a:cxn ang="0">
                <a:pos x="0" y="28"/>
              </a:cxn>
              <a:cxn ang="0">
                <a:pos x="27" y="0"/>
              </a:cxn>
              <a:cxn ang="0">
                <a:pos x="55" y="28"/>
              </a:cxn>
              <a:cxn ang="0">
                <a:pos x="42" y="28"/>
              </a:cxn>
              <a:cxn ang="0">
                <a:pos x="41" y="26"/>
              </a:cxn>
              <a:cxn ang="0">
                <a:pos x="21" y="14"/>
              </a:cxn>
              <a:cxn ang="0">
                <a:pos x="19" y="14"/>
              </a:cxn>
              <a:cxn ang="0">
                <a:pos x="18" y="16"/>
              </a:cxn>
              <a:cxn ang="0">
                <a:pos x="18" y="39"/>
              </a:cxn>
              <a:cxn ang="0">
                <a:pos x="19" y="41"/>
              </a:cxn>
              <a:cxn ang="0">
                <a:pos x="20" y="41"/>
              </a:cxn>
              <a:cxn ang="0">
                <a:pos x="21" y="41"/>
              </a:cxn>
              <a:cxn ang="0">
                <a:pos x="41" y="30"/>
              </a:cxn>
              <a:cxn ang="0">
                <a:pos x="42" y="28"/>
              </a:cxn>
            </a:cxnLst>
            <a:rect l="0" t="0" r="r" b="b"/>
            <a:pathLst>
              <a:path w="55" h="55">
                <a:moveTo>
                  <a:pt x="55" y="28"/>
                </a:moveTo>
                <a:cubicBezTo>
                  <a:pt x="55" y="43"/>
                  <a:pt x="42" y="55"/>
                  <a:pt x="27" y="55"/>
                </a:cubicBezTo>
                <a:cubicBezTo>
                  <a:pt x="12" y="55"/>
                  <a:pt x="0" y="43"/>
                  <a:pt x="0" y="28"/>
                </a:cubicBezTo>
                <a:cubicBezTo>
                  <a:pt x="0" y="13"/>
                  <a:pt x="12" y="0"/>
                  <a:pt x="27" y="0"/>
                </a:cubicBezTo>
                <a:cubicBezTo>
                  <a:pt x="42" y="0"/>
                  <a:pt x="55" y="13"/>
                  <a:pt x="55" y="28"/>
                </a:cubicBezTo>
                <a:close/>
                <a:moveTo>
                  <a:pt x="42" y="28"/>
                </a:moveTo>
                <a:cubicBezTo>
                  <a:pt x="42" y="27"/>
                  <a:pt x="42" y="26"/>
                  <a:pt x="41" y="26"/>
                </a:cubicBezTo>
                <a:cubicBezTo>
                  <a:pt x="21" y="14"/>
                  <a:pt x="21" y="14"/>
                  <a:pt x="21" y="14"/>
                </a:cubicBezTo>
                <a:cubicBezTo>
                  <a:pt x="21" y="14"/>
                  <a:pt x="20" y="14"/>
                  <a:pt x="19" y="14"/>
                </a:cubicBezTo>
                <a:cubicBezTo>
                  <a:pt x="18" y="15"/>
                  <a:pt x="18" y="16"/>
                  <a:pt x="18" y="16"/>
                </a:cubicBezTo>
                <a:cubicBezTo>
                  <a:pt x="18" y="39"/>
                  <a:pt x="18" y="39"/>
                  <a:pt x="18" y="39"/>
                </a:cubicBezTo>
                <a:cubicBezTo>
                  <a:pt x="18" y="40"/>
                  <a:pt x="18" y="41"/>
                  <a:pt x="19" y="41"/>
                </a:cubicBezTo>
                <a:cubicBezTo>
                  <a:pt x="20" y="41"/>
                  <a:pt x="20" y="41"/>
                  <a:pt x="20" y="41"/>
                </a:cubicBezTo>
                <a:cubicBezTo>
                  <a:pt x="21" y="41"/>
                  <a:pt x="21" y="41"/>
                  <a:pt x="21" y="41"/>
                </a:cubicBezTo>
                <a:cubicBezTo>
                  <a:pt x="41" y="30"/>
                  <a:pt x="41" y="30"/>
                  <a:pt x="41" y="30"/>
                </a:cubicBezTo>
                <a:cubicBezTo>
                  <a:pt x="42" y="29"/>
                  <a:pt x="42" y="29"/>
                  <a:pt x="42" y="28"/>
                </a:cubicBezTo>
                <a:close/>
              </a:path>
            </a:pathLst>
          </a:custGeom>
          <a:solidFill>
            <a:schemeClr val="bg1">
              <a:lumMod val="65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27" name="Freeform 69"/>
          <p:cNvSpPr>
            <a:spLocks/>
          </p:cNvSpPr>
          <p:nvPr/>
        </p:nvSpPr>
        <p:spPr bwMode="auto">
          <a:xfrm>
            <a:off x="4673970" y="2265137"/>
            <a:ext cx="397766" cy="747156"/>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28" name="Freeform 23"/>
          <p:cNvSpPr>
            <a:spLocks noEditPoints="1"/>
          </p:cNvSpPr>
          <p:nvPr/>
        </p:nvSpPr>
        <p:spPr bwMode="auto">
          <a:xfrm>
            <a:off x="4561501" y="4526685"/>
            <a:ext cx="681962" cy="644848"/>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29" name="Freeform 50"/>
          <p:cNvSpPr>
            <a:spLocks noEditPoints="1"/>
          </p:cNvSpPr>
          <p:nvPr/>
        </p:nvSpPr>
        <p:spPr bwMode="auto">
          <a:xfrm>
            <a:off x="7013277" y="2227750"/>
            <a:ext cx="576658" cy="743458"/>
          </a:xfrm>
          <a:custGeom>
            <a:avLst/>
            <a:gdLst/>
            <a:ahLst/>
            <a:cxnLst>
              <a:cxn ang="0">
                <a:pos x="54" y="72"/>
              </a:cxn>
              <a:cxn ang="0">
                <a:pos x="0" y="3"/>
              </a:cxn>
              <a:cxn ang="0">
                <a:pos x="56" y="3"/>
              </a:cxn>
              <a:cxn ang="0">
                <a:pos x="11" y="11"/>
              </a:cxn>
              <a:cxn ang="0">
                <a:pos x="11" y="16"/>
              </a:cxn>
              <a:cxn ang="0">
                <a:pos x="15" y="12"/>
              </a:cxn>
              <a:cxn ang="0">
                <a:pos x="11" y="21"/>
              </a:cxn>
              <a:cxn ang="0">
                <a:pos x="11" y="26"/>
              </a:cxn>
              <a:cxn ang="0">
                <a:pos x="15" y="22"/>
              </a:cxn>
              <a:cxn ang="0">
                <a:pos x="11" y="31"/>
              </a:cxn>
              <a:cxn ang="0">
                <a:pos x="11" y="36"/>
              </a:cxn>
              <a:cxn ang="0">
                <a:pos x="15" y="32"/>
              </a:cxn>
              <a:cxn ang="0">
                <a:pos x="11" y="41"/>
              </a:cxn>
              <a:cxn ang="0">
                <a:pos x="11" y="47"/>
              </a:cxn>
              <a:cxn ang="0">
                <a:pos x="15" y="43"/>
              </a:cxn>
              <a:cxn ang="0">
                <a:pos x="11" y="52"/>
              </a:cxn>
              <a:cxn ang="0">
                <a:pos x="11" y="57"/>
              </a:cxn>
              <a:cxn ang="0">
                <a:pos x="15" y="53"/>
              </a:cxn>
              <a:cxn ang="0">
                <a:pos x="24" y="16"/>
              </a:cxn>
              <a:cxn ang="0">
                <a:pos x="24" y="11"/>
              </a:cxn>
              <a:cxn ang="0">
                <a:pos x="20" y="14"/>
              </a:cxn>
              <a:cxn ang="0">
                <a:pos x="24" y="26"/>
              </a:cxn>
              <a:cxn ang="0">
                <a:pos x="24" y="21"/>
              </a:cxn>
              <a:cxn ang="0">
                <a:pos x="20" y="25"/>
              </a:cxn>
              <a:cxn ang="0">
                <a:pos x="24" y="36"/>
              </a:cxn>
              <a:cxn ang="0">
                <a:pos x="24" y="31"/>
              </a:cxn>
              <a:cxn ang="0">
                <a:pos x="20" y="35"/>
              </a:cxn>
              <a:cxn ang="0">
                <a:pos x="24" y="47"/>
              </a:cxn>
              <a:cxn ang="0">
                <a:pos x="24" y="41"/>
              </a:cxn>
              <a:cxn ang="0">
                <a:pos x="20" y="45"/>
              </a:cxn>
              <a:cxn ang="0">
                <a:pos x="22" y="57"/>
              </a:cxn>
              <a:cxn ang="0">
                <a:pos x="22" y="67"/>
              </a:cxn>
              <a:cxn ang="0">
                <a:pos x="36" y="58"/>
              </a:cxn>
              <a:cxn ang="0">
                <a:pos x="32" y="11"/>
              </a:cxn>
              <a:cxn ang="0">
                <a:pos x="32" y="16"/>
              </a:cxn>
              <a:cxn ang="0">
                <a:pos x="36" y="12"/>
              </a:cxn>
              <a:cxn ang="0">
                <a:pos x="32" y="21"/>
              </a:cxn>
              <a:cxn ang="0">
                <a:pos x="32" y="26"/>
              </a:cxn>
              <a:cxn ang="0">
                <a:pos x="36" y="22"/>
              </a:cxn>
              <a:cxn ang="0">
                <a:pos x="32" y="31"/>
              </a:cxn>
              <a:cxn ang="0">
                <a:pos x="32" y="36"/>
              </a:cxn>
              <a:cxn ang="0">
                <a:pos x="36" y="32"/>
              </a:cxn>
              <a:cxn ang="0">
                <a:pos x="32" y="41"/>
              </a:cxn>
              <a:cxn ang="0">
                <a:pos x="32" y="47"/>
              </a:cxn>
              <a:cxn ang="0">
                <a:pos x="36" y="43"/>
              </a:cxn>
              <a:cxn ang="0">
                <a:pos x="42" y="11"/>
              </a:cxn>
              <a:cxn ang="0">
                <a:pos x="42" y="16"/>
              </a:cxn>
              <a:cxn ang="0">
                <a:pos x="46" y="12"/>
              </a:cxn>
              <a:cxn ang="0">
                <a:pos x="42" y="21"/>
              </a:cxn>
              <a:cxn ang="0">
                <a:pos x="42" y="26"/>
              </a:cxn>
              <a:cxn ang="0">
                <a:pos x="46" y="22"/>
              </a:cxn>
              <a:cxn ang="0">
                <a:pos x="42" y="31"/>
              </a:cxn>
              <a:cxn ang="0">
                <a:pos x="42" y="36"/>
              </a:cxn>
              <a:cxn ang="0">
                <a:pos x="46" y="32"/>
              </a:cxn>
              <a:cxn ang="0">
                <a:pos x="42" y="41"/>
              </a:cxn>
              <a:cxn ang="0">
                <a:pos x="42" y="47"/>
              </a:cxn>
              <a:cxn ang="0">
                <a:pos x="46" y="43"/>
              </a:cxn>
              <a:cxn ang="0">
                <a:pos x="42" y="52"/>
              </a:cxn>
              <a:cxn ang="0">
                <a:pos x="42" y="57"/>
              </a:cxn>
              <a:cxn ang="0">
                <a:pos x="46" y="53"/>
              </a:cxn>
            </a:cxnLst>
            <a:rect l="0" t="0" r="r" b="b"/>
            <a:pathLst>
              <a:path w="56" h="72">
                <a:moveTo>
                  <a:pt x="56" y="3"/>
                </a:moveTo>
                <a:cubicBezTo>
                  <a:pt x="56" y="70"/>
                  <a:pt x="56" y="70"/>
                  <a:pt x="56" y="70"/>
                </a:cubicBezTo>
                <a:cubicBezTo>
                  <a:pt x="56" y="71"/>
                  <a:pt x="55" y="72"/>
                  <a:pt x="54" y="72"/>
                </a:cubicBezTo>
                <a:cubicBezTo>
                  <a:pt x="2" y="72"/>
                  <a:pt x="2" y="72"/>
                  <a:pt x="2" y="72"/>
                </a:cubicBezTo>
                <a:cubicBezTo>
                  <a:pt x="1" y="72"/>
                  <a:pt x="0" y="71"/>
                  <a:pt x="0" y="70"/>
                </a:cubicBezTo>
                <a:cubicBezTo>
                  <a:pt x="0" y="3"/>
                  <a:pt x="0" y="3"/>
                  <a:pt x="0" y="3"/>
                </a:cubicBezTo>
                <a:cubicBezTo>
                  <a:pt x="0" y="1"/>
                  <a:pt x="1" y="0"/>
                  <a:pt x="2" y="0"/>
                </a:cubicBezTo>
                <a:cubicBezTo>
                  <a:pt x="54" y="0"/>
                  <a:pt x="54" y="0"/>
                  <a:pt x="54" y="0"/>
                </a:cubicBezTo>
                <a:cubicBezTo>
                  <a:pt x="55" y="0"/>
                  <a:pt x="56" y="1"/>
                  <a:pt x="56" y="3"/>
                </a:cubicBezTo>
                <a:close/>
                <a:moveTo>
                  <a:pt x="15" y="12"/>
                </a:moveTo>
                <a:cubicBezTo>
                  <a:pt x="15" y="11"/>
                  <a:pt x="15" y="11"/>
                  <a:pt x="14" y="11"/>
                </a:cubicBezTo>
                <a:cubicBezTo>
                  <a:pt x="11" y="11"/>
                  <a:pt x="11" y="11"/>
                  <a:pt x="11" y="11"/>
                </a:cubicBezTo>
                <a:cubicBezTo>
                  <a:pt x="11" y="11"/>
                  <a:pt x="10" y="11"/>
                  <a:pt x="10" y="12"/>
                </a:cubicBezTo>
                <a:cubicBezTo>
                  <a:pt x="10" y="14"/>
                  <a:pt x="10" y="14"/>
                  <a:pt x="10" y="14"/>
                </a:cubicBezTo>
                <a:cubicBezTo>
                  <a:pt x="10" y="15"/>
                  <a:pt x="11" y="16"/>
                  <a:pt x="11" y="16"/>
                </a:cubicBezTo>
                <a:cubicBezTo>
                  <a:pt x="14" y="16"/>
                  <a:pt x="14" y="16"/>
                  <a:pt x="14" y="16"/>
                </a:cubicBezTo>
                <a:cubicBezTo>
                  <a:pt x="15" y="16"/>
                  <a:pt x="15" y="15"/>
                  <a:pt x="15" y="14"/>
                </a:cubicBezTo>
                <a:lnTo>
                  <a:pt x="15" y="12"/>
                </a:lnTo>
                <a:close/>
                <a:moveTo>
                  <a:pt x="15" y="22"/>
                </a:moveTo>
                <a:cubicBezTo>
                  <a:pt x="15" y="21"/>
                  <a:pt x="15" y="21"/>
                  <a:pt x="14" y="21"/>
                </a:cubicBezTo>
                <a:cubicBezTo>
                  <a:pt x="11" y="21"/>
                  <a:pt x="11" y="21"/>
                  <a:pt x="11" y="21"/>
                </a:cubicBezTo>
                <a:cubicBezTo>
                  <a:pt x="11" y="21"/>
                  <a:pt x="10" y="21"/>
                  <a:pt x="10" y="22"/>
                </a:cubicBezTo>
                <a:cubicBezTo>
                  <a:pt x="10" y="25"/>
                  <a:pt x="10" y="25"/>
                  <a:pt x="10" y="25"/>
                </a:cubicBezTo>
                <a:cubicBezTo>
                  <a:pt x="10" y="25"/>
                  <a:pt x="11" y="26"/>
                  <a:pt x="11" y="26"/>
                </a:cubicBezTo>
                <a:cubicBezTo>
                  <a:pt x="14" y="26"/>
                  <a:pt x="14" y="26"/>
                  <a:pt x="14" y="26"/>
                </a:cubicBezTo>
                <a:cubicBezTo>
                  <a:pt x="15" y="26"/>
                  <a:pt x="15" y="25"/>
                  <a:pt x="15" y="25"/>
                </a:cubicBezTo>
                <a:lnTo>
                  <a:pt x="15" y="22"/>
                </a:lnTo>
                <a:close/>
                <a:moveTo>
                  <a:pt x="15" y="32"/>
                </a:moveTo>
                <a:cubicBezTo>
                  <a:pt x="15" y="32"/>
                  <a:pt x="15" y="31"/>
                  <a:pt x="14" y="31"/>
                </a:cubicBezTo>
                <a:cubicBezTo>
                  <a:pt x="11" y="31"/>
                  <a:pt x="11" y="31"/>
                  <a:pt x="11" y="31"/>
                </a:cubicBezTo>
                <a:cubicBezTo>
                  <a:pt x="11" y="31"/>
                  <a:pt x="10" y="32"/>
                  <a:pt x="10" y="32"/>
                </a:cubicBezTo>
                <a:cubicBezTo>
                  <a:pt x="10" y="35"/>
                  <a:pt x="10" y="35"/>
                  <a:pt x="10" y="35"/>
                </a:cubicBezTo>
                <a:cubicBezTo>
                  <a:pt x="10" y="36"/>
                  <a:pt x="11" y="36"/>
                  <a:pt x="11" y="36"/>
                </a:cubicBezTo>
                <a:cubicBezTo>
                  <a:pt x="14" y="36"/>
                  <a:pt x="14" y="36"/>
                  <a:pt x="14" y="36"/>
                </a:cubicBezTo>
                <a:cubicBezTo>
                  <a:pt x="15" y="36"/>
                  <a:pt x="15" y="36"/>
                  <a:pt x="15" y="35"/>
                </a:cubicBezTo>
                <a:lnTo>
                  <a:pt x="15" y="32"/>
                </a:lnTo>
                <a:close/>
                <a:moveTo>
                  <a:pt x="15" y="43"/>
                </a:moveTo>
                <a:cubicBezTo>
                  <a:pt x="15" y="42"/>
                  <a:pt x="15" y="41"/>
                  <a:pt x="14" y="41"/>
                </a:cubicBezTo>
                <a:cubicBezTo>
                  <a:pt x="11" y="41"/>
                  <a:pt x="11" y="41"/>
                  <a:pt x="11" y="41"/>
                </a:cubicBezTo>
                <a:cubicBezTo>
                  <a:pt x="11" y="41"/>
                  <a:pt x="10" y="42"/>
                  <a:pt x="10" y="43"/>
                </a:cubicBezTo>
                <a:cubicBezTo>
                  <a:pt x="10" y="45"/>
                  <a:pt x="10" y="45"/>
                  <a:pt x="10" y="45"/>
                </a:cubicBezTo>
                <a:cubicBezTo>
                  <a:pt x="10" y="46"/>
                  <a:pt x="11" y="47"/>
                  <a:pt x="11" y="47"/>
                </a:cubicBezTo>
                <a:cubicBezTo>
                  <a:pt x="14" y="47"/>
                  <a:pt x="14" y="47"/>
                  <a:pt x="14" y="47"/>
                </a:cubicBezTo>
                <a:cubicBezTo>
                  <a:pt x="15" y="47"/>
                  <a:pt x="15" y="46"/>
                  <a:pt x="15" y="45"/>
                </a:cubicBezTo>
                <a:lnTo>
                  <a:pt x="15" y="43"/>
                </a:lnTo>
                <a:close/>
                <a:moveTo>
                  <a:pt x="15" y="53"/>
                </a:moveTo>
                <a:cubicBezTo>
                  <a:pt x="15" y="52"/>
                  <a:pt x="15" y="52"/>
                  <a:pt x="14" y="52"/>
                </a:cubicBezTo>
                <a:cubicBezTo>
                  <a:pt x="11" y="52"/>
                  <a:pt x="11" y="52"/>
                  <a:pt x="11" y="52"/>
                </a:cubicBezTo>
                <a:cubicBezTo>
                  <a:pt x="11" y="52"/>
                  <a:pt x="10" y="52"/>
                  <a:pt x="10" y="53"/>
                </a:cubicBezTo>
                <a:cubicBezTo>
                  <a:pt x="10" y="56"/>
                  <a:pt x="10" y="56"/>
                  <a:pt x="10" y="56"/>
                </a:cubicBezTo>
                <a:cubicBezTo>
                  <a:pt x="10" y="56"/>
                  <a:pt x="11" y="57"/>
                  <a:pt x="11" y="57"/>
                </a:cubicBezTo>
                <a:cubicBezTo>
                  <a:pt x="14" y="57"/>
                  <a:pt x="14" y="57"/>
                  <a:pt x="14" y="57"/>
                </a:cubicBezTo>
                <a:cubicBezTo>
                  <a:pt x="15" y="57"/>
                  <a:pt x="15" y="56"/>
                  <a:pt x="15" y="56"/>
                </a:cubicBezTo>
                <a:lnTo>
                  <a:pt x="15" y="53"/>
                </a:lnTo>
                <a:close/>
                <a:moveTo>
                  <a:pt x="20" y="14"/>
                </a:moveTo>
                <a:cubicBezTo>
                  <a:pt x="20" y="15"/>
                  <a:pt x="21" y="16"/>
                  <a:pt x="22" y="16"/>
                </a:cubicBezTo>
                <a:cubicBezTo>
                  <a:pt x="24" y="16"/>
                  <a:pt x="24" y="16"/>
                  <a:pt x="24" y="16"/>
                </a:cubicBezTo>
                <a:cubicBezTo>
                  <a:pt x="25" y="16"/>
                  <a:pt x="25" y="15"/>
                  <a:pt x="25" y="14"/>
                </a:cubicBezTo>
                <a:cubicBezTo>
                  <a:pt x="25" y="12"/>
                  <a:pt x="25" y="12"/>
                  <a:pt x="25" y="12"/>
                </a:cubicBezTo>
                <a:cubicBezTo>
                  <a:pt x="25" y="11"/>
                  <a:pt x="25" y="11"/>
                  <a:pt x="24" y="11"/>
                </a:cubicBezTo>
                <a:cubicBezTo>
                  <a:pt x="22" y="11"/>
                  <a:pt x="22" y="11"/>
                  <a:pt x="22" y="11"/>
                </a:cubicBezTo>
                <a:cubicBezTo>
                  <a:pt x="21" y="11"/>
                  <a:pt x="20" y="11"/>
                  <a:pt x="20" y="12"/>
                </a:cubicBezTo>
                <a:lnTo>
                  <a:pt x="20" y="14"/>
                </a:lnTo>
                <a:close/>
                <a:moveTo>
                  <a:pt x="20" y="25"/>
                </a:moveTo>
                <a:cubicBezTo>
                  <a:pt x="20" y="25"/>
                  <a:pt x="21" y="26"/>
                  <a:pt x="22" y="26"/>
                </a:cubicBezTo>
                <a:cubicBezTo>
                  <a:pt x="24" y="26"/>
                  <a:pt x="24" y="26"/>
                  <a:pt x="24" y="26"/>
                </a:cubicBezTo>
                <a:cubicBezTo>
                  <a:pt x="25" y="26"/>
                  <a:pt x="25" y="25"/>
                  <a:pt x="25" y="25"/>
                </a:cubicBezTo>
                <a:cubicBezTo>
                  <a:pt x="25" y="22"/>
                  <a:pt x="25" y="22"/>
                  <a:pt x="25" y="22"/>
                </a:cubicBezTo>
                <a:cubicBezTo>
                  <a:pt x="25" y="21"/>
                  <a:pt x="25" y="21"/>
                  <a:pt x="24" y="21"/>
                </a:cubicBezTo>
                <a:cubicBezTo>
                  <a:pt x="22" y="21"/>
                  <a:pt x="22" y="21"/>
                  <a:pt x="22" y="21"/>
                </a:cubicBezTo>
                <a:cubicBezTo>
                  <a:pt x="21" y="21"/>
                  <a:pt x="20" y="21"/>
                  <a:pt x="20" y="22"/>
                </a:cubicBezTo>
                <a:lnTo>
                  <a:pt x="20" y="25"/>
                </a:lnTo>
                <a:close/>
                <a:moveTo>
                  <a:pt x="20" y="35"/>
                </a:moveTo>
                <a:cubicBezTo>
                  <a:pt x="20" y="36"/>
                  <a:pt x="21" y="36"/>
                  <a:pt x="22" y="36"/>
                </a:cubicBezTo>
                <a:cubicBezTo>
                  <a:pt x="24" y="36"/>
                  <a:pt x="24" y="36"/>
                  <a:pt x="24" y="36"/>
                </a:cubicBezTo>
                <a:cubicBezTo>
                  <a:pt x="25" y="36"/>
                  <a:pt x="25" y="36"/>
                  <a:pt x="25" y="35"/>
                </a:cubicBezTo>
                <a:cubicBezTo>
                  <a:pt x="25" y="32"/>
                  <a:pt x="25" y="32"/>
                  <a:pt x="25" y="32"/>
                </a:cubicBezTo>
                <a:cubicBezTo>
                  <a:pt x="25" y="32"/>
                  <a:pt x="25" y="31"/>
                  <a:pt x="24" y="31"/>
                </a:cubicBezTo>
                <a:cubicBezTo>
                  <a:pt x="22" y="31"/>
                  <a:pt x="22" y="31"/>
                  <a:pt x="22" y="31"/>
                </a:cubicBezTo>
                <a:cubicBezTo>
                  <a:pt x="21" y="31"/>
                  <a:pt x="20" y="32"/>
                  <a:pt x="20" y="32"/>
                </a:cubicBezTo>
                <a:lnTo>
                  <a:pt x="20" y="35"/>
                </a:lnTo>
                <a:close/>
                <a:moveTo>
                  <a:pt x="20" y="45"/>
                </a:moveTo>
                <a:cubicBezTo>
                  <a:pt x="20" y="46"/>
                  <a:pt x="21" y="47"/>
                  <a:pt x="22" y="47"/>
                </a:cubicBezTo>
                <a:cubicBezTo>
                  <a:pt x="24" y="47"/>
                  <a:pt x="24" y="47"/>
                  <a:pt x="24" y="47"/>
                </a:cubicBezTo>
                <a:cubicBezTo>
                  <a:pt x="25" y="47"/>
                  <a:pt x="25" y="46"/>
                  <a:pt x="25" y="45"/>
                </a:cubicBezTo>
                <a:cubicBezTo>
                  <a:pt x="25" y="43"/>
                  <a:pt x="25" y="43"/>
                  <a:pt x="25" y="43"/>
                </a:cubicBezTo>
                <a:cubicBezTo>
                  <a:pt x="25" y="42"/>
                  <a:pt x="25" y="41"/>
                  <a:pt x="24" y="41"/>
                </a:cubicBezTo>
                <a:cubicBezTo>
                  <a:pt x="22" y="41"/>
                  <a:pt x="22" y="41"/>
                  <a:pt x="22" y="41"/>
                </a:cubicBezTo>
                <a:cubicBezTo>
                  <a:pt x="21" y="41"/>
                  <a:pt x="20" y="42"/>
                  <a:pt x="20" y="43"/>
                </a:cubicBezTo>
                <a:lnTo>
                  <a:pt x="20" y="45"/>
                </a:lnTo>
                <a:close/>
                <a:moveTo>
                  <a:pt x="36" y="58"/>
                </a:moveTo>
                <a:cubicBezTo>
                  <a:pt x="36" y="57"/>
                  <a:pt x="35" y="57"/>
                  <a:pt x="34" y="57"/>
                </a:cubicBezTo>
                <a:cubicBezTo>
                  <a:pt x="22" y="57"/>
                  <a:pt x="22" y="57"/>
                  <a:pt x="22" y="57"/>
                </a:cubicBezTo>
                <a:cubicBezTo>
                  <a:pt x="21" y="57"/>
                  <a:pt x="20" y="57"/>
                  <a:pt x="20" y="58"/>
                </a:cubicBezTo>
                <a:cubicBezTo>
                  <a:pt x="20" y="66"/>
                  <a:pt x="20" y="66"/>
                  <a:pt x="20" y="66"/>
                </a:cubicBezTo>
                <a:cubicBezTo>
                  <a:pt x="20" y="67"/>
                  <a:pt x="21" y="67"/>
                  <a:pt x="22" y="67"/>
                </a:cubicBezTo>
                <a:cubicBezTo>
                  <a:pt x="34" y="67"/>
                  <a:pt x="34" y="67"/>
                  <a:pt x="34" y="67"/>
                </a:cubicBezTo>
                <a:cubicBezTo>
                  <a:pt x="35" y="67"/>
                  <a:pt x="36" y="67"/>
                  <a:pt x="36" y="66"/>
                </a:cubicBezTo>
                <a:lnTo>
                  <a:pt x="36" y="58"/>
                </a:lnTo>
                <a:close/>
                <a:moveTo>
                  <a:pt x="36" y="12"/>
                </a:moveTo>
                <a:cubicBezTo>
                  <a:pt x="36" y="11"/>
                  <a:pt x="35" y="11"/>
                  <a:pt x="34" y="11"/>
                </a:cubicBezTo>
                <a:cubicBezTo>
                  <a:pt x="32" y="11"/>
                  <a:pt x="32" y="11"/>
                  <a:pt x="32" y="11"/>
                </a:cubicBezTo>
                <a:cubicBezTo>
                  <a:pt x="31" y="11"/>
                  <a:pt x="31" y="11"/>
                  <a:pt x="31" y="12"/>
                </a:cubicBezTo>
                <a:cubicBezTo>
                  <a:pt x="31" y="14"/>
                  <a:pt x="31" y="14"/>
                  <a:pt x="31" y="14"/>
                </a:cubicBezTo>
                <a:cubicBezTo>
                  <a:pt x="31" y="15"/>
                  <a:pt x="31" y="16"/>
                  <a:pt x="32" y="16"/>
                </a:cubicBezTo>
                <a:cubicBezTo>
                  <a:pt x="34" y="16"/>
                  <a:pt x="34" y="16"/>
                  <a:pt x="34" y="16"/>
                </a:cubicBezTo>
                <a:cubicBezTo>
                  <a:pt x="35" y="16"/>
                  <a:pt x="36" y="15"/>
                  <a:pt x="36" y="14"/>
                </a:cubicBezTo>
                <a:lnTo>
                  <a:pt x="36" y="12"/>
                </a:lnTo>
                <a:close/>
                <a:moveTo>
                  <a:pt x="36" y="22"/>
                </a:moveTo>
                <a:cubicBezTo>
                  <a:pt x="36" y="21"/>
                  <a:pt x="35" y="21"/>
                  <a:pt x="34" y="21"/>
                </a:cubicBezTo>
                <a:cubicBezTo>
                  <a:pt x="32" y="21"/>
                  <a:pt x="32" y="21"/>
                  <a:pt x="32" y="21"/>
                </a:cubicBezTo>
                <a:cubicBezTo>
                  <a:pt x="31" y="21"/>
                  <a:pt x="31" y="21"/>
                  <a:pt x="31" y="22"/>
                </a:cubicBezTo>
                <a:cubicBezTo>
                  <a:pt x="31" y="25"/>
                  <a:pt x="31" y="25"/>
                  <a:pt x="31" y="25"/>
                </a:cubicBezTo>
                <a:cubicBezTo>
                  <a:pt x="31" y="25"/>
                  <a:pt x="31" y="26"/>
                  <a:pt x="32" y="26"/>
                </a:cubicBezTo>
                <a:cubicBezTo>
                  <a:pt x="34" y="26"/>
                  <a:pt x="34" y="26"/>
                  <a:pt x="34" y="26"/>
                </a:cubicBezTo>
                <a:cubicBezTo>
                  <a:pt x="35" y="26"/>
                  <a:pt x="36" y="25"/>
                  <a:pt x="36" y="25"/>
                </a:cubicBezTo>
                <a:lnTo>
                  <a:pt x="36" y="22"/>
                </a:lnTo>
                <a:close/>
                <a:moveTo>
                  <a:pt x="36" y="32"/>
                </a:moveTo>
                <a:cubicBezTo>
                  <a:pt x="36" y="32"/>
                  <a:pt x="35" y="31"/>
                  <a:pt x="34" y="31"/>
                </a:cubicBezTo>
                <a:cubicBezTo>
                  <a:pt x="32" y="31"/>
                  <a:pt x="32" y="31"/>
                  <a:pt x="32" y="31"/>
                </a:cubicBezTo>
                <a:cubicBezTo>
                  <a:pt x="31" y="31"/>
                  <a:pt x="31" y="32"/>
                  <a:pt x="31" y="32"/>
                </a:cubicBezTo>
                <a:cubicBezTo>
                  <a:pt x="31" y="35"/>
                  <a:pt x="31" y="35"/>
                  <a:pt x="31" y="35"/>
                </a:cubicBezTo>
                <a:cubicBezTo>
                  <a:pt x="31" y="36"/>
                  <a:pt x="31" y="36"/>
                  <a:pt x="32" y="36"/>
                </a:cubicBezTo>
                <a:cubicBezTo>
                  <a:pt x="34" y="36"/>
                  <a:pt x="34" y="36"/>
                  <a:pt x="34" y="36"/>
                </a:cubicBezTo>
                <a:cubicBezTo>
                  <a:pt x="35" y="36"/>
                  <a:pt x="36" y="36"/>
                  <a:pt x="36" y="35"/>
                </a:cubicBezTo>
                <a:lnTo>
                  <a:pt x="36" y="32"/>
                </a:lnTo>
                <a:close/>
                <a:moveTo>
                  <a:pt x="36" y="43"/>
                </a:moveTo>
                <a:cubicBezTo>
                  <a:pt x="36" y="42"/>
                  <a:pt x="35" y="41"/>
                  <a:pt x="34" y="41"/>
                </a:cubicBezTo>
                <a:cubicBezTo>
                  <a:pt x="32" y="41"/>
                  <a:pt x="32" y="41"/>
                  <a:pt x="32" y="41"/>
                </a:cubicBezTo>
                <a:cubicBezTo>
                  <a:pt x="31" y="41"/>
                  <a:pt x="31" y="42"/>
                  <a:pt x="31" y="43"/>
                </a:cubicBezTo>
                <a:cubicBezTo>
                  <a:pt x="31" y="45"/>
                  <a:pt x="31" y="45"/>
                  <a:pt x="31" y="45"/>
                </a:cubicBezTo>
                <a:cubicBezTo>
                  <a:pt x="31" y="46"/>
                  <a:pt x="31" y="47"/>
                  <a:pt x="32" y="47"/>
                </a:cubicBezTo>
                <a:cubicBezTo>
                  <a:pt x="34" y="47"/>
                  <a:pt x="34" y="47"/>
                  <a:pt x="34" y="47"/>
                </a:cubicBezTo>
                <a:cubicBezTo>
                  <a:pt x="35" y="47"/>
                  <a:pt x="36" y="46"/>
                  <a:pt x="36" y="45"/>
                </a:cubicBezTo>
                <a:lnTo>
                  <a:pt x="36" y="43"/>
                </a:lnTo>
                <a:close/>
                <a:moveTo>
                  <a:pt x="46" y="12"/>
                </a:moveTo>
                <a:cubicBezTo>
                  <a:pt x="46" y="11"/>
                  <a:pt x="45" y="11"/>
                  <a:pt x="45" y="11"/>
                </a:cubicBezTo>
                <a:cubicBezTo>
                  <a:pt x="42" y="11"/>
                  <a:pt x="42" y="11"/>
                  <a:pt x="42" y="11"/>
                </a:cubicBezTo>
                <a:cubicBezTo>
                  <a:pt x="41" y="11"/>
                  <a:pt x="41" y="11"/>
                  <a:pt x="41" y="12"/>
                </a:cubicBezTo>
                <a:cubicBezTo>
                  <a:pt x="41" y="14"/>
                  <a:pt x="41" y="14"/>
                  <a:pt x="41" y="14"/>
                </a:cubicBezTo>
                <a:cubicBezTo>
                  <a:pt x="41" y="15"/>
                  <a:pt x="41" y="16"/>
                  <a:pt x="42" y="16"/>
                </a:cubicBezTo>
                <a:cubicBezTo>
                  <a:pt x="45" y="16"/>
                  <a:pt x="45" y="16"/>
                  <a:pt x="45" y="16"/>
                </a:cubicBezTo>
                <a:cubicBezTo>
                  <a:pt x="45" y="16"/>
                  <a:pt x="46" y="15"/>
                  <a:pt x="46" y="14"/>
                </a:cubicBezTo>
                <a:lnTo>
                  <a:pt x="46" y="12"/>
                </a:lnTo>
                <a:close/>
                <a:moveTo>
                  <a:pt x="46" y="22"/>
                </a:moveTo>
                <a:cubicBezTo>
                  <a:pt x="46" y="21"/>
                  <a:pt x="45" y="21"/>
                  <a:pt x="45" y="21"/>
                </a:cubicBezTo>
                <a:cubicBezTo>
                  <a:pt x="42" y="21"/>
                  <a:pt x="42" y="21"/>
                  <a:pt x="42" y="21"/>
                </a:cubicBezTo>
                <a:cubicBezTo>
                  <a:pt x="41" y="21"/>
                  <a:pt x="41" y="21"/>
                  <a:pt x="41" y="22"/>
                </a:cubicBezTo>
                <a:cubicBezTo>
                  <a:pt x="41" y="25"/>
                  <a:pt x="41" y="25"/>
                  <a:pt x="41" y="25"/>
                </a:cubicBezTo>
                <a:cubicBezTo>
                  <a:pt x="41" y="25"/>
                  <a:pt x="41" y="26"/>
                  <a:pt x="42" y="26"/>
                </a:cubicBezTo>
                <a:cubicBezTo>
                  <a:pt x="45" y="26"/>
                  <a:pt x="45" y="26"/>
                  <a:pt x="45" y="26"/>
                </a:cubicBezTo>
                <a:cubicBezTo>
                  <a:pt x="45" y="26"/>
                  <a:pt x="46" y="25"/>
                  <a:pt x="46" y="25"/>
                </a:cubicBezTo>
                <a:lnTo>
                  <a:pt x="46" y="22"/>
                </a:lnTo>
                <a:close/>
                <a:moveTo>
                  <a:pt x="46" y="32"/>
                </a:moveTo>
                <a:cubicBezTo>
                  <a:pt x="46" y="32"/>
                  <a:pt x="45" y="31"/>
                  <a:pt x="45" y="31"/>
                </a:cubicBezTo>
                <a:cubicBezTo>
                  <a:pt x="42" y="31"/>
                  <a:pt x="42" y="31"/>
                  <a:pt x="42" y="31"/>
                </a:cubicBezTo>
                <a:cubicBezTo>
                  <a:pt x="41" y="31"/>
                  <a:pt x="41" y="32"/>
                  <a:pt x="41" y="32"/>
                </a:cubicBezTo>
                <a:cubicBezTo>
                  <a:pt x="41" y="35"/>
                  <a:pt x="41" y="35"/>
                  <a:pt x="41" y="35"/>
                </a:cubicBezTo>
                <a:cubicBezTo>
                  <a:pt x="41" y="36"/>
                  <a:pt x="41" y="36"/>
                  <a:pt x="42" y="36"/>
                </a:cubicBezTo>
                <a:cubicBezTo>
                  <a:pt x="45" y="36"/>
                  <a:pt x="45" y="36"/>
                  <a:pt x="45" y="36"/>
                </a:cubicBezTo>
                <a:cubicBezTo>
                  <a:pt x="45" y="36"/>
                  <a:pt x="46" y="36"/>
                  <a:pt x="46" y="35"/>
                </a:cubicBezTo>
                <a:lnTo>
                  <a:pt x="46" y="32"/>
                </a:lnTo>
                <a:close/>
                <a:moveTo>
                  <a:pt x="46" y="43"/>
                </a:moveTo>
                <a:cubicBezTo>
                  <a:pt x="46" y="42"/>
                  <a:pt x="45" y="41"/>
                  <a:pt x="45" y="41"/>
                </a:cubicBezTo>
                <a:cubicBezTo>
                  <a:pt x="42" y="41"/>
                  <a:pt x="42" y="41"/>
                  <a:pt x="42" y="41"/>
                </a:cubicBezTo>
                <a:cubicBezTo>
                  <a:pt x="41" y="41"/>
                  <a:pt x="41" y="42"/>
                  <a:pt x="41" y="43"/>
                </a:cubicBezTo>
                <a:cubicBezTo>
                  <a:pt x="41" y="45"/>
                  <a:pt x="41" y="45"/>
                  <a:pt x="41" y="45"/>
                </a:cubicBezTo>
                <a:cubicBezTo>
                  <a:pt x="41" y="46"/>
                  <a:pt x="41" y="47"/>
                  <a:pt x="42" y="47"/>
                </a:cubicBezTo>
                <a:cubicBezTo>
                  <a:pt x="45" y="47"/>
                  <a:pt x="45" y="47"/>
                  <a:pt x="45" y="47"/>
                </a:cubicBezTo>
                <a:cubicBezTo>
                  <a:pt x="45" y="47"/>
                  <a:pt x="46" y="46"/>
                  <a:pt x="46" y="45"/>
                </a:cubicBezTo>
                <a:lnTo>
                  <a:pt x="46" y="43"/>
                </a:lnTo>
                <a:close/>
                <a:moveTo>
                  <a:pt x="46" y="53"/>
                </a:moveTo>
                <a:cubicBezTo>
                  <a:pt x="46" y="52"/>
                  <a:pt x="45" y="52"/>
                  <a:pt x="45" y="52"/>
                </a:cubicBezTo>
                <a:cubicBezTo>
                  <a:pt x="42" y="52"/>
                  <a:pt x="42" y="52"/>
                  <a:pt x="42" y="52"/>
                </a:cubicBezTo>
                <a:cubicBezTo>
                  <a:pt x="41" y="52"/>
                  <a:pt x="41" y="52"/>
                  <a:pt x="41" y="53"/>
                </a:cubicBezTo>
                <a:cubicBezTo>
                  <a:pt x="41" y="56"/>
                  <a:pt x="41" y="56"/>
                  <a:pt x="41" y="56"/>
                </a:cubicBezTo>
                <a:cubicBezTo>
                  <a:pt x="41" y="56"/>
                  <a:pt x="41" y="57"/>
                  <a:pt x="42" y="57"/>
                </a:cubicBezTo>
                <a:cubicBezTo>
                  <a:pt x="45" y="57"/>
                  <a:pt x="45" y="57"/>
                  <a:pt x="45" y="57"/>
                </a:cubicBezTo>
                <a:cubicBezTo>
                  <a:pt x="45" y="57"/>
                  <a:pt x="46" y="56"/>
                  <a:pt x="46" y="56"/>
                </a:cubicBezTo>
                <a:lnTo>
                  <a:pt x="46" y="53"/>
                </a:ln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30" name="Freeform 57"/>
          <p:cNvSpPr>
            <a:spLocks noEditPoints="1"/>
          </p:cNvSpPr>
          <p:nvPr/>
        </p:nvSpPr>
        <p:spPr bwMode="auto">
          <a:xfrm>
            <a:off x="7013278" y="4643729"/>
            <a:ext cx="681481" cy="604151"/>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p>
        </p:txBody>
      </p:sp>
      <p:sp>
        <p:nvSpPr>
          <p:cNvPr id="39"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214888882"/>
      </p:ext>
    </p:extLst>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4" accel="50000" decel="5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1350"/>
                            </p:stCondLst>
                            <p:childTnLst>
                              <p:par>
                                <p:cTn id="18" presetID="49" presetClass="entr" presetSubtype="0" decel="10000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fltVal val="0"/>
                                          </p:val>
                                        </p:tav>
                                        <p:tav tm="100000">
                                          <p:val>
                                            <p:strVal val="#ppt_h"/>
                                          </p:val>
                                        </p:tav>
                                      </p:tavLst>
                                    </p:anim>
                                    <p:anim calcmode="lin" valueType="num">
                                      <p:cBhvr>
                                        <p:cTn id="22" dur="500" fill="hold"/>
                                        <p:tgtEl>
                                          <p:spTgt spid="26"/>
                                        </p:tgtEl>
                                        <p:attrNameLst>
                                          <p:attrName>style.rotation</p:attrName>
                                        </p:attrNameLst>
                                      </p:cBhvr>
                                      <p:tavLst>
                                        <p:tav tm="0">
                                          <p:val>
                                            <p:fltVal val="360"/>
                                          </p:val>
                                        </p:tav>
                                        <p:tav tm="100000">
                                          <p:val>
                                            <p:fltVal val="0"/>
                                          </p:val>
                                        </p:tav>
                                      </p:tavLst>
                                    </p:anim>
                                    <p:animEffect transition="in" filter="fade">
                                      <p:cBhvr>
                                        <p:cTn id="23" dur="500"/>
                                        <p:tgtEl>
                                          <p:spTgt spid="26"/>
                                        </p:tgtEl>
                                      </p:cBhvr>
                                    </p:animEffect>
                                  </p:childTnLst>
                                </p:cTn>
                              </p:par>
                            </p:childTnLst>
                          </p:cTn>
                        </p:par>
                        <p:par>
                          <p:cTn id="24" fill="hold">
                            <p:stCondLst>
                              <p:cond delay="1850"/>
                            </p:stCondLst>
                            <p:childTnLst>
                              <p:par>
                                <p:cTn id="25" presetID="2" presetClass="entr" presetSubtype="8" accel="50000" decel="50000"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ppt_y"/>
                                          </p:val>
                                        </p:tav>
                                        <p:tav tm="100000">
                                          <p:val>
                                            <p:strVal val="#ppt_y"/>
                                          </p:val>
                                        </p:tav>
                                      </p:tavLst>
                                    </p:anim>
                                  </p:childTnLst>
                                </p:cTn>
                              </p:par>
                            </p:childTnLst>
                          </p:cTn>
                        </p:par>
                        <p:par>
                          <p:cTn id="29" fill="hold">
                            <p:stCondLst>
                              <p:cond delay="2350"/>
                            </p:stCondLst>
                            <p:childTnLst>
                              <p:par>
                                <p:cTn id="30" presetID="53"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par>
                                <p:cTn id="35" presetID="2" presetClass="entr" presetSubtype="8" accel="50000" decel="5000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2850"/>
                            </p:stCondLst>
                            <p:childTnLst>
                              <p:par>
                                <p:cTn id="40" presetID="2" presetClass="entr" presetSubtype="8" accel="50000" decel="50000"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0-#ppt_w/2"/>
                                          </p:val>
                                        </p:tav>
                                        <p:tav tm="100000">
                                          <p:val>
                                            <p:strVal val="#ppt_x"/>
                                          </p:val>
                                        </p:tav>
                                      </p:tavLst>
                                    </p:anim>
                                    <p:anim calcmode="lin" valueType="num">
                                      <p:cBhvr additive="base">
                                        <p:cTn id="43" dur="500" fill="hold"/>
                                        <p:tgtEl>
                                          <p:spTgt spid="35"/>
                                        </p:tgtEl>
                                        <p:attrNameLst>
                                          <p:attrName>ppt_y</p:attrName>
                                        </p:attrNameLst>
                                      </p:cBhvr>
                                      <p:tavLst>
                                        <p:tav tm="0">
                                          <p:val>
                                            <p:strVal val="#ppt_y"/>
                                          </p:val>
                                        </p:tav>
                                        <p:tav tm="100000">
                                          <p:val>
                                            <p:strVal val="#ppt_y"/>
                                          </p:val>
                                        </p:tav>
                                      </p:tavLst>
                                    </p:anim>
                                  </p:childTnLst>
                                </p:cTn>
                              </p:par>
                            </p:childTnLst>
                          </p:cTn>
                        </p:par>
                        <p:par>
                          <p:cTn id="44" fill="hold">
                            <p:stCondLst>
                              <p:cond delay="3350"/>
                            </p:stCondLst>
                            <p:childTnLst>
                              <p:par>
                                <p:cTn id="45" presetID="53" presetClass="entr" presetSubtype="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par>
                                <p:cTn id="50" presetID="2" presetClass="entr" presetSubtype="8" accel="50000" decel="5000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0-#ppt_w/2"/>
                                          </p:val>
                                        </p:tav>
                                        <p:tav tm="100000">
                                          <p:val>
                                            <p:strVal val="#ppt_x"/>
                                          </p:val>
                                        </p:tav>
                                      </p:tavLst>
                                    </p:anim>
                                    <p:anim calcmode="lin" valueType="num">
                                      <p:cBhvr additive="base">
                                        <p:cTn id="53" dur="500" fill="hold"/>
                                        <p:tgtEl>
                                          <p:spTgt spid="19"/>
                                        </p:tgtEl>
                                        <p:attrNameLst>
                                          <p:attrName>ppt_y</p:attrName>
                                        </p:attrNameLst>
                                      </p:cBhvr>
                                      <p:tavLst>
                                        <p:tav tm="0">
                                          <p:val>
                                            <p:strVal val="#ppt_y"/>
                                          </p:val>
                                        </p:tav>
                                        <p:tav tm="100000">
                                          <p:val>
                                            <p:strVal val="#ppt_y"/>
                                          </p:val>
                                        </p:tav>
                                      </p:tavLst>
                                    </p:anim>
                                  </p:childTnLst>
                                </p:cTn>
                              </p:par>
                            </p:childTnLst>
                          </p:cTn>
                        </p:par>
                        <p:par>
                          <p:cTn id="54" fill="hold">
                            <p:stCondLst>
                              <p:cond delay="3850"/>
                            </p:stCondLst>
                            <p:childTnLst>
                              <p:par>
                                <p:cTn id="55" presetID="2" presetClass="entr" presetSubtype="2" accel="50000" decel="50000" fill="hold" nodeType="after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500" fill="hold"/>
                                        <p:tgtEl>
                                          <p:spTgt spid="38"/>
                                        </p:tgtEl>
                                        <p:attrNameLst>
                                          <p:attrName>ppt_x</p:attrName>
                                        </p:attrNameLst>
                                      </p:cBhvr>
                                      <p:tavLst>
                                        <p:tav tm="0">
                                          <p:val>
                                            <p:strVal val="1+#ppt_w/2"/>
                                          </p:val>
                                        </p:tav>
                                        <p:tav tm="100000">
                                          <p:val>
                                            <p:strVal val="#ppt_x"/>
                                          </p:val>
                                        </p:tav>
                                      </p:tavLst>
                                    </p:anim>
                                    <p:anim calcmode="lin" valueType="num">
                                      <p:cBhvr additive="base">
                                        <p:cTn id="58" dur="500" fill="hold"/>
                                        <p:tgtEl>
                                          <p:spTgt spid="38"/>
                                        </p:tgtEl>
                                        <p:attrNameLst>
                                          <p:attrName>ppt_y</p:attrName>
                                        </p:attrNameLst>
                                      </p:cBhvr>
                                      <p:tavLst>
                                        <p:tav tm="0">
                                          <p:val>
                                            <p:strVal val="#ppt_y"/>
                                          </p:val>
                                        </p:tav>
                                        <p:tav tm="100000">
                                          <p:val>
                                            <p:strVal val="#ppt_y"/>
                                          </p:val>
                                        </p:tav>
                                      </p:tavLst>
                                    </p:anim>
                                  </p:childTnLst>
                                </p:cTn>
                              </p:par>
                            </p:childTnLst>
                          </p:cTn>
                        </p:par>
                        <p:par>
                          <p:cTn id="59" fill="hold">
                            <p:stCondLst>
                              <p:cond delay="4350"/>
                            </p:stCondLst>
                            <p:childTnLst>
                              <p:par>
                                <p:cTn id="60" presetID="53" presetClass="entr" presetSubtype="0"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p:cTn id="62" dur="500" fill="hold"/>
                                        <p:tgtEl>
                                          <p:spTgt spid="29"/>
                                        </p:tgtEl>
                                        <p:attrNameLst>
                                          <p:attrName>ppt_w</p:attrName>
                                        </p:attrNameLst>
                                      </p:cBhvr>
                                      <p:tavLst>
                                        <p:tav tm="0">
                                          <p:val>
                                            <p:fltVal val="0"/>
                                          </p:val>
                                        </p:tav>
                                        <p:tav tm="100000">
                                          <p:val>
                                            <p:strVal val="#ppt_w"/>
                                          </p:val>
                                        </p:tav>
                                      </p:tavLst>
                                    </p:anim>
                                    <p:anim calcmode="lin" valueType="num">
                                      <p:cBhvr>
                                        <p:cTn id="63" dur="500" fill="hold"/>
                                        <p:tgtEl>
                                          <p:spTgt spid="29"/>
                                        </p:tgtEl>
                                        <p:attrNameLst>
                                          <p:attrName>ppt_h</p:attrName>
                                        </p:attrNameLst>
                                      </p:cBhvr>
                                      <p:tavLst>
                                        <p:tav tm="0">
                                          <p:val>
                                            <p:fltVal val="0"/>
                                          </p:val>
                                        </p:tav>
                                        <p:tav tm="100000">
                                          <p:val>
                                            <p:strVal val="#ppt_h"/>
                                          </p:val>
                                        </p:tav>
                                      </p:tavLst>
                                    </p:anim>
                                    <p:animEffect transition="in" filter="fade">
                                      <p:cBhvr>
                                        <p:cTn id="64" dur="500"/>
                                        <p:tgtEl>
                                          <p:spTgt spid="29"/>
                                        </p:tgtEl>
                                      </p:cBhvr>
                                    </p:animEffect>
                                  </p:childTnLst>
                                </p:cTn>
                              </p:par>
                              <p:par>
                                <p:cTn id="65" presetID="2" presetClass="entr" presetSubtype="2" accel="50000" decel="50000" fill="hold"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1+#ppt_w/2"/>
                                          </p:val>
                                        </p:tav>
                                        <p:tav tm="100000">
                                          <p:val>
                                            <p:strVal val="#ppt_x"/>
                                          </p:val>
                                        </p:tav>
                                      </p:tavLst>
                                    </p:anim>
                                    <p:anim calcmode="lin" valueType="num">
                                      <p:cBhvr additive="base">
                                        <p:cTn id="68" dur="500" fill="hold"/>
                                        <p:tgtEl>
                                          <p:spTgt spid="16"/>
                                        </p:tgtEl>
                                        <p:attrNameLst>
                                          <p:attrName>ppt_y</p:attrName>
                                        </p:attrNameLst>
                                      </p:cBhvr>
                                      <p:tavLst>
                                        <p:tav tm="0">
                                          <p:val>
                                            <p:strVal val="#ppt_y"/>
                                          </p:val>
                                        </p:tav>
                                        <p:tav tm="100000">
                                          <p:val>
                                            <p:strVal val="#ppt_y"/>
                                          </p:val>
                                        </p:tav>
                                      </p:tavLst>
                                    </p:anim>
                                  </p:childTnLst>
                                </p:cTn>
                              </p:par>
                            </p:childTnLst>
                          </p:cTn>
                        </p:par>
                        <p:par>
                          <p:cTn id="69" fill="hold">
                            <p:stCondLst>
                              <p:cond delay="4850"/>
                            </p:stCondLst>
                            <p:childTnLst>
                              <p:par>
                                <p:cTn id="70" presetID="2" presetClass="entr" presetSubtype="2" accel="50000" decel="50000" fill="hold" nodeType="after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additive="base">
                                        <p:cTn id="72" dur="500" fill="hold"/>
                                        <p:tgtEl>
                                          <p:spTgt spid="37"/>
                                        </p:tgtEl>
                                        <p:attrNameLst>
                                          <p:attrName>ppt_x</p:attrName>
                                        </p:attrNameLst>
                                      </p:cBhvr>
                                      <p:tavLst>
                                        <p:tav tm="0">
                                          <p:val>
                                            <p:strVal val="1+#ppt_w/2"/>
                                          </p:val>
                                        </p:tav>
                                        <p:tav tm="100000">
                                          <p:val>
                                            <p:strVal val="#ppt_x"/>
                                          </p:val>
                                        </p:tav>
                                      </p:tavLst>
                                    </p:anim>
                                    <p:anim calcmode="lin" valueType="num">
                                      <p:cBhvr additive="base">
                                        <p:cTn id="73" dur="500" fill="hold"/>
                                        <p:tgtEl>
                                          <p:spTgt spid="37"/>
                                        </p:tgtEl>
                                        <p:attrNameLst>
                                          <p:attrName>ppt_y</p:attrName>
                                        </p:attrNameLst>
                                      </p:cBhvr>
                                      <p:tavLst>
                                        <p:tav tm="0">
                                          <p:val>
                                            <p:strVal val="#ppt_y"/>
                                          </p:val>
                                        </p:tav>
                                        <p:tav tm="100000">
                                          <p:val>
                                            <p:strVal val="#ppt_y"/>
                                          </p:val>
                                        </p:tav>
                                      </p:tavLst>
                                    </p:anim>
                                  </p:childTnLst>
                                </p:cTn>
                              </p:par>
                            </p:childTnLst>
                          </p:cTn>
                        </p:par>
                        <p:par>
                          <p:cTn id="74" fill="hold">
                            <p:stCondLst>
                              <p:cond delay="5350"/>
                            </p:stCondLst>
                            <p:childTnLst>
                              <p:par>
                                <p:cTn id="75" presetID="53"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par>
                                <p:cTn id="80" presetID="2" presetClass="entr" presetSubtype="2" accel="50000" decel="50000" fill="hold" nodeType="with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fill="hold"/>
                                        <p:tgtEl>
                                          <p:spTgt spid="22"/>
                                        </p:tgtEl>
                                        <p:attrNameLst>
                                          <p:attrName>ppt_x</p:attrName>
                                        </p:attrNameLst>
                                      </p:cBhvr>
                                      <p:tavLst>
                                        <p:tav tm="0">
                                          <p:val>
                                            <p:strVal val="1+#ppt_w/2"/>
                                          </p:val>
                                        </p:tav>
                                        <p:tav tm="100000">
                                          <p:val>
                                            <p:strVal val="#ppt_x"/>
                                          </p:val>
                                        </p:tav>
                                      </p:tavLst>
                                    </p:anim>
                                    <p:anim calcmode="lin" valueType="num">
                                      <p:cBhvr additive="base">
                                        <p:cTn id="8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6" grpId="0" animBg="1"/>
      <p:bldP spid="27" grpId="0" animBg="1"/>
      <p:bldP spid="28" grpId="0" animBg="1"/>
      <p:bldP spid="29" grpId="0" animBg="1"/>
      <p:bldP spid="30" grpId="0" animBg="1"/>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4429172" y="3484010"/>
            <a:ext cx="5646783" cy="9550"/>
          </a:xfrm>
          <a:prstGeom prst="line">
            <a:avLst/>
          </a:prstGeom>
          <a:ln w="28575">
            <a:solidFill>
              <a:srgbClr val="0070C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泪滴形 5"/>
          <p:cNvSpPr/>
          <p:nvPr/>
        </p:nvSpPr>
        <p:spPr>
          <a:xfrm rot="10800000">
            <a:off x="2281704" y="2445028"/>
            <a:ext cx="2270417" cy="2345208"/>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281703" y="2451712"/>
            <a:ext cx="2226305" cy="2338523"/>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490009" y="2660196"/>
            <a:ext cx="1853805" cy="191487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779674" y="2486803"/>
            <a:ext cx="4907156" cy="923330"/>
          </a:xfrm>
          <a:prstGeom prst="rect">
            <a:avLst/>
          </a:prstGeom>
          <a:noFill/>
        </p:spPr>
        <p:txBody>
          <a:bodyPr wrap="square" rtlCol="0">
            <a:spAutoFit/>
          </a:bodyPr>
          <a:lstStyle/>
          <a:p>
            <a:r>
              <a:rPr lang="zh-CN" altLang="en-US" sz="5400" dirty="0">
                <a:solidFill>
                  <a:srgbClr val="3A3637"/>
                </a:solidFill>
                <a:latin typeface="汉仪菱心体简" panose="02010609000101010101" pitchFamily="49" charset="-122"/>
                <a:ea typeface="汉仪菱心体简" panose="02010609000101010101" pitchFamily="49" charset="-122"/>
              </a:rPr>
              <a:t>月度工作汇报</a:t>
            </a:r>
          </a:p>
        </p:txBody>
      </p:sp>
      <p:sp>
        <p:nvSpPr>
          <p:cNvPr id="33" name="文本框 32"/>
          <p:cNvSpPr txBox="1"/>
          <p:nvPr/>
        </p:nvSpPr>
        <p:spPr>
          <a:xfrm>
            <a:off x="2705017" y="2894357"/>
            <a:ext cx="1423787" cy="1446550"/>
          </a:xfrm>
          <a:prstGeom prst="rect">
            <a:avLst/>
          </a:prstGeom>
          <a:noFill/>
          <a:effectLst/>
        </p:spPr>
        <p:txBody>
          <a:bodyPr wrap="none" rtlCol="0">
            <a:spAutoFit/>
          </a:bodyPr>
          <a:lstStyle/>
          <a:p>
            <a:pPr algn="ctr"/>
            <a:r>
              <a:rPr lang="en-US" altLang="zh-CN" sz="88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rPr>
              <a:t>01</a:t>
            </a:r>
            <a:endParaRPr lang="zh-CN" altLang="en-US" sz="88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endParaRPr>
          </a:p>
        </p:txBody>
      </p:sp>
      <p:sp>
        <p:nvSpPr>
          <p:cNvPr id="4" name="文本框 3"/>
          <p:cNvSpPr txBox="1"/>
          <p:nvPr/>
        </p:nvSpPr>
        <p:spPr>
          <a:xfrm>
            <a:off x="4324565" y="3544638"/>
            <a:ext cx="5362265" cy="1052596"/>
          </a:xfrm>
          <a:prstGeom prst="rect">
            <a:avLst/>
          </a:prstGeom>
          <a:noFill/>
        </p:spPr>
        <p:txBody>
          <a:bodyPr wrap="square" rtlCol="0">
            <a:spAutoFit/>
          </a:bodyPr>
          <a:lstStyle/>
          <a:p>
            <a:pPr algn="ctr">
              <a:lnSpc>
                <a:spcPct val="130000"/>
              </a:lnSpc>
            </a:pPr>
            <a:r>
              <a:rPr lang="zh-CN" altLang="en-US" sz="2400" dirty="0">
                <a:solidFill>
                  <a:srgbClr val="3A3637"/>
                </a:solidFill>
                <a:latin typeface="锐字锐线俏皮简1.0" panose="02010604000000000000" pitchFamily="2" charset="-122"/>
                <a:ea typeface="锐字锐线俏皮简1.0" panose="02010604000000000000" pitchFamily="2" charset="-122"/>
              </a:rPr>
              <a:t>添加</a:t>
            </a:r>
            <a:r>
              <a:rPr lang="zh-CN" altLang="en-US" sz="2400" dirty="0" smtClean="0">
                <a:solidFill>
                  <a:srgbClr val="3A3637"/>
                </a:solidFill>
                <a:latin typeface="锐字锐线俏皮简1.0" panose="02010604000000000000" pitchFamily="2" charset="-122"/>
                <a:ea typeface="锐字锐线俏皮简1.0" panose="02010604000000000000" pitchFamily="2" charset="-122"/>
              </a:rPr>
              <a:t>标题          添加</a:t>
            </a:r>
            <a:r>
              <a:rPr lang="zh-CN" altLang="en-US" sz="2400" dirty="0">
                <a:solidFill>
                  <a:srgbClr val="3A3637"/>
                </a:solidFill>
                <a:latin typeface="锐字锐线俏皮简1.0" panose="02010604000000000000" pitchFamily="2" charset="-122"/>
                <a:ea typeface="锐字锐线俏皮简1.0" panose="02010604000000000000" pitchFamily="2" charset="-122"/>
              </a:rPr>
              <a:t>标题</a:t>
            </a:r>
            <a:endParaRPr lang="en-US" altLang="zh-CN" sz="2400" dirty="0" smtClean="0">
              <a:solidFill>
                <a:srgbClr val="3A3637"/>
              </a:solidFill>
              <a:latin typeface="锐字锐线俏皮简1.0" panose="02010604000000000000" pitchFamily="2" charset="-122"/>
              <a:ea typeface="锐字锐线俏皮简1.0" panose="02010604000000000000" pitchFamily="2" charset="-122"/>
            </a:endParaRPr>
          </a:p>
          <a:p>
            <a:pPr algn="ctr">
              <a:lnSpc>
                <a:spcPct val="130000"/>
              </a:lnSpc>
            </a:pPr>
            <a:r>
              <a:rPr lang="zh-CN" altLang="en-US" sz="2400" dirty="0">
                <a:solidFill>
                  <a:srgbClr val="3A3637"/>
                </a:solidFill>
                <a:latin typeface="锐字锐线俏皮简1.0" panose="02010604000000000000" pitchFamily="2" charset="-122"/>
                <a:ea typeface="锐字锐线俏皮简1.0" panose="02010604000000000000" pitchFamily="2" charset="-122"/>
              </a:rPr>
              <a:t>添加</a:t>
            </a:r>
            <a:r>
              <a:rPr lang="zh-CN" altLang="en-US" sz="2400" dirty="0" smtClean="0">
                <a:solidFill>
                  <a:srgbClr val="3A3637"/>
                </a:solidFill>
                <a:latin typeface="锐字锐线俏皮简1.0" panose="02010604000000000000" pitchFamily="2" charset="-122"/>
                <a:ea typeface="锐字锐线俏皮简1.0" panose="02010604000000000000" pitchFamily="2" charset="-122"/>
              </a:rPr>
              <a:t>标题          添加</a:t>
            </a:r>
            <a:r>
              <a:rPr lang="zh-CN" altLang="en-US" sz="2400" dirty="0">
                <a:solidFill>
                  <a:srgbClr val="3A3637"/>
                </a:solidFill>
                <a:latin typeface="锐字锐线俏皮简1.0" panose="02010604000000000000" pitchFamily="2" charset="-122"/>
                <a:ea typeface="锐字锐线俏皮简1.0" panose="02010604000000000000" pitchFamily="2" charset="-122"/>
              </a:rPr>
              <a:t>标题</a:t>
            </a:r>
            <a:endParaRPr lang="en-US" altLang="zh-CN" sz="2400" dirty="0">
              <a:solidFill>
                <a:srgbClr val="3A3637"/>
              </a:solidFill>
              <a:latin typeface="锐字锐线俏皮简1.0" panose="02010604000000000000" pitchFamily="2" charset="-122"/>
              <a:ea typeface="锐字锐线俏皮简1.0" panose="02010604000000000000" pitchFamily="2" charset="-122"/>
            </a:endParaRPr>
          </a:p>
        </p:txBody>
      </p:sp>
    </p:spTree>
    <p:extLst>
      <p:ext uri="{BB962C8B-B14F-4D97-AF65-F5344CB8AC3E}">
        <p14:creationId xmlns:p14="http://schemas.microsoft.com/office/powerpoint/2010/main" val="33848237"/>
      </p:ext>
    </p:extLst>
  </p:cSld>
  <p:clrMapOvr>
    <a:masterClrMapping/>
  </p:clrMapOvr>
  <p:transition spd="slow" advTm="804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2000" fill="hold"/>
                                        <p:tgtEl>
                                          <p:spTgt spid="11"/>
                                        </p:tgtEl>
                                        <p:attrNameLst>
                                          <p:attrName>r</p:attrName>
                                        </p:attrNameLst>
                                      </p:cBhvr>
                                    </p:animRo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53" presetClass="entr" presetSubtype="16" fill="hold" grpId="0"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grpId="0" nodeType="withEffect">
                                  <p:stCondLst>
                                    <p:cond delay="160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par>
                          <p:cTn id="27" fill="hold">
                            <p:stCondLst>
                              <p:cond delay="2100"/>
                            </p:stCondLst>
                            <p:childTnLst>
                              <p:par>
                                <p:cTn id="28" presetID="49" presetClass="entr" presetSubtype="0" decel="100000"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360"/>
                                          </p:val>
                                        </p:tav>
                                        <p:tav tm="100000">
                                          <p:val>
                                            <p:fltVal val="0"/>
                                          </p:val>
                                        </p:tav>
                                      </p:tavLst>
                                    </p:anim>
                                    <p:animEffect transition="in" filter="fade">
                                      <p:cBhvr>
                                        <p:cTn id="33" dur="500"/>
                                        <p:tgtEl>
                                          <p:spTgt spid="9"/>
                                        </p:tgtEl>
                                      </p:cBhvr>
                                    </p:animEffect>
                                  </p:childTnLst>
                                </p:cTn>
                              </p:par>
                              <p:par>
                                <p:cTn id="34" presetID="34" presetClass="emph" presetSubtype="0" fill="hold" grpId="1" nodeType="withEffect">
                                  <p:stCondLst>
                                    <p:cond delay="800"/>
                                  </p:stCondLst>
                                  <p:iterate type="lt">
                                    <p:tmPct val="10000"/>
                                  </p:iterate>
                                  <p:childTnLst>
                                    <p:animMotion origin="layout" path="M 0.0 0.0 L 0.0 -0.07213" pathEditMode="relative" ptsTypes="">
                                      <p:cBhvr>
                                        <p:cTn id="35" dur="250" accel="50000" decel="50000" autoRev="1" fill="hold">
                                          <p:stCondLst>
                                            <p:cond delay="0"/>
                                          </p:stCondLst>
                                        </p:cTn>
                                        <p:tgtEl>
                                          <p:spTgt spid="9"/>
                                        </p:tgtEl>
                                        <p:attrNameLst>
                                          <p:attrName>ppt_x</p:attrName>
                                          <p:attrName>ppt_y</p:attrName>
                                        </p:attrNameLst>
                                      </p:cBhvr>
                                    </p:animMotion>
                                    <p:animRot by="1500000">
                                      <p:cBhvr>
                                        <p:cTn id="36" dur="125" fill="hold">
                                          <p:stCondLst>
                                            <p:cond delay="0"/>
                                          </p:stCondLst>
                                        </p:cTn>
                                        <p:tgtEl>
                                          <p:spTgt spid="9"/>
                                        </p:tgtEl>
                                        <p:attrNameLst>
                                          <p:attrName>r</p:attrName>
                                        </p:attrNameLst>
                                      </p:cBhvr>
                                    </p:animRot>
                                    <p:animRot by="-1500000">
                                      <p:cBhvr>
                                        <p:cTn id="37" dur="125" fill="hold">
                                          <p:stCondLst>
                                            <p:cond delay="125"/>
                                          </p:stCondLst>
                                        </p:cTn>
                                        <p:tgtEl>
                                          <p:spTgt spid="9"/>
                                        </p:tgtEl>
                                        <p:attrNameLst>
                                          <p:attrName>r</p:attrName>
                                        </p:attrNameLst>
                                      </p:cBhvr>
                                    </p:animRot>
                                    <p:animRot by="-1500000">
                                      <p:cBhvr>
                                        <p:cTn id="38" dur="125" fill="hold">
                                          <p:stCondLst>
                                            <p:cond delay="250"/>
                                          </p:stCondLst>
                                        </p:cTn>
                                        <p:tgtEl>
                                          <p:spTgt spid="9"/>
                                        </p:tgtEl>
                                        <p:attrNameLst>
                                          <p:attrName>r</p:attrName>
                                        </p:attrNameLst>
                                      </p:cBhvr>
                                    </p:animRot>
                                    <p:animRot by="1500000">
                                      <p:cBhvr>
                                        <p:cTn id="39" dur="125" fill="hold">
                                          <p:stCondLst>
                                            <p:cond delay="375"/>
                                          </p:stCondLst>
                                        </p:cTn>
                                        <p:tgtEl>
                                          <p:spTgt spid="9"/>
                                        </p:tgtEl>
                                        <p:attrNameLst>
                                          <p:attrName>r</p:attrName>
                                        </p:attrNameLst>
                                      </p:cBhvr>
                                    </p:animRot>
                                  </p:childTnLst>
                                </p:cTn>
                              </p:par>
                            </p:childTnLst>
                          </p:cTn>
                        </p:par>
                        <p:par>
                          <p:cTn id="40" fill="hold">
                            <p:stCondLst>
                              <p:cond delay="3650"/>
                            </p:stCondLst>
                            <p:childTnLst>
                              <p:par>
                                <p:cTn id="41" presetID="22" presetClass="entr" presetSubtype="1"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up)">
                                      <p:cBhvr>
                                        <p:cTn id="4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9" grpId="1"/>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菱形 26"/>
          <p:cNvSpPr/>
          <p:nvPr/>
        </p:nvSpPr>
        <p:spPr>
          <a:xfrm>
            <a:off x="6176902" y="3562331"/>
            <a:ext cx="3244999" cy="3043437"/>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Freeform 727"/>
          <p:cNvSpPr>
            <a:spLocks/>
          </p:cNvSpPr>
          <p:nvPr/>
        </p:nvSpPr>
        <p:spPr bwMode="auto">
          <a:xfrm>
            <a:off x="5605566" y="3509708"/>
            <a:ext cx="266700" cy="269875"/>
          </a:xfrm>
          <a:custGeom>
            <a:avLst/>
            <a:gdLst>
              <a:gd name="T0" fmla="*/ 138 w 168"/>
              <a:gd name="T1" fmla="*/ 168 h 170"/>
              <a:gd name="T2" fmla="*/ 86 w 168"/>
              <a:gd name="T3" fmla="*/ 130 h 170"/>
              <a:gd name="T4" fmla="*/ 33 w 168"/>
              <a:gd name="T5" fmla="*/ 170 h 170"/>
              <a:gd name="T6" fmla="*/ 50 w 168"/>
              <a:gd name="T7" fmla="*/ 104 h 170"/>
              <a:gd name="T8" fmla="*/ 0 w 168"/>
              <a:gd name="T9" fmla="*/ 66 h 170"/>
              <a:gd name="T10" fmla="*/ 62 w 168"/>
              <a:gd name="T11" fmla="*/ 64 h 170"/>
              <a:gd name="T12" fmla="*/ 83 w 168"/>
              <a:gd name="T13" fmla="*/ 0 h 170"/>
              <a:gd name="T14" fmla="*/ 107 w 168"/>
              <a:gd name="T15" fmla="*/ 61 h 170"/>
              <a:gd name="T16" fmla="*/ 168 w 168"/>
              <a:gd name="T17" fmla="*/ 64 h 170"/>
              <a:gd name="T18" fmla="*/ 121 w 168"/>
              <a:gd name="T19" fmla="*/ 104 h 170"/>
              <a:gd name="T20" fmla="*/ 138 w 168"/>
              <a:gd name="T21"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70">
                <a:moveTo>
                  <a:pt x="138" y="168"/>
                </a:moveTo>
                <a:lnTo>
                  <a:pt x="86" y="130"/>
                </a:lnTo>
                <a:lnTo>
                  <a:pt x="33" y="170"/>
                </a:lnTo>
                <a:lnTo>
                  <a:pt x="50" y="104"/>
                </a:lnTo>
                <a:lnTo>
                  <a:pt x="0" y="66"/>
                </a:lnTo>
                <a:lnTo>
                  <a:pt x="62" y="64"/>
                </a:lnTo>
                <a:lnTo>
                  <a:pt x="83" y="0"/>
                </a:lnTo>
                <a:lnTo>
                  <a:pt x="107" y="61"/>
                </a:lnTo>
                <a:lnTo>
                  <a:pt x="168" y="64"/>
                </a:lnTo>
                <a:lnTo>
                  <a:pt x="121" y="104"/>
                </a:lnTo>
                <a:lnTo>
                  <a:pt x="138" y="168"/>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25"/>
          <p:cNvSpPr>
            <a:spLocks/>
          </p:cNvSpPr>
          <p:nvPr/>
        </p:nvSpPr>
        <p:spPr bwMode="auto">
          <a:xfrm>
            <a:off x="3222767" y="3355576"/>
            <a:ext cx="541338" cy="542925"/>
          </a:xfrm>
          <a:custGeom>
            <a:avLst/>
            <a:gdLst>
              <a:gd name="T0" fmla="*/ 277 w 341"/>
              <a:gd name="T1" fmla="*/ 339 h 342"/>
              <a:gd name="T2" fmla="*/ 173 w 341"/>
              <a:gd name="T3" fmla="*/ 259 h 342"/>
              <a:gd name="T4" fmla="*/ 69 w 341"/>
              <a:gd name="T5" fmla="*/ 342 h 342"/>
              <a:gd name="T6" fmla="*/ 99 w 341"/>
              <a:gd name="T7" fmla="*/ 211 h 342"/>
              <a:gd name="T8" fmla="*/ 0 w 341"/>
              <a:gd name="T9" fmla="*/ 131 h 342"/>
              <a:gd name="T10" fmla="*/ 125 w 341"/>
              <a:gd name="T11" fmla="*/ 126 h 342"/>
              <a:gd name="T12" fmla="*/ 168 w 341"/>
              <a:gd name="T13" fmla="*/ 0 h 342"/>
              <a:gd name="T14" fmla="*/ 215 w 341"/>
              <a:gd name="T15" fmla="*/ 126 h 342"/>
              <a:gd name="T16" fmla="*/ 341 w 341"/>
              <a:gd name="T17" fmla="*/ 128 h 342"/>
              <a:gd name="T18" fmla="*/ 241 w 341"/>
              <a:gd name="T19" fmla="*/ 209 h 342"/>
              <a:gd name="T20" fmla="*/ 277 w 341"/>
              <a:gd name="T21" fmla="*/ 33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342">
                <a:moveTo>
                  <a:pt x="277" y="339"/>
                </a:moveTo>
                <a:lnTo>
                  <a:pt x="173" y="259"/>
                </a:lnTo>
                <a:lnTo>
                  <a:pt x="69" y="342"/>
                </a:lnTo>
                <a:lnTo>
                  <a:pt x="99" y="211"/>
                </a:lnTo>
                <a:lnTo>
                  <a:pt x="0" y="131"/>
                </a:lnTo>
                <a:lnTo>
                  <a:pt x="125" y="126"/>
                </a:lnTo>
                <a:lnTo>
                  <a:pt x="168" y="0"/>
                </a:lnTo>
                <a:lnTo>
                  <a:pt x="215" y="126"/>
                </a:lnTo>
                <a:lnTo>
                  <a:pt x="341" y="128"/>
                </a:lnTo>
                <a:lnTo>
                  <a:pt x="241" y="209"/>
                </a:lnTo>
                <a:lnTo>
                  <a:pt x="277" y="339"/>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726"/>
          <p:cNvSpPr>
            <a:spLocks/>
          </p:cNvSpPr>
          <p:nvPr/>
        </p:nvSpPr>
        <p:spPr bwMode="auto">
          <a:xfrm>
            <a:off x="4407354" y="3461939"/>
            <a:ext cx="330200" cy="330200"/>
          </a:xfrm>
          <a:custGeom>
            <a:avLst/>
            <a:gdLst>
              <a:gd name="T0" fmla="*/ 171 w 208"/>
              <a:gd name="T1" fmla="*/ 206 h 208"/>
              <a:gd name="T2" fmla="*/ 104 w 208"/>
              <a:gd name="T3" fmla="*/ 158 h 208"/>
              <a:gd name="T4" fmla="*/ 43 w 208"/>
              <a:gd name="T5" fmla="*/ 208 h 208"/>
              <a:gd name="T6" fmla="*/ 62 w 208"/>
              <a:gd name="T7" fmla="*/ 128 h 208"/>
              <a:gd name="T8" fmla="*/ 0 w 208"/>
              <a:gd name="T9" fmla="*/ 80 h 208"/>
              <a:gd name="T10" fmla="*/ 76 w 208"/>
              <a:gd name="T11" fmla="*/ 78 h 208"/>
              <a:gd name="T12" fmla="*/ 104 w 208"/>
              <a:gd name="T13" fmla="*/ 0 h 208"/>
              <a:gd name="T14" fmla="*/ 133 w 208"/>
              <a:gd name="T15" fmla="*/ 76 h 208"/>
              <a:gd name="T16" fmla="*/ 208 w 208"/>
              <a:gd name="T17" fmla="*/ 78 h 208"/>
              <a:gd name="T18" fmla="*/ 149 w 208"/>
              <a:gd name="T19" fmla="*/ 128 h 208"/>
              <a:gd name="T20" fmla="*/ 171 w 208"/>
              <a:gd name="T21" fmla="*/ 20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8" h="208">
                <a:moveTo>
                  <a:pt x="171" y="206"/>
                </a:moveTo>
                <a:lnTo>
                  <a:pt x="104" y="158"/>
                </a:lnTo>
                <a:lnTo>
                  <a:pt x="43" y="208"/>
                </a:lnTo>
                <a:lnTo>
                  <a:pt x="62" y="128"/>
                </a:lnTo>
                <a:lnTo>
                  <a:pt x="0" y="80"/>
                </a:lnTo>
                <a:lnTo>
                  <a:pt x="76" y="78"/>
                </a:lnTo>
                <a:lnTo>
                  <a:pt x="104" y="0"/>
                </a:lnTo>
                <a:lnTo>
                  <a:pt x="133" y="76"/>
                </a:lnTo>
                <a:lnTo>
                  <a:pt x="208" y="78"/>
                </a:lnTo>
                <a:lnTo>
                  <a:pt x="149" y="128"/>
                </a:lnTo>
                <a:lnTo>
                  <a:pt x="171" y="206"/>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730"/>
          <p:cNvSpPr>
            <a:spLocks/>
          </p:cNvSpPr>
          <p:nvPr/>
        </p:nvSpPr>
        <p:spPr bwMode="auto">
          <a:xfrm>
            <a:off x="1406255" y="3447667"/>
            <a:ext cx="266700" cy="269875"/>
          </a:xfrm>
          <a:custGeom>
            <a:avLst/>
            <a:gdLst>
              <a:gd name="T0" fmla="*/ 31 w 168"/>
              <a:gd name="T1" fmla="*/ 168 h 170"/>
              <a:gd name="T2" fmla="*/ 83 w 168"/>
              <a:gd name="T3" fmla="*/ 130 h 170"/>
              <a:gd name="T4" fmla="*/ 135 w 168"/>
              <a:gd name="T5" fmla="*/ 170 h 170"/>
              <a:gd name="T6" fmla="*/ 119 w 168"/>
              <a:gd name="T7" fmla="*/ 104 h 170"/>
              <a:gd name="T8" fmla="*/ 168 w 168"/>
              <a:gd name="T9" fmla="*/ 66 h 170"/>
              <a:gd name="T10" fmla="*/ 107 w 168"/>
              <a:gd name="T11" fmla="*/ 64 h 170"/>
              <a:gd name="T12" fmla="*/ 86 w 168"/>
              <a:gd name="T13" fmla="*/ 0 h 170"/>
              <a:gd name="T14" fmla="*/ 62 w 168"/>
              <a:gd name="T15" fmla="*/ 61 h 170"/>
              <a:gd name="T16" fmla="*/ 0 w 168"/>
              <a:gd name="T17" fmla="*/ 64 h 170"/>
              <a:gd name="T18" fmla="*/ 48 w 168"/>
              <a:gd name="T19" fmla="*/ 104 h 170"/>
              <a:gd name="T20" fmla="*/ 31 w 168"/>
              <a:gd name="T21"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70">
                <a:moveTo>
                  <a:pt x="31" y="168"/>
                </a:moveTo>
                <a:lnTo>
                  <a:pt x="83" y="130"/>
                </a:lnTo>
                <a:lnTo>
                  <a:pt x="135" y="170"/>
                </a:lnTo>
                <a:lnTo>
                  <a:pt x="119" y="104"/>
                </a:lnTo>
                <a:lnTo>
                  <a:pt x="168" y="66"/>
                </a:lnTo>
                <a:lnTo>
                  <a:pt x="107" y="64"/>
                </a:lnTo>
                <a:lnTo>
                  <a:pt x="86" y="0"/>
                </a:lnTo>
                <a:lnTo>
                  <a:pt x="62" y="61"/>
                </a:lnTo>
                <a:lnTo>
                  <a:pt x="0" y="64"/>
                </a:lnTo>
                <a:lnTo>
                  <a:pt x="48" y="104"/>
                </a:lnTo>
                <a:lnTo>
                  <a:pt x="31" y="168"/>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25"/>
          <p:cNvSpPr>
            <a:spLocks/>
          </p:cNvSpPr>
          <p:nvPr/>
        </p:nvSpPr>
        <p:spPr bwMode="auto">
          <a:xfrm>
            <a:off x="3276848" y="1387485"/>
            <a:ext cx="541338" cy="542925"/>
          </a:xfrm>
          <a:custGeom>
            <a:avLst/>
            <a:gdLst>
              <a:gd name="T0" fmla="*/ 277 w 341"/>
              <a:gd name="T1" fmla="*/ 339 h 342"/>
              <a:gd name="T2" fmla="*/ 173 w 341"/>
              <a:gd name="T3" fmla="*/ 259 h 342"/>
              <a:gd name="T4" fmla="*/ 69 w 341"/>
              <a:gd name="T5" fmla="*/ 342 h 342"/>
              <a:gd name="T6" fmla="*/ 99 w 341"/>
              <a:gd name="T7" fmla="*/ 211 h 342"/>
              <a:gd name="T8" fmla="*/ 0 w 341"/>
              <a:gd name="T9" fmla="*/ 131 h 342"/>
              <a:gd name="T10" fmla="*/ 125 w 341"/>
              <a:gd name="T11" fmla="*/ 126 h 342"/>
              <a:gd name="T12" fmla="*/ 168 w 341"/>
              <a:gd name="T13" fmla="*/ 0 h 342"/>
              <a:gd name="T14" fmla="*/ 215 w 341"/>
              <a:gd name="T15" fmla="*/ 126 h 342"/>
              <a:gd name="T16" fmla="*/ 341 w 341"/>
              <a:gd name="T17" fmla="*/ 128 h 342"/>
              <a:gd name="T18" fmla="*/ 241 w 341"/>
              <a:gd name="T19" fmla="*/ 209 h 342"/>
              <a:gd name="T20" fmla="*/ 277 w 341"/>
              <a:gd name="T21" fmla="*/ 33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342">
                <a:moveTo>
                  <a:pt x="277" y="339"/>
                </a:moveTo>
                <a:lnTo>
                  <a:pt x="173" y="259"/>
                </a:lnTo>
                <a:lnTo>
                  <a:pt x="69" y="342"/>
                </a:lnTo>
                <a:lnTo>
                  <a:pt x="99" y="211"/>
                </a:lnTo>
                <a:lnTo>
                  <a:pt x="0" y="131"/>
                </a:lnTo>
                <a:lnTo>
                  <a:pt x="125" y="126"/>
                </a:lnTo>
                <a:lnTo>
                  <a:pt x="168" y="0"/>
                </a:lnTo>
                <a:lnTo>
                  <a:pt x="215" y="126"/>
                </a:lnTo>
                <a:lnTo>
                  <a:pt x="341" y="128"/>
                </a:lnTo>
                <a:lnTo>
                  <a:pt x="241" y="209"/>
                </a:lnTo>
                <a:lnTo>
                  <a:pt x="277" y="339"/>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26"/>
          <p:cNvSpPr>
            <a:spLocks/>
          </p:cNvSpPr>
          <p:nvPr/>
        </p:nvSpPr>
        <p:spPr bwMode="auto">
          <a:xfrm>
            <a:off x="4441558" y="1493848"/>
            <a:ext cx="330200" cy="330200"/>
          </a:xfrm>
          <a:custGeom>
            <a:avLst/>
            <a:gdLst>
              <a:gd name="T0" fmla="*/ 171 w 208"/>
              <a:gd name="T1" fmla="*/ 206 h 208"/>
              <a:gd name="T2" fmla="*/ 104 w 208"/>
              <a:gd name="T3" fmla="*/ 158 h 208"/>
              <a:gd name="T4" fmla="*/ 43 w 208"/>
              <a:gd name="T5" fmla="*/ 208 h 208"/>
              <a:gd name="T6" fmla="*/ 62 w 208"/>
              <a:gd name="T7" fmla="*/ 128 h 208"/>
              <a:gd name="T8" fmla="*/ 0 w 208"/>
              <a:gd name="T9" fmla="*/ 80 h 208"/>
              <a:gd name="T10" fmla="*/ 76 w 208"/>
              <a:gd name="T11" fmla="*/ 78 h 208"/>
              <a:gd name="T12" fmla="*/ 104 w 208"/>
              <a:gd name="T13" fmla="*/ 0 h 208"/>
              <a:gd name="T14" fmla="*/ 133 w 208"/>
              <a:gd name="T15" fmla="*/ 76 h 208"/>
              <a:gd name="T16" fmla="*/ 208 w 208"/>
              <a:gd name="T17" fmla="*/ 78 h 208"/>
              <a:gd name="T18" fmla="*/ 149 w 208"/>
              <a:gd name="T19" fmla="*/ 128 h 208"/>
              <a:gd name="T20" fmla="*/ 171 w 208"/>
              <a:gd name="T21" fmla="*/ 20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8" h="208">
                <a:moveTo>
                  <a:pt x="171" y="206"/>
                </a:moveTo>
                <a:lnTo>
                  <a:pt x="104" y="158"/>
                </a:lnTo>
                <a:lnTo>
                  <a:pt x="43" y="208"/>
                </a:lnTo>
                <a:lnTo>
                  <a:pt x="62" y="128"/>
                </a:lnTo>
                <a:lnTo>
                  <a:pt x="0" y="80"/>
                </a:lnTo>
                <a:lnTo>
                  <a:pt x="76" y="78"/>
                </a:lnTo>
                <a:lnTo>
                  <a:pt x="104" y="0"/>
                </a:lnTo>
                <a:lnTo>
                  <a:pt x="133" y="76"/>
                </a:lnTo>
                <a:lnTo>
                  <a:pt x="208" y="78"/>
                </a:lnTo>
                <a:lnTo>
                  <a:pt x="149" y="128"/>
                </a:lnTo>
                <a:lnTo>
                  <a:pt x="171" y="206"/>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727"/>
          <p:cNvSpPr>
            <a:spLocks/>
          </p:cNvSpPr>
          <p:nvPr/>
        </p:nvSpPr>
        <p:spPr bwMode="auto">
          <a:xfrm>
            <a:off x="5536626" y="1625610"/>
            <a:ext cx="266700" cy="269875"/>
          </a:xfrm>
          <a:custGeom>
            <a:avLst/>
            <a:gdLst>
              <a:gd name="T0" fmla="*/ 138 w 168"/>
              <a:gd name="T1" fmla="*/ 168 h 170"/>
              <a:gd name="T2" fmla="*/ 86 w 168"/>
              <a:gd name="T3" fmla="*/ 130 h 170"/>
              <a:gd name="T4" fmla="*/ 33 w 168"/>
              <a:gd name="T5" fmla="*/ 170 h 170"/>
              <a:gd name="T6" fmla="*/ 50 w 168"/>
              <a:gd name="T7" fmla="*/ 104 h 170"/>
              <a:gd name="T8" fmla="*/ 0 w 168"/>
              <a:gd name="T9" fmla="*/ 66 h 170"/>
              <a:gd name="T10" fmla="*/ 62 w 168"/>
              <a:gd name="T11" fmla="*/ 64 h 170"/>
              <a:gd name="T12" fmla="*/ 83 w 168"/>
              <a:gd name="T13" fmla="*/ 0 h 170"/>
              <a:gd name="T14" fmla="*/ 107 w 168"/>
              <a:gd name="T15" fmla="*/ 61 h 170"/>
              <a:gd name="T16" fmla="*/ 168 w 168"/>
              <a:gd name="T17" fmla="*/ 64 h 170"/>
              <a:gd name="T18" fmla="*/ 121 w 168"/>
              <a:gd name="T19" fmla="*/ 104 h 170"/>
              <a:gd name="T20" fmla="*/ 138 w 168"/>
              <a:gd name="T21"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70">
                <a:moveTo>
                  <a:pt x="138" y="168"/>
                </a:moveTo>
                <a:lnTo>
                  <a:pt x="86" y="130"/>
                </a:lnTo>
                <a:lnTo>
                  <a:pt x="33" y="170"/>
                </a:lnTo>
                <a:lnTo>
                  <a:pt x="50" y="104"/>
                </a:lnTo>
                <a:lnTo>
                  <a:pt x="0" y="66"/>
                </a:lnTo>
                <a:lnTo>
                  <a:pt x="62" y="64"/>
                </a:lnTo>
                <a:lnTo>
                  <a:pt x="83" y="0"/>
                </a:lnTo>
                <a:lnTo>
                  <a:pt x="107" y="61"/>
                </a:lnTo>
                <a:lnTo>
                  <a:pt x="168" y="64"/>
                </a:lnTo>
                <a:lnTo>
                  <a:pt x="121" y="104"/>
                </a:lnTo>
                <a:lnTo>
                  <a:pt x="138" y="168"/>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728"/>
          <p:cNvSpPr>
            <a:spLocks/>
          </p:cNvSpPr>
          <p:nvPr/>
        </p:nvSpPr>
        <p:spPr bwMode="auto">
          <a:xfrm>
            <a:off x="6481530" y="1631649"/>
            <a:ext cx="206375" cy="206375"/>
          </a:xfrm>
          <a:custGeom>
            <a:avLst/>
            <a:gdLst>
              <a:gd name="T0" fmla="*/ 104 w 130"/>
              <a:gd name="T1" fmla="*/ 130 h 130"/>
              <a:gd name="T2" fmla="*/ 66 w 130"/>
              <a:gd name="T3" fmla="*/ 99 h 130"/>
              <a:gd name="T4" fmla="*/ 26 w 130"/>
              <a:gd name="T5" fmla="*/ 130 h 130"/>
              <a:gd name="T6" fmla="*/ 38 w 130"/>
              <a:gd name="T7" fmla="*/ 80 h 130"/>
              <a:gd name="T8" fmla="*/ 0 w 130"/>
              <a:gd name="T9" fmla="*/ 52 h 130"/>
              <a:gd name="T10" fmla="*/ 47 w 130"/>
              <a:gd name="T11" fmla="*/ 49 h 130"/>
              <a:gd name="T12" fmla="*/ 64 w 130"/>
              <a:gd name="T13" fmla="*/ 0 h 130"/>
              <a:gd name="T14" fmla="*/ 83 w 130"/>
              <a:gd name="T15" fmla="*/ 49 h 130"/>
              <a:gd name="T16" fmla="*/ 130 w 130"/>
              <a:gd name="T17" fmla="*/ 49 h 130"/>
              <a:gd name="T18" fmla="*/ 92 w 130"/>
              <a:gd name="T19" fmla="*/ 80 h 130"/>
              <a:gd name="T20" fmla="*/ 104 w 130"/>
              <a:gd name="T2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130">
                <a:moveTo>
                  <a:pt x="104" y="130"/>
                </a:moveTo>
                <a:lnTo>
                  <a:pt x="66" y="99"/>
                </a:lnTo>
                <a:lnTo>
                  <a:pt x="26" y="130"/>
                </a:lnTo>
                <a:lnTo>
                  <a:pt x="38" y="80"/>
                </a:lnTo>
                <a:lnTo>
                  <a:pt x="0" y="52"/>
                </a:lnTo>
                <a:lnTo>
                  <a:pt x="47" y="49"/>
                </a:lnTo>
                <a:lnTo>
                  <a:pt x="64" y="0"/>
                </a:lnTo>
                <a:lnTo>
                  <a:pt x="83" y="49"/>
                </a:lnTo>
                <a:lnTo>
                  <a:pt x="130" y="49"/>
                </a:lnTo>
                <a:lnTo>
                  <a:pt x="92" y="80"/>
                </a:lnTo>
                <a:lnTo>
                  <a:pt x="104" y="130"/>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729"/>
          <p:cNvSpPr>
            <a:spLocks/>
          </p:cNvSpPr>
          <p:nvPr/>
        </p:nvSpPr>
        <p:spPr bwMode="auto">
          <a:xfrm>
            <a:off x="2339029" y="1493848"/>
            <a:ext cx="331788" cy="330200"/>
          </a:xfrm>
          <a:custGeom>
            <a:avLst/>
            <a:gdLst>
              <a:gd name="T0" fmla="*/ 38 w 209"/>
              <a:gd name="T1" fmla="*/ 206 h 208"/>
              <a:gd name="T2" fmla="*/ 105 w 209"/>
              <a:gd name="T3" fmla="*/ 158 h 208"/>
              <a:gd name="T4" fmla="*/ 166 w 209"/>
              <a:gd name="T5" fmla="*/ 208 h 208"/>
              <a:gd name="T6" fmla="*/ 147 w 209"/>
              <a:gd name="T7" fmla="*/ 128 h 208"/>
              <a:gd name="T8" fmla="*/ 209 w 209"/>
              <a:gd name="T9" fmla="*/ 80 h 208"/>
              <a:gd name="T10" fmla="*/ 133 w 209"/>
              <a:gd name="T11" fmla="*/ 78 h 208"/>
              <a:gd name="T12" fmla="*/ 105 w 209"/>
              <a:gd name="T13" fmla="*/ 0 h 208"/>
              <a:gd name="T14" fmla="*/ 76 w 209"/>
              <a:gd name="T15" fmla="*/ 76 h 208"/>
              <a:gd name="T16" fmla="*/ 0 w 209"/>
              <a:gd name="T17" fmla="*/ 78 h 208"/>
              <a:gd name="T18" fmla="*/ 60 w 209"/>
              <a:gd name="T19" fmla="*/ 128 h 208"/>
              <a:gd name="T20" fmla="*/ 38 w 209"/>
              <a:gd name="T21" fmla="*/ 20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208">
                <a:moveTo>
                  <a:pt x="38" y="206"/>
                </a:moveTo>
                <a:lnTo>
                  <a:pt x="105" y="158"/>
                </a:lnTo>
                <a:lnTo>
                  <a:pt x="166" y="208"/>
                </a:lnTo>
                <a:lnTo>
                  <a:pt x="147" y="128"/>
                </a:lnTo>
                <a:lnTo>
                  <a:pt x="209" y="80"/>
                </a:lnTo>
                <a:lnTo>
                  <a:pt x="133" y="78"/>
                </a:lnTo>
                <a:lnTo>
                  <a:pt x="105" y="0"/>
                </a:lnTo>
                <a:lnTo>
                  <a:pt x="76" y="76"/>
                </a:lnTo>
                <a:lnTo>
                  <a:pt x="0" y="78"/>
                </a:lnTo>
                <a:lnTo>
                  <a:pt x="60" y="128"/>
                </a:lnTo>
                <a:lnTo>
                  <a:pt x="38" y="206"/>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730"/>
          <p:cNvSpPr>
            <a:spLocks/>
          </p:cNvSpPr>
          <p:nvPr/>
        </p:nvSpPr>
        <p:spPr bwMode="auto">
          <a:xfrm>
            <a:off x="1383337" y="1487941"/>
            <a:ext cx="266700" cy="269875"/>
          </a:xfrm>
          <a:custGeom>
            <a:avLst/>
            <a:gdLst>
              <a:gd name="T0" fmla="*/ 31 w 168"/>
              <a:gd name="T1" fmla="*/ 168 h 170"/>
              <a:gd name="T2" fmla="*/ 83 w 168"/>
              <a:gd name="T3" fmla="*/ 130 h 170"/>
              <a:gd name="T4" fmla="*/ 135 w 168"/>
              <a:gd name="T5" fmla="*/ 170 h 170"/>
              <a:gd name="T6" fmla="*/ 119 w 168"/>
              <a:gd name="T7" fmla="*/ 104 h 170"/>
              <a:gd name="T8" fmla="*/ 168 w 168"/>
              <a:gd name="T9" fmla="*/ 66 h 170"/>
              <a:gd name="T10" fmla="*/ 107 w 168"/>
              <a:gd name="T11" fmla="*/ 64 h 170"/>
              <a:gd name="T12" fmla="*/ 86 w 168"/>
              <a:gd name="T13" fmla="*/ 0 h 170"/>
              <a:gd name="T14" fmla="*/ 62 w 168"/>
              <a:gd name="T15" fmla="*/ 61 h 170"/>
              <a:gd name="T16" fmla="*/ 0 w 168"/>
              <a:gd name="T17" fmla="*/ 64 h 170"/>
              <a:gd name="T18" fmla="*/ 48 w 168"/>
              <a:gd name="T19" fmla="*/ 104 h 170"/>
              <a:gd name="T20" fmla="*/ 31 w 168"/>
              <a:gd name="T21"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70">
                <a:moveTo>
                  <a:pt x="31" y="168"/>
                </a:moveTo>
                <a:lnTo>
                  <a:pt x="83" y="130"/>
                </a:lnTo>
                <a:lnTo>
                  <a:pt x="135" y="170"/>
                </a:lnTo>
                <a:lnTo>
                  <a:pt x="119" y="104"/>
                </a:lnTo>
                <a:lnTo>
                  <a:pt x="168" y="66"/>
                </a:lnTo>
                <a:lnTo>
                  <a:pt x="107" y="64"/>
                </a:lnTo>
                <a:lnTo>
                  <a:pt x="86" y="0"/>
                </a:lnTo>
                <a:lnTo>
                  <a:pt x="62" y="61"/>
                </a:lnTo>
                <a:lnTo>
                  <a:pt x="0" y="64"/>
                </a:lnTo>
                <a:lnTo>
                  <a:pt x="48" y="104"/>
                </a:lnTo>
                <a:lnTo>
                  <a:pt x="31" y="168"/>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731"/>
          <p:cNvSpPr>
            <a:spLocks/>
          </p:cNvSpPr>
          <p:nvPr/>
        </p:nvSpPr>
        <p:spPr bwMode="auto">
          <a:xfrm>
            <a:off x="552002" y="1535970"/>
            <a:ext cx="207963" cy="206375"/>
          </a:xfrm>
          <a:custGeom>
            <a:avLst/>
            <a:gdLst>
              <a:gd name="T0" fmla="*/ 26 w 131"/>
              <a:gd name="T1" fmla="*/ 130 h 130"/>
              <a:gd name="T2" fmla="*/ 64 w 131"/>
              <a:gd name="T3" fmla="*/ 99 h 130"/>
              <a:gd name="T4" fmla="*/ 105 w 131"/>
              <a:gd name="T5" fmla="*/ 130 h 130"/>
              <a:gd name="T6" fmla="*/ 93 w 131"/>
              <a:gd name="T7" fmla="*/ 80 h 130"/>
              <a:gd name="T8" fmla="*/ 131 w 131"/>
              <a:gd name="T9" fmla="*/ 52 h 130"/>
              <a:gd name="T10" fmla="*/ 83 w 131"/>
              <a:gd name="T11" fmla="*/ 49 h 130"/>
              <a:gd name="T12" fmla="*/ 67 w 131"/>
              <a:gd name="T13" fmla="*/ 0 h 130"/>
              <a:gd name="T14" fmla="*/ 48 w 131"/>
              <a:gd name="T15" fmla="*/ 49 h 130"/>
              <a:gd name="T16" fmla="*/ 0 w 131"/>
              <a:gd name="T17" fmla="*/ 49 h 130"/>
              <a:gd name="T18" fmla="*/ 38 w 131"/>
              <a:gd name="T19" fmla="*/ 80 h 130"/>
              <a:gd name="T20" fmla="*/ 26 w 131"/>
              <a:gd name="T2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30">
                <a:moveTo>
                  <a:pt x="26" y="130"/>
                </a:moveTo>
                <a:lnTo>
                  <a:pt x="64" y="99"/>
                </a:lnTo>
                <a:lnTo>
                  <a:pt x="105" y="130"/>
                </a:lnTo>
                <a:lnTo>
                  <a:pt x="93" y="80"/>
                </a:lnTo>
                <a:lnTo>
                  <a:pt x="131" y="52"/>
                </a:lnTo>
                <a:lnTo>
                  <a:pt x="83" y="49"/>
                </a:lnTo>
                <a:lnTo>
                  <a:pt x="67" y="0"/>
                </a:lnTo>
                <a:lnTo>
                  <a:pt x="48" y="49"/>
                </a:lnTo>
                <a:lnTo>
                  <a:pt x="0" y="49"/>
                </a:lnTo>
                <a:lnTo>
                  <a:pt x="38" y="80"/>
                </a:lnTo>
                <a:lnTo>
                  <a:pt x="26" y="130"/>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7" name="矩形 96"/>
          <p:cNvSpPr/>
          <p:nvPr/>
        </p:nvSpPr>
        <p:spPr>
          <a:xfrm>
            <a:off x="1795505" y="2068316"/>
            <a:ext cx="3584636" cy="1446550"/>
          </a:xfrm>
          <a:prstGeom prst="rect">
            <a:avLst/>
          </a:prstGeom>
          <a:noFill/>
        </p:spPr>
        <p:txBody>
          <a:bodyPr wrap="none" lIns="91440" tIns="45720" rIns="91440" bIns="45720">
            <a:spAutoFit/>
          </a:bodyPr>
          <a:lstStyle/>
          <a:p>
            <a:pPr algn="ctr"/>
            <a:r>
              <a:rPr lang="zh-CN" altLang="en-US" sz="8800" b="1" dirty="0" smtClean="0">
                <a:solidFill>
                  <a:srgbClr val="0070C0"/>
                </a:solidFill>
                <a:latin typeface="方正稚艺简体" panose="03000509000000000000" pitchFamily="65" charset="-122"/>
                <a:ea typeface="方正稚艺简体" panose="03000509000000000000" pitchFamily="65" charset="-122"/>
              </a:rPr>
              <a:t>谢谢您</a:t>
            </a:r>
            <a:endParaRPr lang="zh-CN" altLang="en-US" sz="8800" b="1" dirty="0">
              <a:solidFill>
                <a:srgbClr val="0070C0"/>
              </a:solidFill>
              <a:latin typeface="方正稚艺简体" panose="03000509000000000000" pitchFamily="65" charset="-122"/>
              <a:ea typeface="方正稚艺简体" panose="03000509000000000000" pitchFamily="65" charset="-122"/>
            </a:endParaRPr>
          </a:p>
        </p:txBody>
      </p:sp>
      <p:sp>
        <p:nvSpPr>
          <p:cNvPr id="98" name="矩形 97"/>
          <p:cNvSpPr/>
          <p:nvPr/>
        </p:nvSpPr>
        <p:spPr>
          <a:xfrm>
            <a:off x="655984" y="3905899"/>
            <a:ext cx="6241774" cy="461665"/>
          </a:xfrm>
          <a:prstGeom prst="rect">
            <a:avLst/>
          </a:prstGeom>
          <a:solidFill>
            <a:srgbClr val="0070C0"/>
          </a:solidFill>
        </p:spPr>
        <p:txBody>
          <a:bodyPr wrap="square" lIns="91440" tIns="45720" rIns="91440" bIns="45720">
            <a:spAutoFit/>
          </a:bodyPr>
          <a:lstStyle/>
          <a:p>
            <a:pPr algn="ctr"/>
            <a:r>
              <a:rPr lang="zh-CN" altLang="en-US" sz="2400" dirty="0" smtClean="0">
                <a:solidFill>
                  <a:schemeClr val="bg1"/>
                </a:solidFill>
                <a:latin typeface="方正稚艺简体" panose="03000509000000000000" pitchFamily="65" charset="-122"/>
                <a:ea typeface="方正稚艺简体" panose="03000509000000000000" pitchFamily="65" charset="-122"/>
              </a:rPr>
              <a:t>适用于企业宣传</a:t>
            </a:r>
            <a:r>
              <a:rPr lang="en-US" altLang="zh-CN" sz="2400" dirty="0" smtClean="0">
                <a:solidFill>
                  <a:schemeClr val="bg1"/>
                </a:solidFill>
                <a:latin typeface="方正稚艺简体" panose="03000509000000000000" pitchFamily="65" charset="-122"/>
                <a:ea typeface="方正稚艺简体" panose="03000509000000000000" pitchFamily="65" charset="-122"/>
              </a:rPr>
              <a:t>/</a:t>
            </a:r>
            <a:r>
              <a:rPr lang="zh-CN" altLang="en-US" sz="2400" dirty="0" smtClean="0">
                <a:solidFill>
                  <a:schemeClr val="bg1"/>
                </a:solidFill>
                <a:latin typeface="方正稚艺简体" panose="03000509000000000000" pitchFamily="65" charset="-122"/>
                <a:ea typeface="方正稚艺简体" panose="03000509000000000000" pitchFamily="65" charset="-122"/>
              </a:rPr>
              <a:t>产品介绍</a:t>
            </a:r>
            <a:r>
              <a:rPr lang="en-US" altLang="zh-CN" sz="2400" dirty="0" smtClean="0">
                <a:solidFill>
                  <a:schemeClr val="bg1"/>
                </a:solidFill>
                <a:latin typeface="方正稚艺简体" panose="03000509000000000000" pitchFamily="65" charset="-122"/>
                <a:ea typeface="方正稚艺简体" panose="03000509000000000000" pitchFamily="65" charset="-122"/>
              </a:rPr>
              <a:t>/</a:t>
            </a:r>
            <a:r>
              <a:rPr lang="zh-CN" altLang="en-US" sz="2400" dirty="0" smtClean="0">
                <a:solidFill>
                  <a:schemeClr val="bg1"/>
                </a:solidFill>
                <a:latin typeface="方正稚艺简体" panose="03000509000000000000" pitchFamily="65" charset="-122"/>
                <a:ea typeface="方正稚艺简体" panose="03000509000000000000" pitchFamily="65" charset="-122"/>
              </a:rPr>
              <a:t>合作洽谈</a:t>
            </a:r>
            <a:endParaRPr lang="zh-CN" altLang="en-US" sz="2400" b="0" dirty="0">
              <a:solidFill>
                <a:schemeClr val="bg1"/>
              </a:solidFill>
              <a:latin typeface="方正稚艺简体" panose="03000509000000000000" pitchFamily="65" charset="-122"/>
              <a:ea typeface="方正稚艺简体" panose="03000509000000000000" pitchFamily="65" charset="-122"/>
            </a:endParaRPr>
          </a:p>
        </p:txBody>
      </p:sp>
      <p:sp>
        <p:nvSpPr>
          <p:cNvPr id="86" name="Freeform 728"/>
          <p:cNvSpPr>
            <a:spLocks/>
          </p:cNvSpPr>
          <p:nvPr/>
        </p:nvSpPr>
        <p:spPr bwMode="auto">
          <a:xfrm>
            <a:off x="6396141" y="3500308"/>
            <a:ext cx="206375" cy="206375"/>
          </a:xfrm>
          <a:custGeom>
            <a:avLst/>
            <a:gdLst>
              <a:gd name="T0" fmla="*/ 104 w 130"/>
              <a:gd name="T1" fmla="*/ 130 h 130"/>
              <a:gd name="T2" fmla="*/ 66 w 130"/>
              <a:gd name="T3" fmla="*/ 99 h 130"/>
              <a:gd name="T4" fmla="*/ 26 w 130"/>
              <a:gd name="T5" fmla="*/ 130 h 130"/>
              <a:gd name="T6" fmla="*/ 38 w 130"/>
              <a:gd name="T7" fmla="*/ 80 h 130"/>
              <a:gd name="T8" fmla="*/ 0 w 130"/>
              <a:gd name="T9" fmla="*/ 52 h 130"/>
              <a:gd name="T10" fmla="*/ 47 w 130"/>
              <a:gd name="T11" fmla="*/ 49 h 130"/>
              <a:gd name="T12" fmla="*/ 64 w 130"/>
              <a:gd name="T13" fmla="*/ 0 h 130"/>
              <a:gd name="T14" fmla="*/ 83 w 130"/>
              <a:gd name="T15" fmla="*/ 49 h 130"/>
              <a:gd name="T16" fmla="*/ 130 w 130"/>
              <a:gd name="T17" fmla="*/ 49 h 130"/>
              <a:gd name="T18" fmla="*/ 92 w 130"/>
              <a:gd name="T19" fmla="*/ 80 h 130"/>
              <a:gd name="T20" fmla="*/ 104 w 130"/>
              <a:gd name="T2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130">
                <a:moveTo>
                  <a:pt x="104" y="130"/>
                </a:moveTo>
                <a:lnTo>
                  <a:pt x="66" y="99"/>
                </a:lnTo>
                <a:lnTo>
                  <a:pt x="26" y="130"/>
                </a:lnTo>
                <a:lnTo>
                  <a:pt x="38" y="80"/>
                </a:lnTo>
                <a:lnTo>
                  <a:pt x="0" y="52"/>
                </a:lnTo>
                <a:lnTo>
                  <a:pt x="47" y="49"/>
                </a:lnTo>
                <a:lnTo>
                  <a:pt x="64" y="0"/>
                </a:lnTo>
                <a:lnTo>
                  <a:pt x="83" y="49"/>
                </a:lnTo>
                <a:lnTo>
                  <a:pt x="130" y="49"/>
                </a:lnTo>
                <a:lnTo>
                  <a:pt x="92" y="80"/>
                </a:lnTo>
                <a:lnTo>
                  <a:pt x="104" y="130"/>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729"/>
          <p:cNvSpPr>
            <a:spLocks/>
          </p:cNvSpPr>
          <p:nvPr/>
        </p:nvSpPr>
        <p:spPr bwMode="auto">
          <a:xfrm>
            <a:off x="2343659" y="3444225"/>
            <a:ext cx="331788" cy="330200"/>
          </a:xfrm>
          <a:custGeom>
            <a:avLst/>
            <a:gdLst>
              <a:gd name="T0" fmla="*/ 38 w 209"/>
              <a:gd name="T1" fmla="*/ 206 h 208"/>
              <a:gd name="T2" fmla="*/ 105 w 209"/>
              <a:gd name="T3" fmla="*/ 158 h 208"/>
              <a:gd name="T4" fmla="*/ 166 w 209"/>
              <a:gd name="T5" fmla="*/ 208 h 208"/>
              <a:gd name="T6" fmla="*/ 147 w 209"/>
              <a:gd name="T7" fmla="*/ 128 h 208"/>
              <a:gd name="T8" fmla="*/ 209 w 209"/>
              <a:gd name="T9" fmla="*/ 80 h 208"/>
              <a:gd name="T10" fmla="*/ 133 w 209"/>
              <a:gd name="T11" fmla="*/ 78 h 208"/>
              <a:gd name="T12" fmla="*/ 105 w 209"/>
              <a:gd name="T13" fmla="*/ 0 h 208"/>
              <a:gd name="T14" fmla="*/ 76 w 209"/>
              <a:gd name="T15" fmla="*/ 76 h 208"/>
              <a:gd name="T16" fmla="*/ 0 w 209"/>
              <a:gd name="T17" fmla="*/ 78 h 208"/>
              <a:gd name="T18" fmla="*/ 60 w 209"/>
              <a:gd name="T19" fmla="*/ 128 h 208"/>
              <a:gd name="T20" fmla="*/ 38 w 209"/>
              <a:gd name="T21" fmla="*/ 20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208">
                <a:moveTo>
                  <a:pt x="38" y="206"/>
                </a:moveTo>
                <a:lnTo>
                  <a:pt x="105" y="158"/>
                </a:lnTo>
                <a:lnTo>
                  <a:pt x="166" y="208"/>
                </a:lnTo>
                <a:lnTo>
                  <a:pt x="147" y="128"/>
                </a:lnTo>
                <a:lnTo>
                  <a:pt x="209" y="80"/>
                </a:lnTo>
                <a:lnTo>
                  <a:pt x="133" y="78"/>
                </a:lnTo>
                <a:lnTo>
                  <a:pt x="105" y="0"/>
                </a:lnTo>
                <a:lnTo>
                  <a:pt x="76" y="76"/>
                </a:lnTo>
                <a:lnTo>
                  <a:pt x="0" y="78"/>
                </a:lnTo>
                <a:lnTo>
                  <a:pt x="60" y="128"/>
                </a:lnTo>
                <a:lnTo>
                  <a:pt x="38" y="206"/>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31"/>
          <p:cNvSpPr>
            <a:spLocks/>
          </p:cNvSpPr>
          <p:nvPr/>
        </p:nvSpPr>
        <p:spPr bwMode="auto">
          <a:xfrm>
            <a:off x="596980" y="3502259"/>
            <a:ext cx="207963" cy="206375"/>
          </a:xfrm>
          <a:custGeom>
            <a:avLst/>
            <a:gdLst>
              <a:gd name="T0" fmla="*/ 26 w 131"/>
              <a:gd name="T1" fmla="*/ 130 h 130"/>
              <a:gd name="T2" fmla="*/ 64 w 131"/>
              <a:gd name="T3" fmla="*/ 99 h 130"/>
              <a:gd name="T4" fmla="*/ 105 w 131"/>
              <a:gd name="T5" fmla="*/ 130 h 130"/>
              <a:gd name="T6" fmla="*/ 93 w 131"/>
              <a:gd name="T7" fmla="*/ 80 h 130"/>
              <a:gd name="T8" fmla="*/ 131 w 131"/>
              <a:gd name="T9" fmla="*/ 52 h 130"/>
              <a:gd name="T10" fmla="*/ 83 w 131"/>
              <a:gd name="T11" fmla="*/ 49 h 130"/>
              <a:gd name="T12" fmla="*/ 67 w 131"/>
              <a:gd name="T13" fmla="*/ 0 h 130"/>
              <a:gd name="T14" fmla="*/ 48 w 131"/>
              <a:gd name="T15" fmla="*/ 49 h 130"/>
              <a:gd name="T16" fmla="*/ 0 w 131"/>
              <a:gd name="T17" fmla="*/ 49 h 130"/>
              <a:gd name="T18" fmla="*/ 38 w 131"/>
              <a:gd name="T19" fmla="*/ 80 h 130"/>
              <a:gd name="T20" fmla="*/ 26 w 131"/>
              <a:gd name="T2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30">
                <a:moveTo>
                  <a:pt x="26" y="130"/>
                </a:moveTo>
                <a:lnTo>
                  <a:pt x="64" y="99"/>
                </a:lnTo>
                <a:lnTo>
                  <a:pt x="105" y="130"/>
                </a:lnTo>
                <a:lnTo>
                  <a:pt x="93" y="80"/>
                </a:lnTo>
                <a:lnTo>
                  <a:pt x="131" y="52"/>
                </a:lnTo>
                <a:lnTo>
                  <a:pt x="83" y="49"/>
                </a:lnTo>
                <a:lnTo>
                  <a:pt x="67" y="0"/>
                </a:lnTo>
                <a:lnTo>
                  <a:pt x="48" y="49"/>
                </a:lnTo>
                <a:lnTo>
                  <a:pt x="0" y="49"/>
                </a:lnTo>
                <a:lnTo>
                  <a:pt x="38" y="80"/>
                </a:lnTo>
                <a:lnTo>
                  <a:pt x="26" y="130"/>
                </a:lnTo>
                <a:close/>
              </a:path>
            </a:pathLst>
          </a:custGeom>
          <a:solidFill>
            <a:schemeClr val="bg1"/>
          </a:solidFill>
          <a:ln>
            <a:noFill/>
          </a:ln>
          <a:effectLst>
            <a:outerShdw blurRad="50800" dist="25400" dir="2700000" algn="tl"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6" name="文本框 25"/>
          <p:cNvSpPr txBox="1"/>
          <p:nvPr/>
        </p:nvSpPr>
        <p:spPr>
          <a:xfrm>
            <a:off x="1000175" y="4473837"/>
            <a:ext cx="5175292" cy="623056"/>
          </a:xfrm>
          <a:prstGeom prst="rect">
            <a:avLst/>
          </a:prstGeom>
          <a:noFill/>
        </p:spPr>
        <p:txBody>
          <a:bodyPr wrap="square" rtlCol="0">
            <a:spAutoFit/>
          </a:bodyPr>
          <a:lstStyle/>
          <a:p>
            <a:pPr algn="ctr">
              <a:lnSpc>
                <a:spcPct val="130000"/>
              </a:lnSpc>
            </a:pPr>
            <a:r>
              <a:rPr lang="en-US" altLang="zh-CN" sz="1400" dirty="0">
                <a:solidFill>
                  <a:srgbClr val="3A3637"/>
                </a:solidFill>
                <a:latin typeface="锐字锐线俏皮简1.0" panose="02010604000000000000" pitchFamily="2" charset="-122"/>
                <a:ea typeface="锐字锐线俏皮简1.0" panose="02010604000000000000" pitchFamily="2" charset="-122"/>
              </a:rPr>
              <a:t>There are many variations of passages of </a:t>
            </a:r>
            <a:r>
              <a:rPr lang="en-US" altLang="zh-CN" sz="1400" dirty="0" err="1">
                <a:solidFill>
                  <a:srgbClr val="3A3637"/>
                </a:solidFill>
                <a:latin typeface="锐字锐线俏皮简1.0" panose="02010604000000000000" pitchFamily="2" charset="-122"/>
                <a:ea typeface="锐字锐线俏皮简1.0" panose="02010604000000000000" pitchFamily="2" charset="-122"/>
              </a:rPr>
              <a:t>lorem</a:t>
            </a:r>
            <a:r>
              <a:rPr lang="en-US" altLang="zh-CN" sz="1400" dirty="0">
                <a:solidFill>
                  <a:srgbClr val="3A3637"/>
                </a:solidFill>
                <a:latin typeface="锐字锐线俏皮简1.0" panose="02010604000000000000" pitchFamily="2" charset="-122"/>
                <a:ea typeface="锐字锐线俏皮简1.0" panose="02010604000000000000" pitchFamily="2" charset="-122"/>
              </a:rPr>
              <a:t> </a:t>
            </a:r>
            <a:r>
              <a:rPr lang="en-US" altLang="zh-CN" sz="1400" dirty="0" err="1">
                <a:solidFill>
                  <a:srgbClr val="3A3637"/>
                </a:solidFill>
                <a:latin typeface="锐字锐线俏皮简1.0" panose="02010604000000000000" pitchFamily="2" charset="-122"/>
                <a:ea typeface="锐字锐线俏皮简1.0" panose="02010604000000000000" pitchFamily="2" charset="-122"/>
              </a:rPr>
              <a:t>ipsum</a:t>
            </a:r>
            <a:r>
              <a:rPr lang="en-US" altLang="zh-CN" sz="1400" dirty="0">
                <a:solidFill>
                  <a:srgbClr val="3A3637"/>
                </a:solidFill>
                <a:latin typeface="锐字锐线俏皮简1.0" panose="02010604000000000000" pitchFamily="2" charset="-122"/>
                <a:ea typeface="锐字锐线俏皮简1.0" panose="02010604000000000000" pitchFamily="2" charset="-122"/>
              </a:rPr>
              <a:t> available but the majority </a:t>
            </a:r>
            <a:r>
              <a:rPr lang="en-US" altLang="zh-CN" sz="1400" dirty="0" smtClean="0">
                <a:solidFill>
                  <a:srgbClr val="3A3637"/>
                </a:solidFill>
                <a:latin typeface="锐字锐线俏皮简1.0" panose="02010604000000000000" pitchFamily="2" charset="-122"/>
                <a:ea typeface="锐字锐线俏皮简1.0" panose="02010604000000000000" pitchFamily="2" charset="-122"/>
              </a:rPr>
              <a:t>slightly </a:t>
            </a:r>
            <a:r>
              <a:rPr lang="en-US" altLang="zh-CN" sz="1400" dirty="0">
                <a:solidFill>
                  <a:srgbClr val="3A3637"/>
                </a:solidFill>
                <a:latin typeface="锐字锐线俏皮简1.0" panose="02010604000000000000" pitchFamily="2" charset="-122"/>
                <a:ea typeface="锐字锐线俏皮简1.0" panose="02010604000000000000" pitchFamily="2" charset="-122"/>
              </a:rPr>
              <a:t>believable</a:t>
            </a:r>
          </a:p>
        </p:txBody>
      </p:sp>
      <p:sp>
        <p:nvSpPr>
          <p:cNvPr id="7" name="菱形 6"/>
          <p:cNvSpPr/>
          <p:nvPr/>
        </p:nvSpPr>
        <p:spPr>
          <a:xfrm>
            <a:off x="7200867" y="663246"/>
            <a:ext cx="4597745" cy="4256689"/>
          </a:xfrm>
          <a:prstGeom prst="diamond">
            <a:avLst/>
          </a:prstGeom>
          <a:blipFill>
            <a:blip r:embed="rId5">
              <a:alphaModFix amt="96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nvSpPr>
        <p:spPr>
          <a:xfrm>
            <a:off x="5502691" y="-404897"/>
            <a:ext cx="3244999" cy="3043437"/>
          </a:xfrm>
          <a:prstGeom prst="diamond">
            <a:avLst/>
          </a:prstGeom>
          <a:solidFill>
            <a:schemeClr val="bg1"/>
          </a:solidFill>
          <a:ln>
            <a:noFill/>
          </a:ln>
          <a:effectLst>
            <a:outerShdw blurRad="50800" dist="254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 name="菱形 29"/>
          <p:cNvSpPr/>
          <p:nvPr/>
        </p:nvSpPr>
        <p:spPr>
          <a:xfrm>
            <a:off x="9657191" y="-927425"/>
            <a:ext cx="3244999" cy="3043437"/>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菱形 30"/>
          <p:cNvSpPr/>
          <p:nvPr/>
        </p:nvSpPr>
        <p:spPr>
          <a:xfrm>
            <a:off x="7771196" y="-2518097"/>
            <a:ext cx="3244999" cy="3043437"/>
          </a:xfrm>
          <a:prstGeom prst="diamond">
            <a:avLst/>
          </a:prstGeom>
          <a:solidFill>
            <a:schemeClr val="accent4"/>
          </a:solidFill>
          <a:ln>
            <a:noFill/>
          </a:ln>
          <a:effectLst>
            <a:outerShdw blurRad="50800" dist="254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8" name="直角三角形 7"/>
          <p:cNvSpPr/>
          <p:nvPr/>
        </p:nvSpPr>
        <p:spPr>
          <a:xfrm flipH="1">
            <a:off x="7583326" y="2567818"/>
            <a:ext cx="4714948" cy="4435094"/>
          </a:xfrm>
          <a:prstGeom prst="rtTriangle">
            <a:avLst/>
          </a:prstGeom>
          <a:blipFill>
            <a:blip r:embed="rId6">
              <a:alphaModFix amt="96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Time Will Tel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606658" y="-1557579"/>
            <a:ext cx="609600" cy="609600"/>
          </a:xfrm>
          <a:prstGeom prst="rect">
            <a:avLst/>
          </a:prstGeom>
        </p:spPr>
      </p:pic>
    </p:spTree>
    <p:extLst>
      <p:ext uri="{BB962C8B-B14F-4D97-AF65-F5344CB8AC3E}">
        <p14:creationId xmlns:p14="http://schemas.microsoft.com/office/powerpoint/2010/main" val="473182722"/>
      </p:ext>
    </p:extLst>
  </p:cSld>
  <p:clrMapOvr>
    <a:masterClrMapping/>
  </p:clrMapOvr>
  <p:transition spd="slow" advTm="1052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2"/>
                                        </p:tgtEl>
                                      </p:cBhvr>
                                    </p:cmd>
                                  </p:childTnLst>
                                </p:cTn>
                              </p:par>
                              <p:par>
                                <p:cTn id="7" presetID="23" presetClass="entr" presetSubtype="32" fill="hold" grpId="0" nodeType="withEffect">
                                  <p:stCondLst>
                                    <p:cond delay="0"/>
                                  </p:stCondLst>
                                  <p:childTnLst>
                                    <p:set>
                                      <p:cBhvr>
                                        <p:cTn id="8" dur="1" fill="hold">
                                          <p:stCondLst>
                                            <p:cond delay="0"/>
                                          </p:stCondLst>
                                        </p:cTn>
                                        <p:tgtEl>
                                          <p:spTgt spid="29">
                                            <p:bg/>
                                          </p:spTgt>
                                        </p:tgtEl>
                                        <p:attrNameLst>
                                          <p:attrName>style.visibility</p:attrName>
                                        </p:attrNameLst>
                                      </p:cBhvr>
                                      <p:to>
                                        <p:strVal val="visible"/>
                                      </p:to>
                                    </p:set>
                                    <p:anim calcmode="lin" valueType="num">
                                      <p:cBhvr>
                                        <p:cTn id="9" dur="500" fill="hold"/>
                                        <p:tgtEl>
                                          <p:spTgt spid="29">
                                            <p:bg/>
                                          </p:spTgt>
                                        </p:tgtEl>
                                        <p:attrNameLst>
                                          <p:attrName>ppt_w</p:attrName>
                                        </p:attrNameLst>
                                      </p:cBhvr>
                                      <p:tavLst>
                                        <p:tav tm="0">
                                          <p:val>
                                            <p:strVal val="4*#ppt_w"/>
                                          </p:val>
                                        </p:tav>
                                        <p:tav tm="100000">
                                          <p:val>
                                            <p:strVal val="#ppt_w"/>
                                          </p:val>
                                        </p:tav>
                                      </p:tavLst>
                                    </p:anim>
                                    <p:anim calcmode="lin" valueType="num">
                                      <p:cBhvr>
                                        <p:cTn id="10" dur="500" fill="hold"/>
                                        <p:tgtEl>
                                          <p:spTgt spid="29">
                                            <p:bg/>
                                          </p:spTgt>
                                        </p:tgtEl>
                                        <p:attrNameLst>
                                          <p:attrName>ppt_h</p:attrName>
                                        </p:attrNameLst>
                                      </p:cBhvr>
                                      <p:tavLst>
                                        <p:tav tm="0">
                                          <p:val>
                                            <p:strVal val="4*#ppt_h"/>
                                          </p:val>
                                        </p:tav>
                                        <p:tav tm="100000">
                                          <p:val>
                                            <p:strVal val="#ppt_h"/>
                                          </p:val>
                                        </p:tav>
                                      </p:tavLst>
                                    </p:anim>
                                  </p:childTnLst>
                                </p:cTn>
                              </p:par>
                              <p:par>
                                <p:cTn id="11" presetID="23" presetClass="entr" presetSubtype="32" fill="hold" grpId="0" nodeType="withEffect" nodePh="1">
                                  <p:stCondLst>
                                    <p:cond delay="0"/>
                                  </p:stCondLst>
                                  <p:endCondLst>
                                    <p:cond evt="begin" delay="0">
                                      <p:tn val="11"/>
                                    </p:cond>
                                  </p:endCondLst>
                                  <p:childTnLst>
                                    <p:set>
                                      <p:cBhvr>
                                        <p:cTn id="12" dur="1" fill="hold">
                                          <p:stCondLst>
                                            <p:cond delay="0"/>
                                          </p:stCondLst>
                                        </p:cTn>
                                        <p:tgtEl>
                                          <p:spTgt spid="29">
                                            <p:txEl>
                                              <p:pRg st="0" end="0"/>
                                            </p:txEl>
                                          </p:spTgt>
                                        </p:tgtEl>
                                        <p:attrNameLst>
                                          <p:attrName>style.visibility</p:attrName>
                                        </p:attrNameLst>
                                      </p:cBhvr>
                                      <p:to>
                                        <p:strVal val="visible"/>
                                      </p:to>
                                    </p:set>
                                    <p:anim calcmode="lin" valueType="num">
                                      <p:cBhvr>
                                        <p:cTn id="13" dur="500" fill="hold"/>
                                        <p:tgtEl>
                                          <p:spTgt spid="29">
                                            <p:txEl>
                                              <p:pRg st="0" end="0"/>
                                            </p:txEl>
                                          </p:spTgt>
                                        </p:tgtEl>
                                        <p:attrNameLst>
                                          <p:attrName>ppt_w</p:attrName>
                                        </p:attrNameLst>
                                      </p:cBhvr>
                                      <p:tavLst>
                                        <p:tav tm="0">
                                          <p:val>
                                            <p:strVal val="4*#ppt_w"/>
                                          </p:val>
                                        </p:tav>
                                        <p:tav tm="100000">
                                          <p:val>
                                            <p:strVal val="#ppt_w"/>
                                          </p:val>
                                        </p:tav>
                                      </p:tavLst>
                                    </p:anim>
                                    <p:anim calcmode="lin" valueType="num">
                                      <p:cBhvr>
                                        <p:cTn id="14" dur="500" fill="hold"/>
                                        <p:tgtEl>
                                          <p:spTgt spid="29">
                                            <p:txEl>
                                              <p:pRg st="0" end="0"/>
                                            </p:txEl>
                                          </p:spTgt>
                                        </p:tgtEl>
                                        <p:attrNameLst>
                                          <p:attrName>ppt_h</p:attrName>
                                        </p:attrNameLst>
                                      </p:cBhvr>
                                      <p:tavLst>
                                        <p:tav tm="0">
                                          <p:val>
                                            <p:strVal val="4*#ppt_h"/>
                                          </p:val>
                                        </p:tav>
                                        <p:tav tm="100000">
                                          <p:val>
                                            <p:strVal val="#ppt_h"/>
                                          </p:val>
                                        </p:tav>
                                      </p:tavLst>
                                    </p:anim>
                                  </p:childTnLst>
                                </p:cTn>
                              </p:par>
                            </p:childTnLst>
                          </p:cTn>
                        </p:par>
                        <p:par>
                          <p:cTn id="15" fill="hold">
                            <p:stCondLst>
                              <p:cond delay="500"/>
                            </p:stCondLst>
                            <p:childTnLst>
                              <p:par>
                                <p:cTn id="16" presetID="23" presetClass="entr" presetSubtype="32" fill="hold" grpId="0" nodeType="afterEffect">
                                  <p:stCondLst>
                                    <p:cond delay="0"/>
                                  </p:stCondLst>
                                  <p:childTnLst>
                                    <p:set>
                                      <p:cBhvr>
                                        <p:cTn id="17" dur="1" fill="hold">
                                          <p:stCondLst>
                                            <p:cond delay="0"/>
                                          </p:stCondLst>
                                        </p:cTn>
                                        <p:tgtEl>
                                          <p:spTgt spid="30">
                                            <p:bg/>
                                          </p:spTgt>
                                        </p:tgtEl>
                                        <p:attrNameLst>
                                          <p:attrName>style.visibility</p:attrName>
                                        </p:attrNameLst>
                                      </p:cBhvr>
                                      <p:to>
                                        <p:strVal val="visible"/>
                                      </p:to>
                                    </p:set>
                                    <p:anim calcmode="lin" valueType="num">
                                      <p:cBhvr>
                                        <p:cTn id="18" dur="500" fill="hold"/>
                                        <p:tgtEl>
                                          <p:spTgt spid="30">
                                            <p:bg/>
                                          </p:spTgt>
                                        </p:tgtEl>
                                        <p:attrNameLst>
                                          <p:attrName>ppt_w</p:attrName>
                                        </p:attrNameLst>
                                      </p:cBhvr>
                                      <p:tavLst>
                                        <p:tav tm="0">
                                          <p:val>
                                            <p:strVal val="4*#ppt_w"/>
                                          </p:val>
                                        </p:tav>
                                        <p:tav tm="100000">
                                          <p:val>
                                            <p:strVal val="#ppt_w"/>
                                          </p:val>
                                        </p:tav>
                                      </p:tavLst>
                                    </p:anim>
                                    <p:anim calcmode="lin" valueType="num">
                                      <p:cBhvr>
                                        <p:cTn id="19" dur="500" fill="hold"/>
                                        <p:tgtEl>
                                          <p:spTgt spid="30">
                                            <p:bg/>
                                          </p:spTgt>
                                        </p:tgtEl>
                                        <p:attrNameLst>
                                          <p:attrName>ppt_h</p:attrName>
                                        </p:attrNameLst>
                                      </p:cBhvr>
                                      <p:tavLst>
                                        <p:tav tm="0">
                                          <p:val>
                                            <p:strVal val="4*#ppt_h"/>
                                          </p:val>
                                        </p:tav>
                                        <p:tav tm="100000">
                                          <p:val>
                                            <p:strVal val="#ppt_h"/>
                                          </p:val>
                                        </p:tav>
                                      </p:tavLst>
                                    </p:anim>
                                  </p:childTnLst>
                                </p:cTn>
                              </p:par>
                              <p:par>
                                <p:cTn id="20" presetID="23" presetClass="entr" presetSubtype="32" fill="hold" grpId="0" nodeType="withEffect" nodePh="1">
                                  <p:stCondLst>
                                    <p:cond delay="0"/>
                                  </p:stCondLst>
                                  <p:endCondLst>
                                    <p:cond evt="begin" delay="0">
                                      <p:tn val="20"/>
                                    </p:cond>
                                  </p:endCondLst>
                                  <p:childTnLst>
                                    <p:set>
                                      <p:cBhvr>
                                        <p:cTn id="21" dur="1" fill="hold">
                                          <p:stCondLst>
                                            <p:cond delay="0"/>
                                          </p:stCondLst>
                                        </p:cTn>
                                        <p:tgtEl>
                                          <p:spTgt spid="30">
                                            <p:txEl>
                                              <p:pRg st="0" end="0"/>
                                            </p:txEl>
                                          </p:spTgt>
                                        </p:tgtEl>
                                        <p:attrNameLst>
                                          <p:attrName>style.visibility</p:attrName>
                                        </p:attrNameLst>
                                      </p:cBhvr>
                                      <p:to>
                                        <p:strVal val="visible"/>
                                      </p:to>
                                    </p:set>
                                    <p:anim calcmode="lin" valueType="num">
                                      <p:cBhvr>
                                        <p:cTn id="22" dur="500" fill="hold"/>
                                        <p:tgtEl>
                                          <p:spTgt spid="30">
                                            <p:txEl>
                                              <p:pRg st="0" end="0"/>
                                            </p:txEl>
                                          </p:spTgt>
                                        </p:tgtEl>
                                        <p:attrNameLst>
                                          <p:attrName>ppt_w</p:attrName>
                                        </p:attrNameLst>
                                      </p:cBhvr>
                                      <p:tavLst>
                                        <p:tav tm="0">
                                          <p:val>
                                            <p:strVal val="4*#ppt_w"/>
                                          </p:val>
                                        </p:tav>
                                        <p:tav tm="100000">
                                          <p:val>
                                            <p:strVal val="#ppt_w"/>
                                          </p:val>
                                        </p:tav>
                                      </p:tavLst>
                                    </p:anim>
                                    <p:anim calcmode="lin" valueType="num">
                                      <p:cBhvr>
                                        <p:cTn id="23" dur="500" fill="hold"/>
                                        <p:tgtEl>
                                          <p:spTgt spid="30">
                                            <p:txEl>
                                              <p:pRg st="0" end="0"/>
                                            </p:txEl>
                                          </p:spTgt>
                                        </p:tgtEl>
                                        <p:attrNameLst>
                                          <p:attrName>ppt_h</p:attrName>
                                        </p:attrNameLst>
                                      </p:cBhvr>
                                      <p:tavLst>
                                        <p:tav tm="0">
                                          <p:val>
                                            <p:strVal val="4*#ppt_h"/>
                                          </p:val>
                                        </p:tav>
                                        <p:tav tm="100000">
                                          <p:val>
                                            <p:strVal val="#ppt_h"/>
                                          </p:val>
                                        </p:tav>
                                      </p:tavLst>
                                    </p:anim>
                                  </p:childTnLst>
                                </p:cTn>
                              </p:par>
                            </p:childTnLst>
                          </p:cTn>
                        </p:par>
                        <p:par>
                          <p:cTn id="24" fill="hold">
                            <p:stCondLst>
                              <p:cond delay="1000"/>
                            </p:stCondLst>
                            <p:childTnLst>
                              <p:par>
                                <p:cTn id="25" presetID="23" presetClass="entr" presetSubtype="32" fill="hold" grpId="0" nodeType="afterEffect">
                                  <p:stCondLst>
                                    <p:cond delay="0"/>
                                  </p:stCondLst>
                                  <p:childTnLst>
                                    <p:set>
                                      <p:cBhvr>
                                        <p:cTn id="26" dur="1" fill="hold">
                                          <p:stCondLst>
                                            <p:cond delay="0"/>
                                          </p:stCondLst>
                                        </p:cTn>
                                        <p:tgtEl>
                                          <p:spTgt spid="31">
                                            <p:bg/>
                                          </p:spTgt>
                                        </p:tgtEl>
                                        <p:attrNameLst>
                                          <p:attrName>style.visibility</p:attrName>
                                        </p:attrNameLst>
                                      </p:cBhvr>
                                      <p:to>
                                        <p:strVal val="visible"/>
                                      </p:to>
                                    </p:set>
                                    <p:anim calcmode="lin" valueType="num">
                                      <p:cBhvr>
                                        <p:cTn id="27" dur="500" fill="hold"/>
                                        <p:tgtEl>
                                          <p:spTgt spid="31">
                                            <p:bg/>
                                          </p:spTgt>
                                        </p:tgtEl>
                                        <p:attrNameLst>
                                          <p:attrName>ppt_w</p:attrName>
                                        </p:attrNameLst>
                                      </p:cBhvr>
                                      <p:tavLst>
                                        <p:tav tm="0">
                                          <p:val>
                                            <p:strVal val="4*#ppt_w"/>
                                          </p:val>
                                        </p:tav>
                                        <p:tav tm="100000">
                                          <p:val>
                                            <p:strVal val="#ppt_w"/>
                                          </p:val>
                                        </p:tav>
                                      </p:tavLst>
                                    </p:anim>
                                    <p:anim calcmode="lin" valueType="num">
                                      <p:cBhvr>
                                        <p:cTn id="28" dur="500" fill="hold"/>
                                        <p:tgtEl>
                                          <p:spTgt spid="31">
                                            <p:bg/>
                                          </p:spTgt>
                                        </p:tgtEl>
                                        <p:attrNameLst>
                                          <p:attrName>ppt_h</p:attrName>
                                        </p:attrNameLst>
                                      </p:cBhvr>
                                      <p:tavLst>
                                        <p:tav tm="0">
                                          <p:val>
                                            <p:strVal val="4*#ppt_h"/>
                                          </p:val>
                                        </p:tav>
                                        <p:tav tm="100000">
                                          <p:val>
                                            <p:strVal val="#ppt_h"/>
                                          </p:val>
                                        </p:tav>
                                      </p:tavLst>
                                    </p:anim>
                                  </p:childTnLst>
                                </p:cTn>
                              </p:par>
                              <p:par>
                                <p:cTn id="29" presetID="23" presetClass="entr" presetSubtype="32" fill="hold" grpId="0" nodeType="withEffect" nodePh="1">
                                  <p:stCondLst>
                                    <p:cond delay="0"/>
                                  </p:stCondLst>
                                  <p:endCondLst>
                                    <p:cond evt="begin" delay="0">
                                      <p:tn val="29"/>
                                    </p:cond>
                                  </p:endCondLst>
                                  <p:childTnLst>
                                    <p:set>
                                      <p:cBhvr>
                                        <p:cTn id="30" dur="1" fill="hold">
                                          <p:stCondLst>
                                            <p:cond delay="0"/>
                                          </p:stCondLst>
                                        </p:cTn>
                                        <p:tgtEl>
                                          <p:spTgt spid="31">
                                            <p:txEl>
                                              <p:pRg st="0" end="0"/>
                                            </p:txEl>
                                          </p:spTgt>
                                        </p:tgtEl>
                                        <p:attrNameLst>
                                          <p:attrName>style.visibility</p:attrName>
                                        </p:attrNameLst>
                                      </p:cBhvr>
                                      <p:to>
                                        <p:strVal val="visible"/>
                                      </p:to>
                                    </p:set>
                                    <p:anim calcmode="lin" valueType="num">
                                      <p:cBhvr>
                                        <p:cTn id="31" dur="500" fill="hold"/>
                                        <p:tgtEl>
                                          <p:spTgt spid="31">
                                            <p:txEl>
                                              <p:pRg st="0" end="0"/>
                                            </p:txEl>
                                          </p:spTgt>
                                        </p:tgtEl>
                                        <p:attrNameLst>
                                          <p:attrName>ppt_w</p:attrName>
                                        </p:attrNameLst>
                                      </p:cBhvr>
                                      <p:tavLst>
                                        <p:tav tm="0">
                                          <p:val>
                                            <p:strVal val="4*#ppt_w"/>
                                          </p:val>
                                        </p:tav>
                                        <p:tav tm="100000">
                                          <p:val>
                                            <p:strVal val="#ppt_w"/>
                                          </p:val>
                                        </p:tav>
                                      </p:tavLst>
                                    </p:anim>
                                    <p:anim calcmode="lin" valueType="num">
                                      <p:cBhvr>
                                        <p:cTn id="32" dur="500" fill="hold"/>
                                        <p:tgtEl>
                                          <p:spTgt spid="31">
                                            <p:txEl>
                                              <p:pRg st="0" end="0"/>
                                            </p:txEl>
                                          </p:spTgt>
                                        </p:tgtEl>
                                        <p:attrNameLst>
                                          <p:attrName>ppt_h</p:attrName>
                                        </p:attrNameLst>
                                      </p:cBhvr>
                                      <p:tavLst>
                                        <p:tav tm="0">
                                          <p:val>
                                            <p:strVal val="4*#ppt_h"/>
                                          </p:val>
                                        </p:tav>
                                        <p:tav tm="100000">
                                          <p:val>
                                            <p:strVal val="#ppt_h"/>
                                          </p:val>
                                        </p:tav>
                                      </p:tavLst>
                                    </p:anim>
                                  </p:childTnLst>
                                </p:cTn>
                              </p:par>
                            </p:childTnLst>
                          </p:cTn>
                        </p:par>
                        <p:par>
                          <p:cTn id="33" fill="hold">
                            <p:stCondLst>
                              <p:cond delay="1500"/>
                            </p:stCondLst>
                            <p:childTnLst>
                              <p:par>
                                <p:cTn id="34" presetID="23" presetClass="entr" presetSubtype="32" fill="hold" grpId="0" nodeType="afterEffect">
                                  <p:stCondLst>
                                    <p:cond delay="0"/>
                                  </p:stCondLst>
                                  <p:childTnLst>
                                    <p:set>
                                      <p:cBhvr>
                                        <p:cTn id="35" dur="1" fill="hold">
                                          <p:stCondLst>
                                            <p:cond delay="0"/>
                                          </p:stCondLst>
                                        </p:cTn>
                                        <p:tgtEl>
                                          <p:spTgt spid="27">
                                            <p:bg/>
                                          </p:spTgt>
                                        </p:tgtEl>
                                        <p:attrNameLst>
                                          <p:attrName>style.visibility</p:attrName>
                                        </p:attrNameLst>
                                      </p:cBhvr>
                                      <p:to>
                                        <p:strVal val="visible"/>
                                      </p:to>
                                    </p:set>
                                    <p:anim calcmode="lin" valueType="num">
                                      <p:cBhvr>
                                        <p:cTn id="36" dur="500" fill="hold"/>
                                        <p:tgtEl>
                                          <p:spTgt spid="27">
                                            <p:bg/>
                                          </p:spTgt>
                                        </p:tgtEl>
                                        <p:attrNameLst>
                                          <p:attrName>ppt_w</p:attrName>
                                        </p:attrNameLst>
                                      </p:cBhvr>
                                      <p:tavLst>
                                        <p:tav tm="0">
                                          <p:val>
                                            <p:strVal val="4*#ppt_w"/>
                                          </p:val>
                                        </p:tav>
                                        <p:tav tm="100000">
                                          <p:val>
                                            <p:strVal val="#ppt_w"/>
                                          </p:val>
                                        </p:tav>
                                      </p:tavLst>
                                    </p:anim>
                                    <p:anim calcmode="lin" valueType="num">
                                      <p:cBhvr>
                                        <p:cTn id="37" dur="500" fill="hold"/>
                                        <p:tgtEl>
                                          <p:spTgt spid="27">
                                            <p:bg/>
                                          </p:spTgt>
                                        </p:tgtEl>
                                        <p:attrNameLst>
                                          <p:attrName>ppt_h</p:attrName>
                                        </p:attrNameLst>
                                      </p:cBhvr>
                                      <p:tavLst>
                                        <p:tav tm="0">
                                          <p:val>
                                            <p:strVal val="4*#ppt_h"/>
                                          </p:val>
                                        </p:tav>
                                        <p:tav tm="100000">
                                          <p:val>
                                            <p:strVal val="#ppt_h"/>
                                          </p:val>
                                        </p:tav>
                                      </p:tavLst>
                                    </p:anim>
                                  </p:childTnLst>
                                </p:cTn>
                              </p:par>
                              <p:par>
                                <p:cTn id="38" presetID="23" presetClass="entr" presetSubtype="32" fill="hold" grpId="0" nodeType="withEffect" nodePh="1">
                                  <p:stCondLst>
                                    <p:cond delay="0"/>
                                  </p:stCondLst>
                                  <p:endCondLst>
                                    <p:cond evt="begin" delay="0">
                                      <p:tn val="38"/>
                                    </p:cond>
                                  </p:endCondLst>
                                  <p:childTnLst>
                                    <p:set>
                                      <p:cBhvr>
                                        <p:cTn id="39" dur="1" fill="hold">
                                          <p:stCondLst>
                                            <p:cond delay="0"/>
                                          </p:stCondLst>
                                        </p:cTn>
                                        <p:tgtEl>
                                          <p:spTgt spid="27">
                                            <p:txEl>
                                              <p:pRg st="0" end="0"/>
                                            </p:txEl>
                                          </p:spTgt>
                                        </p:tgtEl>
                                        <p:attrNameLst>
                                          <p:attrName>style.visibility</p:attrName>
                                        </p:attrNameLst>
                                      </p:cBhvr>
                                      <p:to>
                                        <p:strVal val="visible"/>
                                      </p:to>
                                    </p:set>
                                    <p:anim calcmode="lin" valueType="num">
                                      <p:cBhvr>
                                        <p:cTn id="40" dur="500" fill="hold"/>
                                        <p:tgtEl>
                                          <p:spTgt spid="27">
                                            <p:txEl>
                                              <p:pRg st="0" end="0"/>
                                            </p:txEl>
                                          </p:spTgt>
                                        </p:tgtEl>
                                        <p:attrNameLst>
                                          <p:attrName>ppt_w</p:attrName>
                                        </p:attrNameLst>
                                      </p:cBhvr>
                                      <p:tavLst>
                                        <p:tav tm="0">
                                          <p:val>
                                            <p:strVal val="4*#ppt_w"/>
                                          </p:val>
                                        </p:tav>
                                        <p:tav tm="100000">
                                          <p:val>
                                            <p:strVal val="#ppt_w"/>
                                          </p:val>
                                        </p:tav>
                                      </p:tavLst>
                                    </p:anim>
                                    <p:anim calcmode="lin" valueType="num">
                                      <p:cBhvr>
                                        <p:cTn id="41" dur="500" fill="hold"/>
                                        <p:tgtEl>
                                          <p:spTgt spid="27">
                                            <p:txEl>
                                              <p:pRg st="0" end="0"/>
                                            </p:txEl>
                                          </p:spTgt>
                                        </p:tgtEl>
                                        <p:attrNameLst>
                                          <p:attrName>ppt_h</p:attrName>
                                        </p:attrNameLst>
                                      </p:cBhvr>
                                      <p:tavLst>
                                        <p:tav tm="0">
                                          <p:val>
                                            <p:strVal val="4*#ppt_h"/>
                                          </p:val>
                                        </p:tav>
                                        <p:tav tm="100000">
                                          <p:val>
                                            <p:strVal val="#ppt_h"/>
                                          </p:val>
                                        </p:tav>
                                      </p:tavLst>
                                    </p:anim>
                                  </p:childTnLst>
                                </p:cTn>
                              </p:par>
                            </p:childTnLst>
                          </p:cTn>
                        </p:par>
                        <p:par>
                          <p:cTn id="42" fill="hold">
                            <p:stCondLst>
                              <p:cond delay="2000"/>
                            </p:stCondLst>
                            <p:childTnLst>
                              <p:par>
                                <p:cTn id="43" presetID="23" presetClass="entr" presetSubtype="32" fill="hold" grpId="0" nodeType="afterEffect">
                                  <p:stCondLst>
                                    <p:cond delay="0"/>
                                  </p:stCondLst>
                                  <p:childTnLst>
                                    <p:set>
                                      <p:cBhvr>
                                        <p:cTn id="44" dur="1" fill="hold">
                                          <p:stCondLst>
                                            <p:cond delay="0"/>
                                          </p:stCondLst>
                                        </p:cTn>
                                        <p:tgtEl>
                                          <p:spTgt spid="7">
                                            <p:bg/>
                                          </p:spTgt>
                                        </p:tgtEl>
                                        <p:attrNameLst>
                                          <p:attrName>style.visibility</p:attrName>
                                        </p:attrNameLst>
                                      </p:cBhvr>
                                      <p:to>
                                        <p:strVal val="visible"/>
                                      </p:to>
                                    </p:set>
                                    <p:anim calcmode="lin" valueType="num">
                                      <p:cBhvr>
                                        <p:cTn id="45" dur="500" fill="hold"/>
                                        <p:tgtEl>
                                          <p:spTgt spid="7">
                                            <p:bg/>
                                          </p:spTgt>
                                        </p:tgtEl>
                                        <p:attrNameLst>
                                          <p:attrName>ppt_w</p:attrName>
                                        </p:attrNameLst>
                                      </p:cBhvr>
                                      <p:tavLst>
                                        <p:tav tm="0">
                                          <p:val>
                                            <p:strVal val="4*#ppt_w"/>
                                          </p:val>
                                        </p:tav>
                                        <p:tav tm="100000">
                                          <p:val>
                                            <p:strVal val="#ppt_w"/>
                                          </p:val>
                                        </p:tav>
                                      </p:tavLst>
                                    </p:anim>
                                    <p:anim calcmode="lin" valueType="num">
                                      <p:cBhvr>
                                        <p:cTn id="46" dur="500" fill="hold"/>
                                        <p:tgtEl>
                                          <p:spTgt spid="7">
                                            <p:bg/>
                                          </p:spTgt>
                                        </p:tgtEl>
                                        <p:attrNameLst>
                                          <p:attrName>ppt_h</p:attrName>
                                        </p:attrNameLst>
                                      </p:cBhvr>
                                      <p:tavLst>
                                        <p:tav tm="0">
                                          <p:val>
                                            <p:strVal val="4*#ppt_h"/>
                                          </p:val>
                                        </p:tav>
                                        <p:tav tm="100000">
                                          <p:val>
                                            <p:strVal val="#ppt_h"/>
                                          </p:val>
                                        </p:tav>
                                      </p:tavLst>
                                    </p:anim>
                                  </p:childTnLst>
                                </p:cTn>
                              </p:par>
                              <p:par>
                                <p:cTn id="47" presetID="23" presetClass="entr" presetSubtype="32" fill="hold" grpId="0" nodeType="withEffect" nodePh="1">
                                  <p:stCondLst>
                                    <p:cond delay="0"/>
                                  </p:stCondLst>
                                  <p:endCondLst>
                                    <p:cond evt="begin" delay="0">
                                      <p:tn val="47"/>
                                    </p:cond>
                                  </p:endCondLst>
                                  <p:childTnLst>
                                    <p:set>
                                      <p:cBhvr>
                                        <p:cTn id="48" dur="1" fill="hold">
                                          <p:stCondLst>
                                            <p:cond delay="0"/>
                                          </p:stCondLst>
                                        </p:cTn>
                                        <p:tgtEl>
                                          <p:spTgt spid="7">
                                            <p:txEl>
                                              <p:pRg st="0" end="0"/>
                                            </p:txEl>
                                          </p:spTgt>
                                        </p:tgtEl>
                                        <p:attrNameLst>
                                          <p:attrName>style.visibility</p:attrName>
                                        </p:attrNameLst>
                                      </p:cBhvr>
                                      <p:to>
                                        <p:strVal val="visible"/>
                                      </p:to>
                                    </p:set>
                                    <p:anim calcmode="lin" valueType="num">
                                      <p:cBhvr>
                                        <p:cTn id="49" dur="500" fill="hold"/>
                                        <p:tgtEl>
                                          <p:spTgt spid="7">
                                            <p:txEl>
                                              <p:pRg st="0" end="0"/>
                                            </p:txEl>
                                          </p:spTgt>
                                        </p:tgtEl>
                                        <p:attrNameLst>
                                          <p:attrName>ppt_w</p:attrName>
                                        </p:attrNameLst>
                                      </p:cBhvr>
                                      <p:tavLst>
                                        <p:tav tm="0">
                                          <p:val>
                                            <p:strVal val="4*#ppt_w"/>
                                          </p:val>
                                        </p:tav>
                                        <p:tav tm="100000">
                                          <p:val>
                                            <p:strVal val="#ppt_w"/>
                                          </p:val>
                                        </p:tav>
                                      </p:tavLst>
                                    </p:anim>
                                    <p:anim calcmode="lin" valueType="num">
                                      <p:cBhvr>
                                        <p:cTn id="50" dur="500" fill="hold"/>
                                        <p:tgtEl>
                                          <p:spTgt spid="7">
                                            <p:txEl>
                                              <p:pRg st="0" end="0"/>
                                            </p:txEl>
                                          </p:spTgt>
                                        </p:tgtEl>
                                        <p:attrNameLst>
                                          <p:attrName>ppt_h</p:attrName>
                                        </p:attrNameLst>
                                      </p:cBhvr>
                                      <p:tavLst>
                                        <p:tav tm="0">
                                          <p:val>
                                            <p:strVal val="4*#ppt_h"/>
                                          </p:val>
                                        </p:tav>
                                        <p:tav tm="100000">
                                          <p:val>
                                            <p:strVal val="#ppt_h"/>
                                          </p:val>
                                        </p:tav>
                                      </p:tavLst>
                                    </p:anim>
                                  </p:childTnLst>
                                </p:cTn>
                              </p:par>
                            </p:childTnLst>
                          </p:cTn>
                        </p:par>
                        <p:par>
                          <p:cTn id="51" fill="hold">
                            <p:stCondLst>
                              <p:cond delay="2500"/>
                            </p:stCondLst>
                            <p:childTnLst>
                              <p:par>
                                <p:cTn id="52" presetID="23" presetClass="entr" presetSubtype="32" fill="hold" grpId="0" nodeType="afterEffect">
                                  <p:stCondLst>
                                    <p:cond delay="0"/>
                                  </p:stCondLst>
                                  <p:childTnLst>
                                    <p:set>
                                      <p:cBhvr>
                                        <p:cTn id="53" dur="1" fill="hold">
                                          <p:stCondLst>
                                            <p:cond delay="0"/>
                                          </p:stCondLst>
                                        </p:cTn>
                                        <p:tgtEl>
                                          <p:spTgt spid="8">
                                            <p:bg/>
                                          </p:spTgt>
                                        </p:tgtEl>
                                        <p:attrNameLst>
                                          <p:attrName>style.visibility</p:attrName>
                                        </p:attrNameLst>
                                      </p:cBhvr>
                                      <p:to>
                                        <p:strVal val="visible"/>
                                      </p:to>
                                    </p:set>
                                    <p:anim calcmode="lin" valueType="num">
                                      <p:cBhvr>
                                        <p:cTn id="54" dur="500" fill="hold"/>
                                        <p:tgtEl>
                                          <p:spTgt spid="8">
                                            <p:bg/>
                                          </p:spTgt>
                                        </p:tgtEl>
                                        <p:attrNameLst>
                                          <p:attrName>ppt_w</p:attrName>
                                        </p:attrNameLst>
                                      </p:cBhvr>
                                      <p:tavLst>
                                        <p:tav tm="0">
                                          <p:val>
                                            <p:strVal val="4*#ppt_w"/>
                                          </p:val>
                                        </p:tav>
                                        <p:tav tm="100000">
                                          <p:val>
                                            <p:strVal val="#ppt_w"/>
                                          </p:val>
                                        </p:tav>
                                      </p:tavLst>
                                    </p:anim>
                                    <p:anim calcmode="lin" valueType="num">
                                      <p:cBhvr>
                                        <p:cTn id="55" dur="500" fill="hold"/>
                                        <p:tgtEl>
                                          <p:spTgt spid="8">
                                            <p:bg/>
                                          </p:spTgt>
                                        </p:tgtEl>
                                        <p:attrNameLst>
                                          <p:attrName>ppt_h</p:attrName>
                                        </p:attrNameLst>
                                      </p:cBhvr>
                                      <p:tavLst>
                                        <p:tav tm="0">
                                          <p:val>
                                            <p:strVal val="4*#ppt_h"/>
                                          </p:val>
                                        </p:tav>
                                        <p:tav tm="100000">
                                          <p:val>
                                            <p:strVal val="#ppt_h"/>
                                          </p:val>
                                        </p:tav>
                                      </p:tavLst>
                                    </p:anim>
                                  </p:childTnLst>
                                </p:cTn>
                              </p:par>
                              <p:par>
                                <p:cTn id="56" presetID="23" presetClass="entr" presetSubtype="32" fill="hold" grpId="0" nodeType="withEffect" nodePh="1">
                                  <p:stCondLst>
                                    <p:cond delay="0"/>
                                  </p:stCondLst>
                                  <p:endCondLst>
                                    <p:cond evt="begin" delay="0">
                                      <p:tn val="56"/>
                                    </p:cond>
                                  </p:endCondLst>
                                  <p:childTnLst>
                                    <p:set>
                                      <p:cBhvr>
                                        <p:cTn id="57" dur="1" fill="hold">
                                          <p:stCondLst>
                                            <p:cond delay="0"/>
                                          </p:stCondLst>
                                        </p:cTn>
                                        <p:tgtEl>
                                          <p:spTgt spid="8">
                                            <p:txEl>
                                              <p:pRg st="0" end="0"/>
                                            </p:txEl>
                                          </p:spTgt>
                                        </p:tgtEl>
                                        <p:attrNameLst>
                                          <p:attrName>style.visibility</p:attrName>
                                        </p:attrNameLst>
                                      </p:cBhvr>
                                      <p:to>
                                        <p:strVal val="visible"/>
                                      </p:to>
                                    </p:set>
                                    <p:anim calcmode="lin" valueType="num">
                                      <p:cBhvr>
                                        <p:cTn id="58" dur="500" fill="hold"/>
                                        <p:tgtEl>
                                          <p:spTgt spid="8">
                                            <p:txEl>
                                              <p:pRg st="0" end="0"/>
                                            </p:txEl>
                                          </p:spTgt>
                                        </p:tgtEl>
                                        <p:attrNameLst>
                                          <p:attrName>ppt_w</p:attrName>
                                        </p:attrNameLst>
                                      </p:cBhvr>
                                      <p:tavLst>
                                        <p:tav tm="0">
                                          <p:val>
                                            <p:strVal val="4*#ppt_w"/>
                                          </p:val>
                                        </p:tav>
                                        <p:tav tm="100000">
                                          <p:val>
                                            <p:strVal val="#ppt_w"/>
                                          </p:val>
                                        </p:tav>
                                      </p:tavLst>
                                    </p:anim>
                                    <p:anim calcmode="lin" valueType="num">
                                      <p:cBhvr>
                                        <p:cTn id="59" dur="500" fill="hold"/>
                                        <p:tgtEl>
                                          <p:spTgt spid="8">
                                            <p:txEl>
                                              <p:pRg st="0" end="0"/>
                                            </p:txEl>
                                          </p:spTgt>
                                        </p:tgtEl>
                                        <p:attrNameLst>
                                          <p:attrName>ppt_h</p:attrName>
                                        </p:attrNameLst>
                                      </p:cBhvr>
                                      <p:tavLst>
                                        <p:tav tm="0">
                                          <p:val>
                                            <p:strVal val="4*#ppt_h"/>
                                          </p:val>
                                        </p:tav>
                                        <p:tav tm="100000">
                                          <p:val>
                                            <p:strVal val="#ppt_h"/>
                                          </p:val>
                                        </p:tav>
                                      </p:tavLst>
                                    </p:anim>
                                  </p:childTnLst>
                                </p:cTn>
                              </p:par>
                            </p:childTnLst>
                          </p:cTn>
                        </p:par>
                        <p:par>
                          <p:cTn id="60" fill="hold">
                            <p:stCondLst>
                              <p:cond delay="3000"/>
                            </p:stCondLst>
                            <p:childTnLst>
                              <p:par>
                                <p:cTn id="61" presetID="6" presetClass="entr" presetSubtype="16"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circle(in)">
                                      <p:cBhvr>
                                        <p:cTn id="63" dur="2000"/>
                                        <p:tgtEl>
                                          <p:spTgt spid="78"/>
                                        </p:tgtEl>
                                      </p:cBhvr>
                                    </p:animEffect>
                                  </p:childTnLst>
                                </p:cTn>
                              </p:par>
                              <p:par>
                                <p:cTn id="64" presetID="6" presetClass="entr" presetSubtype="16" fill="hold" grpId="0" nodeType="withEffect">
                                  <p:stCondLst>
                                    <p:cond delay="0"/>
                                  </p:stCondLst>
                                  <p:childTnLst>
                                    <p:set>
                                      <p:cBhvr>
                                        <p:cTn id="65" dur="1" fill="hold">
                                          <p:stCondLst>
                                            <p:cond delay="0"/>
                                          </p:stCondLst>
                                        </p:cTn>
                                        <p:tgtEl>
                                          <p:spTgt spid="80"/>
                                        </p:tgtEl>
                                        <p:attrNameLst>
                                          <p:attrName>style.visibility</p:attrName>
                                        </p:attrNameLst>
                                      </p:cBhvr>
                                      <p:to>
                                        <p:strVal val="visible"/>
                                      </p:to>
                                    </p:set>
                                    <p:animEffect transition="in" filter="circle(in)">
                                      <p:cBhvr>
                                        <p:cTn id="66" dur="2000"/>
                                        <p:tgtEl>
                                          <p:spTgt spid="80"/>
                                        </p:tgtEl>
                                      </p:cBhvr>
                                    </p:animEffect>
                                  </p:childTnLst>
                                </p:cTn>
                              </p:par>
                              <p:par>
                                <p:cTn id="67" presetID="6" presetClass="entr" presetSubtype="16" fill="hold" grpId="0" nodeType="withEffect">
                                  <p:stCondLst>
                                    <p:cond delay="0"/>
                                  </p:stCondLst>
                                  <p:childTnLst>
                                    <p:set>
                                      <p:cBhvr>
                                        <p:cTn id="68" dur="1" fill="hold">
                                          <p:stCondLst>
                                            <p:cond delay="0"/>
                                          </p:stCondLst>
                                        </p:cTn>
                                        <p:tgtEl>
                                          <p:spTgt spid="81"/>
                                        </p:tgtEl>
                                        <p:attrNameLst>
                                          <p:attrName>style.visibility</p:attrName>
                                        </p:attrNameLst>
                                      </p:cBhvr>
                                      <p:to>
                                        <p:strVal val="visible"/>
                                      </p:to>
                                    </p:set>
                                    <p:animEffect transition="in" filter="circle(in)">
                                      <p:cBhvr>
                                        <p:cTn id="69" dur="2000"/>
                                        <p:tgtEl>
                                          <p:spTgt spid="81"/>
                                        </p:tgtEl>
                                      </p:cBhvr>
                                    </p:animEffect>
                                  </p:childTnLst>
                                </p:cTn>
                              </p:par>
                              <p:par>
                                <p:cTn id="70" presetID="6" presetClass="entr" presetSubtype="16" fill="hold" grpId="0" nodeType="withEffect">
                                  <p:stCondLst>
                                    <p:cond delay="0"/>
                                  </p:stCondLst>
                                  <p:childTnLst>
                                    <p:set>
                                      <p:cBhvr>
                                        <p:cTn id="71" dur="1" fill="hold">
                                          <p:stCondLst>
                                            <p:cond delay="0"/>
                                          </p:stCondLst>
                                        </p:cTn>
                                        <p:tgtEl>
                                          <p:spTgt spid="82"/>
                                        </p:tgtEl>
                                        <p:attrNameLst>
                                          <p:attrName>style.visibility</p:attrName>
                                        </p:attrNameLst>
                                      </p:cBhvr>
                                      <p:to>
                                        <p:strVal val="visible"/>
                                      </p:to>
                                    </p:set>
                                    <p:animEffect transition="in" filter="circle(in)">
                                      <p:cBhvr>
                                        <p:cTn id="72" dur="2000"/>
                                        <p:tgtEl>
                                          <p:spTgt spid="82"/>
                                        </p:tgtEl>
                                      </p:cBhvr>
                                    </p:animEffect>
                                  </p:childTnLst>
                                </p:cTn>
                              </p:par>
                              <p:par>
                                <p:cTn id="73" presetID="6" presetClass="entr" presetSubtype="16"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Effect transition="in" filter="circle(in)">
                                      <p:cBhvr>
                                        <p:cTn id="75" dur="2000"/>
                                        <p:tgtEl>
                                          <p:spTgt spid="83"/>
                                        </p:tgtEl>
                                      </p:cBhvr>
                                    </p:animEffect>
                                  </p:childTnLst>
                                </p:cTn>
                              </p:par>
                              <p:par>
                                <p:cTn id="76" presetID="6" presetClass="entr" presetSubtype="16" fill="hold" grpId="0" nodeType="withEffect">
                                  <p:stCondLst>
                                    <p:cond delay="0"/>
                                  </p:stCondLst>
                                  <p:childTnLst>
                                    <p:set>
                                      <p:cBhvr>
                                        <p:cTn id="77" dur="1" fill="hold">
                                          <p:stCondLst>
                                            <p:cond delay="0"/>
                                          </p:stCondLst>
                                        </p:cTn>
                                        <p:tgtEl>
                                          <p:spTgt spid="85"/>
                                        </p:tgtEl>
                                        <p:attrNameLst>
                                          <p:attrName>style.visibility</p:attrName>
                                        </p:attrNameLst>
                                      </p:cBhvr>
                                      <p:to>
                                        <p:strVal val="visible"/>
                                      </p:to>
                                    </p:set>
                                    <p:animEffect transition="in" filter="circle(in)">
                                      <p:cBhvr>
                                        <p:cTn id="78" dur="2000"/>
                                        <p:tgtEl>
                                          <p:spTgt spid="85"/>
                                        </p:tgtEl>
                                      </p:cBhvr>
                                    </p:animEffect>
                                  </p:childTnLst>
                                </p:cTn>
                              </p:par>
                              <p:par>
                                <p:cTn id="79" presetID="6" presetClass="entr" presetSubtype="16" fill="hold" grpId="0" nodeType="withEffect">
                                  <p:stCondLst>
                                    <p:cond delay="0"/>
                                  </p:stCondLst>
                                  <p:childTnLst>
                                    <p:set>
                                      <p:cBhvr>
                                        <p:cTn id="80" dur="1" fill="hold">
                                          <p:stCondLst>
                                            <p:cond delay="0"/>
                                          </p:stCondLst>
                                        </p:cTn>
                                        <p:tgtEl>
                                          <p:spTgt spid="87"/>
                                        </p:tgtEl>
                                        <p:attrNameLst>
                                          <p:attrName>style.visibility</p:attrName>
                                        </p:attrNameLst>
                                      </p:cBhvr>
                                      <p:to>
                                        <p:strVal val="visible"/>
                                      </p:to>
                                    </p:set>
                                    <p:animEffect transition="in" filter="circle(in)">
                                      <p:cBhvr>
                                        <p:cTn id="81" dur="2000"/>
                                        <p:tgtEl>
                                          <p:spTgt spid="87"/>
                                        </p:tgtEl>
                                      </p:cBhvr>
                                    </p:animEffect>
                                  </p:childTnLst>
                                </p:cTn>
                              </p:par>
                              <p:par>
                                <p:cTn id="82" presetID="6" presetClass="entr" presetSubtype="16" fill="hold" grpId="0" nodeType="withEffect">
                                  <p:stCondLst>
                                    <p:cond delay="0"/>
                                  </p:stCondLst>
                                  <p:childTnLst>
                                    <p:set>
                                      <p:cBhvr>
                                        <p:cTn id="83" dur="1" fill="hold">
                                          <p:stCondLst>
                                            <p:cond delay="0"/>
                                          </p:stCondLst>
                                        </p:cTn>
                                        <p:tgtEl>
                                          <p:spTgt spid="84"/>
                                        </p:tgtEl>
                                        <p:attrNameLst>
                                          <p:attrName>style.visibility</p:attrName>
                                        </p:attrNameLst>
                                      </p:cBhvr>
                                      <p:to>
                                        <p:strVal val="visible"/>
                                      </p:to>
                                    </p:set>
                                    <p:animEffect transition="in" filter="circle(in)">
                                      <p:cBhvr>
                                        <p:cTn id="84" dur="2000"/>
                                        <p:tgtEl>
                                          <p:spTgt spid="84"/>
                                        </p:tgtEl>
                                      </p:cBhvr>
                                    </p:animEffect>
                                  </p:childTnLst>
                                </p:cTn>
                              </p:par>
                              <p:par>
                                <p:cTn id="85" presetID="6" presetClass="entr" presetSubtype="16" fill="hold" grpId="0" nodeType="withEffect">
                                  <p:stCondLst>
                                    <p:cond delay="0"/>
                                  </p:stCondLst>
                                  <p:childTnLst>
                                    <p:set>
                                      <p:cBhvr>
                                        <p:cTn id="86" dur="1" fill="hold">
                                          <p:stCondLst>
                                            <p:cond delay="0"/>
                                          </p:stCondLst>
                                        </p:cTn>
                                        <p:tgtEl>
                                          <p:spTgt spid="77"/>
                                        </p:tgtEl>
                                        <p:attrNameLst>
                                          <p:attrName>style.visibility</p:attrName>
                                        </p:attrNameLst>
                                      </p:cBhvr>
                                      <p:to>
                                        <p:strVal val="visible"/>
                                      </p:to>
                                    </p:set>
                                    <p:animEffect transition="in" filter="circle(in)">
                                      <p:cBhvr>
                                        <p:cTn id="87" dur="2000"/>
                                        <p:tgtEl>
                                          <p:spTgt spid="77"/>
                                        </p:tgtEl>
                                      </p:cBhvr>
                                    </p:animEffect>
                                  </p:childTnLst>
                                </p:cTn>
                              </p:par>
                              <p:par>
                                <p:cTn id="88" presetID="6" presetClass="entr" presetSubtype="16" fill="hold" grpId="0" nodeType="withEffect">
                                  <p:stCondLst>
                                    <p:cond delay="0"/>
                                  </p:stCondLst>
                                  <p:childTnLst>
                                    <p:set>
                                      <p:cBhvr>
                                        <p:cTn id="89" dur="1" fill="hold">
                                          <p:stCondLst>
                                            <p:cond delay="0"/>
                                          </p:stCondLst>
                                        </p:cTn>
                                        <p:tgtEl>
                                          <p:spTgt spid="79"/>
                                        </p:tgtEl>
                                        <p:attrNameLst>
                                          <p:attrName>style.visibility</p:attrName>
                                        </p:attrNameLst>
                                      </p:cBhvr>
                                      <p:to>
                                        <p:strVal val="visible"/>
                                      </p:to>
                                    </p:set>
                                    <p:animEffect transition="in" filter="circle(in)">
                                      <p:cBhvr>
                                        <p:cTn id="90" dur="2000"/>
                                        <p:tgtEl>
                                          <p:spTgt spid="79"/>
                                        </p:tgtEl>
                                      </p:cBhvr>
                                    </p:animEffect>
                                  </p:childTnLst>
                                </p:cTn>
                              </p:par>
                              <p:par>
                                <p:cTn id="91" presetID="6" presetClass="entr" presetSubtype="16" fill="hold" grpId="0" nodeType="withEffect">
                                  <p:stCondLst>
                                    <p:cond delay="0"/>
                                  </p:stCondLst>
                                  <p:childTnLst>
                                    <p:set>
                                      <p:cBhvr>
                                        <p:cTn id="92" dur="1" fill="hold">
                                          <p:stCondLst>
                                            <p:cond delay="0"/>
                                          </p:stCondLst>
                                        </p:cTn>
                                        <p:tgtEl>
                                          <p:spTgt spid="95"/>
                                        </p:tgtEl>
                                        <p:attrNameLst>
                                          <p:attrName>style.visibility</p:attrName>
                                        </p:attrNameLst>
                                      </p:cBhvr>
                                      <p:to>
                                        <p:strVal val="visible"/>
                                      </p:to>
                                    </p:set>
                                    <p:animEffect transition="in" filter="circle(in)">
                                      <p:cBhvr>
                                        <p:cTn id="93" dur="2000"/>
                                        <p:tgtEl>
                                          <p:spTgt spid="95"/>
                                        </p:tgtEl>
                                      </p:cBhvr>
                                    </p:animEffect>
                                  </p:childTnLst>
                                </p:cTn>
                              </p:par>
                              <p:par>
                                <p:cTn id="94" presetID="6" presetClass="entr" presetSubtype="16" fill="hold" grpId="0" nodeType="withEffect">
                                  <p:stCondLst>
                                    <p:cond delay="0"/>
                                  </p:stCondLst>
                                  <p:childTnLst>
                                    <p:set>
                                      <p:cBhvr>
                                        <p:cTn id="95" dur="1" fill="hold">
                                          <p:stCondLst>
                                            <p:cond delay="0"/>
                                          </p:stCondLst>
                                        </p:cTn>
                                        <p:tgtEl>
                                          <p:spTgt spid="86"/>
                                        </p:tgtEl>
                                        <p:attrNameLst>
                                          <p:attrName>style.visibility</p:attrName>
                                        </p:attrNameLst>
                                      </p:cBhvr>
                                      <p:to>
                                        <p:strVal val="visible"/>
                                      </p:to>
                                    </p:set>
                                    <p:animEffect transition="in" filter="circle(in)">
                                      <p:cBhvr>
                                        <p:cTn id="96" dur="2000"/>
                                        <p:tgtEl>
                                          <p:spTgt spid="86"/>
                                        </p:tgtEl>
                                      </p:cBhvr>
                                    </p:animEffect>
                                  </p:childTnLst>
                                </p:cTn>
                              </p:par>
                              <p:par>
                                <p:cTn id="97" presetID="6" presetClass="entr" presetSubtype="16" fill="hold" grpId="0" nodeType="with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circle(in)">
                                      <p:cBhvr>
                                        <p:cTn id="99" dur="2000"/>
                                        <p:tgtEl>
                                          <p:spTgt spid="88"/>
                                        </p:tgtEl>
                                      </p:cBhvr>
                                    </p:animEffect>
                                  </p:childTnLst>
                                </p:cTn>
                              </p:par>
                              <p:par>
                                <p:cTn id="100" presetID="6" presetClass="entr" presetSubtype="16" fill="hold" grpId="0" nodeType="withEffect">
                                  <p:stCondLst>
                                    <p:cond delay="0"/>
                                  </p:stCondLst>
                                  <p:childTnLst>
                                    <p:set>
                                      <p:cBhvr>
                                        <p:cTn id="101" dur="1" fill="hold">
                                          <p:stCondLst>
                                            <p:cond delay="0"/>
                                          </p:stCondLst>
                                        </p:cTn>
                                        <p:tgtEl>
                                          <p:spTgt spid="100"/>
                                        </p:tgtEl>
                                        <p:attrNameLst>
                                          <p:attrName>style.visibility</p:attrName>
                                        </p:attrNameLst>
                                      </p:cBhvr>
                                      <p:to>
                                        <p:strVal val="visible"/>
                                      </p:to>
                                    </p:set>
                                    <p:animEffect transition="in" filter="circle(in)">
                                      <p:cBhvr>
                                        <p:cTn id="102" dur="2000"/>
                                        <p:tgtEl>
                                          <p:spTgt spid="100"/>
                                        </p:tgtEl>
                                      </p:cBhvr>
                                    </p:animEffect>
                                  </p:childTnLst>
                                </p:cTn>
                              </p:par>
                            </p:childTnLst>
                          </p:cTn>
                        </p:par>
                        <p:par>
                          <p:cTn id="103" fill="hold">
                            <p:stCondLst>
                              <p:cond delay="5000"/>
                            </p:stCondLst>
                            <p:childTnLst>
                              <p:par>
                                <p:cTn id="104" presetID="23" presetClass="entr" presetSubtype="32" fill="hold" grpId="0" nodeType="afterEffect">
                                  <p:stCondLst>
                                    <p:cond delay="0"/>
                                  </p:stCondLst>
                                  <p:childTnLst>
                                    <p:set>
                                      <p:cBhvr>
                                        <p:cTn id="105" dur="1" fill="hold">
                                          <p:stCondLst>
                                            <p:cond delay="0"/>
                                          </p:stCondLst>
                                        </p:cTn>
                                        <p:tgtEl>
                                          <p:spTgt spid="97">
                                            <p:txEl>
                                              <p:pRg st="0" end="0"/>
                                            </p:txEl>
                                          </p:spTgt>
                                        </p:tgtEl>
                                        <p:attrNameLst>
                                          <p:attrName>style.visibility</p:attrName>
                                        </p:attrNameLst>
                                      </p:cBhvr>
                                      <p:to>
                                        <p:strVal val="visible"/>
                                      </p:to>
                                    </p:set>
                                    <p:anim calcmode="lin" valueType="num">
                                      <p:cBhvr>
                                        <p:cTn id="106" dur="500" fill="hold"/>
                                        <p:tgtEl>
                                          <p:spTgt spid="97">
                                            <p:txEl>
                                              <p:pRg st="0" end="0"/>
                                            </p:txEl>
                                          </p:spTgt>
                                        </p:tgtEl>
                                        <p:attrNameLst>
                                          <p:attrName>ppt_w</p:attrName>
                                        </p:attrNameLst>
                                      </p:cBhvr>
                                      <p:tavLst>
                                        <p:tav tm="0">
                                          <p:val>
                                            <p:strVal val="4*#ppt_w"/>
                                          </p:val>
                                        </p:tav>
                                        <p:tav tm="100000">
                                          <p:val>
                                            <p:strVal val="#ppt_w"/>
                                          </p:val>
                                        </p:tav>
                                      </p:tavLst>
                                    </p:anim>
                                    <p:anim calcmode="lin" valueType="num">
                                      <p:cBhvr>
                                        <p:cTn id="107" dur="500" fill="hold"/>
                                        <p:tgtEl>
                                          <p:spTgt spid="97">
                                            <p:txEl>
                                              <p:pRg st="0" end="0"/>
                                            </p:txEl>
                                          </p:spTgt>
                                        </p:tgtEl>
                                        <p:attrNameLst>
                                          <p:attrName>ppt_h</p:attrName>
                                        </p:attrNameLst>
                                      </p:cBhvr>
                                      <p:tavLst>
                                        <p:tav tm="0">
                                          <p:val>
                                            <p:strVal val="4*#ppt_h"/>
                                          </p:val>
                                        </p:tav>
                                        <p:tav tm="100000">
                                          <p:val>
                                            <p:strVal val="#ppt_h"/>
                                          </p:val>
                                        </p:tav>
                                      </p:tavLst>
                                    </p:anim>
                                  </p:childTnLst>
                                </p:cTn>
                              </p:par>
                            </p:childTnLst>
                          </p:cTn>
                        </p:par>
                        <p:par>
                          <p:cTn id="108" fill="hold">
                            <p:stCondLst>
                              <p:cond delay="5500"/>
                            </p:stCondLst>
                            <p:childTnLst>
                              <p:par>
                                <p:cTn id="109" presetID="23" presetClass="entr" presetSubtype="32" fill="hold" grpId="0" nodeType="afterEffect">
                                  <p:stCondLst>
                                    <p:cond delay="0"/>
                                  </p:stCondLst>
                                  <p:childTnLst>
                                    <p:set>
                                      <p:cBhvr>
                                        <p:cTn id="110" dur="1" fill="hold">
                                          <p:stCondLst>
                                            <p:cond delay="0"/>
                                          </p:stCondLst>
                                        </p:cTn>
                                        <p:tgtEl>
                                          <p:spTgt spid="98">
                                            <p:bg/>
                                          </p:spTgt>
                                        </p:tgtEl>
                                        <p:attrNameLst>
                                          <p:attrName>style.visibility</p:attrName>
                                        </p:attrNameLst>
                                      </p:cBhvr>
                                      <p:to>
                                        <p:strVal val="visible"/>
                                      </p:to>
                                    </p:set>
                                    <p:anim calcmode="lin" valueType="num">
                                      <p:cBhvr>
                                        <p:cTn id="111" dur="500" fill="hold"/>
                                        <p:tgtEl>
                                          <p:spTgt spid="98">
                                            <p:bg/>
                                          </p:spTgt>
                                        </p:tgtEl>
                                        <p:attrNameLst>
                                          <p:attrName>ppt_w</p:attrName>
                                        </p:attrNameLst>
                                      </p:cBhvr>
                                      <p:tavLst>
                                        <p:tav tm="0">
                                          <p:val>
                                            <p:strVal val="4*#ppt_w"/>
                                          </p:val>
                                        </p:tav>
                                        <p:tav tm="100000">
                                          <p:val>
                                            <p:strVal val="#ppt_w"/>
                                          </p:val>
                                        </p:tav>
                                      </p:tavLst>
                                    </p:anim>
                                    <p:anim calcmode="lin" valueType="num">
                                      <p:cBhvr>
                                        <p:cTn id="112" dur="500" fill="hold"/>
                                        <p:tgtEl>
                                          <p:spTgt spid="98">
                                            <p:bg/>
                                          </p:spTgt>
                                        </p:tgtEl>
                                        <p:attrNameLst>
                                          <p:attrName>ppt_h</p:attrName>
                                        </p:attrNameLst>
                                      </p:cBhvr>
                                      <p:tavLst>
                                        <p:tav tm="0">
                                          <p:val>
                                            <p:strVal val="4*#ppt_h"/>
                                          </p:val>
                                        </p:tav>
                                        <p:tav tm="100000">
                                          <p:val>
                                            <p:strVal val="#ppt_h"/>
                                          </p:val>
                                        </p:tav>
                                      </p:tavLst>
                                    </p:anim>
                                  </p:childTnLst>
                                </p:cTn>
                              </p:par>
                              <p:par>
                                <p:cTn id="113" presetID="23" presetClass="entr" presetSubtype="32" fill="hold" grpId="0" nodeType="withEffect">
                                  <p:stCondLst>
                                    <p:cond delay="0"/>
                                  </p:stCondLst>
                                  <p:childTnLst>
                                    <p:set>
                                      <p:cBhvr>
                                        <p:cTn id="114" dur="1" fill="hold">
                                          <p:stCondLst>
                                            <p:cond delay="0"/>
                                          </p:stCondLst>
                                        </p:cTn>
                                        <p:tgtEl>
                                          <p:spTgt spid="98">
                                            <p:txEl>
                                              <p:pRg st="0" end="0"/>
                                            </p:txEl>
                                          </p:spTgt>
                                        </p:tgtEl>
                                        <p:attrNameLst>
                                          <p:attrName>style.visibility</p:attrName>
                                        </p:attrNameLst>
                                      </p:cBhvr>
                                      <p:to>
                                        <p:strVal val="visible"/>
                                      </p:to>
                                    </p:set>
                                    <p:anim calcmode="lin" valueType="num">
                                      <p:cBhvr>
                                        <p:cTn id="115" dur="500" fill="hold"/>
                                        <p:tgtEl>
                                          <p:spTgt spid="98">
                                            <p:txEl>
                                              <p:pRg st="0" end="0"/>
                                            </p:txEl>
                                          </p:spTgt>
                                        </p:tgtEl>
                                        <p:attrNameLst>
                                          <p:attrName>ppt_w</p:attrName>
                                        </p:attrNameLst>
                                      </p:cBhvr>
                                      <p:tavLst>
                                        <p:tav tm="0">
                                          <p:val>
                                            <p:strVal val="4*#ppt_w"/>
                                          </p:val>
                                        </p:tav>
                                        <p:tav tm="100000">
                                          <p:val>
                                            <p:strVal val="#ppt_w"/>
                                          </p:val>
                                        </p:tav>
                                      </p:tavLst>
                                    </p:anim>
                                    <p:anim calcmode="lin" valueType="num">
                                      <p:cBhvr>
                                        <p:cTn id="116" dur="500" fill="hold"/>
                                        <p:tgtEl>
                                          <p:spTgt spid="98">
                                            <p:txEl>
                                              <p:pRg st="0" end="0"/>
                                            </p:txEl>
                                          </p:spTgt>
                                        </p:tgtEl>
                                        <p:attrNameLst>
                                          <p:attrName>ppt_h</p:attrName>
                                        </p:attrNameLst>
                                      </p:cBhvr>
                                      <p:tavLst>
                                        <p:tav tm="0">
                                          <p:val>
                                            <p:strVal val="4*#ppt_h"/>
                                          </p:val>
                                        </p:tav>
                                        <p:tav tm="100000">
                                          <p:val>
                                            <p:strVal val="#ppt_h"/>
                                          </p:val>
                                        </p:tav>
                                      </p:tavLst>
                                    </p:anim>
                                  </p:childTnLst>
                                </p:cTn>
                              </p:par>
                              <p:par>
                                <p:cTn id="117" presetID="50" presetClass="entr" presetSubtype="0" decel="100000" fill="hold" grpId="0" nodeType="withEffect">
                                  <p:stCondLst>
                                    <p:cond delay="800"/>
                                  </p:stCondLst>
                                  <p:iterate type="lt">
                                    <p:tmPct val="10000"/>
                                  </p:iterate>
                                  <p:childTnLst>
                                    <p:set>
                                      <p:cBhvr>
                                        <p:cTn id="118" dur="1" fill="hold">
                                          <p:stCondLst>
                                            <p:cond delay="0"/>
                                          </p:stCondLst>
                                        </p:cTn>
                                        <p:tgtEl>
                                          <p:spTgt spid="26"/>
                                        </p:tgtEl>
                                        <p:attrNameLst>
                                          <p:attrName>style.visibility</p:attrName>
                                        </p:attrNameLst>
                                      </p:cBhvr>
                                      <p:to>
                                        <p:strVal val="visible"/>
                                      </p:to>
                                    </p:set>
                                    <p:anim calcmode="lin" valueType="num">
                                      <p:cBhvr>
                                        <p:cTn id="119" dur="1000" fill="hold"/>
                                        <p:tgtEl>
                                          <p:spTgt spid="26"/>
                                        </p:tgtEl>
                                        <p:attrNameLst>
                                          <p:attrName>ppt_w</p:attrName>
                                        </p:attrNameLst>
                                      </p:cBhvr>
                                      <p:tavLst>
                                        <p:tav tm="0">
                                          <p:val>
                                            <p:strVal val="#ppt_w+.3"/>
                                          </p:val>
                                        </p:tav>
                                        <p:tav tm="100000">
                                          <p:val>
                                            <p:strVal val="#ppt_w"/>
                                          </p:val>
                                        </p:tav>
                                      </p:tavLst>
                                    </p:anim>
                                    <p:anim calcmode="lin" valueType="num">
                                      <p:cBhvr>
                                        <p:cTn id="120" dur="1000" fill="hold"/>
                                        <p:tgtEl>
                                          <p:spTgt spid="26"/>
                                        </p:tgtEl>
                                        <p:attrNameLst>
                                          <p:attrName>ppt_h</p:attrName>
                                        </p:attrNameLst>
                                      </p:cBhvr>
                                      <p:tavLst>
                                        <p:tav tm="0">
                                          <p:val>
                                            <p:strVal val="#ppt_h"/>
                                          </p:val>
                                        </p:tav>
                                        <p:tav tm="100000">
                                          <p:val>
                                            <p:strVal val="#ppt_h"/>
                                          </p:val>
                                        </p:tav>
                                      </p:tavLst>
                                    </p:anim>
                                    <p:animEffect transition="in" filter="fade">
                                      <p:cBhvr>
                                        <p:cTn id="121"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22" repeatCount="indefinite" fill="remove" display="0">
                  <p:stCondLst>
                    <p:cond delay="indefinite"/>
                  </p:stCondLst>
                  <p:endCondLst>
                    <p:cond evt="onStopAudio" delay="0">
                      <p:tgtEl>
                        <p:sldTgt/>
                      </p:tgtEl>
                    </p:cond>
                  </p:endCondLst>
                </p:cTn>
                <p:tgtEl>
                  <p:spTgt spid="32"/>
                </p:tgtEl>
              </p:cMediaNode>
            </p:audio>
          </p:childTnLst>
        </p:cTn>
      </p:par>
    </p:tnLst>
    <p:bldLst>
      <p:bldP spid="27" grpId="0" build="allAtOnce" animBg="1"/>
      <p:bldP spid="84" grpId="0" animBg="1"/>
      <p:bldP spid="77" grpId="0" animBg="1"/>
      <p:bldP spid="79" grpId="0" animBg="1"/>
      <p:bldP spid="95" grpId="0" animBg="1"/>
      <p:bldP spid="78" grpId="0" animBg="1"/>
      <p:bldP spid="80" grpId="0" animBg="1"/>
      <p:bldP spid="81" grpId="0" animBg="1"/>
      <p:bldP spid="82" grpId="0" animBg="1"/>
      <p:bldP spid="83" grpId="0" animBg="1"/>
      <p:bldP spid="85" grpId="0" animBg="1"/>
      <p:bldP spid="87" grpId="0" animBg="1"/>
      <p:bldP spid="97" grpId="0" build="allAtOnce"/>
      <p:bldP spid="98" grpId="0" build="allAtOnce" animBg="1"/>
      <p:bldP spid="86" grpId="0" animBg="1"/>
      <p:bldP spid="88" grpId="0" animBg="1"/>
      <p:bldP spid="100" grpId="0" animBg="1"/>
      <p:bldP spid="26" grpId="0"/>
      <p:bldP spid="7" grpId="0" build="allAtOnce" animBg="1"/>
      <p:bldP spid="29" grpId="0" build="allAtOnce" animBg="1"/>
      <p:bldP spid="30" grpId="0" build="allAtOnce" animBg="1"/>
      <p:bldP spid="31" grpId="0" build="allAtOnce" animBg="1"/>
      <p:bldP spid="8" grpId="0" build="allAtOnce" animBg="1"/>
    </p:bldLst>
  </p:timing>
  <p:extLst mod="1">
    <p:ext uri="{E180D4A7-C9FB-4DFB-919C-405C955672EB}">
      <p14:showEvtLst xmlns:p14="http://schemas.microsoft.com/office/powerpoint/2010/main">
        <p14:playEvt time="0" objId="2"/>
        <p14:stopEvt time="807" objId="2"/>
        <p14:playEvt time="1292" objId="2"/>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圆角矩形 88"/>
          <p:cNvSpPr/>
          <p:nvPr/>
        </p:nvSpPr>
        <p:spPr>
          <a:xfrm>
            <a:off x="6224527" y="4105800"/>
            <a:ext cx="5336687" cy="348586"/>
          </a:xfrm>
          <a:prstGeom prst="roundRect">
            <a:avLst>
              <a:gd name="adj" fmla="val 9052"/>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A3637"/>
              </a:solidFill>
            </a:endParaRPr>
          </a:p>
        </p:txBody>
      </p:sp>
      <p:grpSp>
        <p:nvGrpSpPr>
          <p:cNvPr id="2" name="组合 1"/>
          <p:cNvGrpSpPr/>
          <p:nvPr/>
        </p:nvGrpSpPr>
        <p:grpSpPr>
          <a:xfrm>
            <a:off x="470193" y="1295526"/>
            <a:ext cx="5645160" cy="3158860"/>
            <a:chOff x="470193" y="1295526"/>
            <a:chExt cx="5645160" cy="3158860"/>
          </a:xfrm>
        </p:grpSpPr>
        <p:pic>
          <p:nvPicPr>
            <p:cNvPr id="60" name="图片 59"/>
            <p:cNvPicPr>
              <a:picLocks noChangeAspect="1"/>
            </p:cNvPicPr>
            <p:nvPr/>
          </p:nvPicPr>
          <p:blipFill rotWithShape="1">
            <a:blip r:embed="rId3" cstate="print">
              <a:extLst>
                <a:ext uri="{28A0092B-C50C-407E-A947-70E740481C1C}">
                  <a14:useLocalDpi xmlns:a14="http://schemas.microsoft.com/office/drawing/2010/main" val="0"/>
                </a:ext>
              </a:extLst>
            </a:blip>
            <a:srcRect t="15337"/>
            <a:stretch/>
          </p:blipFill>
          <p:spPr>
            <a:xfrm>
              <a:off x="470193" y="1295526"/>
              <a:ext cx="5645160" cy="3158860"/>
            </a:xfrm>
            <a:prstGeom prst="rect">
              <a:avLst/>
            </a:prstGeom>
          </p:spPr>
        </p:pic>
        <p:sp>
          <p:nvSpPr>
            <p:cNvPr id="62" name="矩形 61"/>
            <p:cNvSpPr/>
            <p:nvPr/>
          </p:nvSpPr>
          <p:spPr>
            <a:xfrm>
              <a:off x="470193" y="1295526"/>
              <a:ext cx="5645160" cy="3158860"/>
            </a:xfrm>
            <a:prstGeom prst="rect">
              <a:avLst/>
            </a:prstGeom>
            <a:blipFill>
              <a:blip r:embed="rId4">
                <a:alphaModFix amt="96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A3637"/>
                </a:solidFill>
              </a:endParaRPr>
            </a:p>
          </p:txBody>
        </p:sp>
      </p:grpSp>
      <p:sp>
        <p:nvSpPr>
          <p:cNvPr id="78" name="文本框 77"/>
          <p:cNvSpPr txBox="1"/>
          <p:nvPr/>
        </p:nvSpPr>
        <p:spPr>
          <a:xfrm>
            <a:off x="6227997" y="1905774"/>
            <a:ext cx="5333218" cy="1172629"/>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of </a:t>
            </a:r>
            <a:r>
              <a:rPr lang="en-US" altLang="zh-CN" dirty="0" err="1">
                <a:solidFill>
                  <a:srgbClr val="3A3637"/>
                </a:solidFill>
                <a:latin typeface="锐字锐线俏皮简1.0" panose="02010604000000000000" pitchFamily="2" charset="-122"/>
                <a:ea typeface="锐字锐线俏皮简1.0" panose="02010604000000000000" pitchFamily="2" charset="-122"/>
              </a:rPr>
              <a:t>lorem</a:t>
            </a:r>
            <a:r>
              <a:rPr lang="en-US" altLang="zh-CN" dirty="0">
                <a:solidFill>
                  <a:srgbClr val="3A3637"/>
                </a:solidFill>
                <a:latin typeface="锐字锐线俏皮简1.0" panose="02010604000000000000" pitchFamily="2" charset="-122"/>
                <a:ea typeface="锐字锐线俏皮简1.0" panose="02010604000000000000" pitchFamily="2" charset="-122"/>
              </a:rPr>
              <a:t> </a:t>
            </a:r>
            <a:r>
              <a:rPr lang="en-US" altLang="zh-CN" dirty="0" err="1">
                <a:solidFill>
                  <a:srgbClr val="3A3637"/>
                </a:solidFill>
                <a:latin typeface="锐字锐线俏皮简1.0" panose="02010604000000000000" pitchFamily="2" charset="-122"/>
                <a:ea typeface="锐字锐线俏皮简1.0" panose="02010604000000000000" pitchFamily="2" charset="-122"/>
              </a:rPr>
              <a:t>ipsum</a:t>
            </a:r>
            <a:r>
              <a:rPr lang="en-US" altLang="zh-CN" dirty="0">
                <a:solidFill>
                  <a:srgbClr val="3A3637"/>
                </a:solidFill>
                <a:latin typeface="锐字锐线俏皮简1.0" panose="02010604000000000000" pitchFamily="2" charset="-122"/>
                <a:ea typeface="锐字锐线俏皮简1.0" panose="02010604000000000000" pitchFamily="2" charset="-122"/>
              </a:rPr>
              <a:t> available but the majority </a:t>
            </a:r>
          </a:p>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slightly believable</a:t>
            </a:r>
          </a:p>
        </p:txBody>
      </p:sp>
      <p:sp>
        <p:nvSpPr>
          <p:cNvPr id="79" name="文本框 78"/>
          <p:cNvSpPr txBox="1"/>
          <p:nvPr/>
        </p:nvSpPr>
        <p:spPr>
          <a:xfrm>
            <a:off x="6227996" y="1293299"/>
            <a:ext cx="1518364" cy="562205"/>
          </a:xfrm>
          <a:prstGeom prst="rect">
            <a:avLst/>
          </a:prstGeom>
          <a:noFill/>
        </p:spPr>
        <p:txBody>
          <a:bodyPr wrap="none" rtlCol="0">
            <a:spAutoFit/>
          </a:bodyPr>
          <a:lstStyle/>
          <a:p>
            <a:pPr>
              <a:lnSpc>
                <a:spcPct val="130000"/>
              </a:lnSpc>
            </a:pPr>
            <a:r>
              <a:rPr lang="zh-CN" altLang="en-US" sz="2600" dirty="0">
                <a:solidFill>
                  <a:srgbClr val="3A3637"/>
                </a:solidFill>
                <a:latin typeface="汉仪菱心体简" panose="02010609000101010101" pitchFamily="49" charset="-122"/>
                <a:ea typeface="汉仪菱心体简" panose="02010609000101010101" pitchFamily="49" charset="-122"/>
              </a:rPr>
              <a:t>公司概述</a:t>
            </a:r>
            <a:endParaRPr lang="zh-CN" altLang="en-US" sz="2600" dirty="0" smtClean="0">
              <a:solidFill>
                <a:srgbClr val="3A3637"/>
              </a:solidFill>
              <a:latin typeface="汉仪菱心体简" panose="02010609000101010101" pitchFamily="49" charset="-122"/>
              <a:ea typeface="汉仪菱心体简" panose="02010609000101010101" pitchFamily="49" charset="-122"/>
            </a:endParaRPr>
          </a:p>
        </p:txBody>
      </p:sp>
      <p:sp>
        <p:nvSpPr>
          <p:cNvPr id="72" name="圆角矩形 71"/>
          <p:cNvSpPr/>
          <p:nvPr/>
        </p:nvSpPr>
        <p:spPr>
          <a:xfrm>
            <a:off x="6224529" y="3612869"/>
            <a:ext cx="5336686" cy="348586"/>
          </a:xfrm>
          <a:prstGeom prst="roundRect">
            <a:avLst>
              <a:gd name="adj" fmla="val 9052"/>
            </a:avLst>
          </a:prstGeom>
          <a:solidFill>
            <a:schemeClr val="bg1">
              <a:lumMod val="95000"/>
            </a:schemeClr>
          </a:solidFill>
          <a:ln>
            <a:noFill/>
          </a:ln>
          <a:effectLst>
            <a:outerShdw blurRad="101600" dist="25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A3637"/>
              </a:solidFill>
            </a:endParaRPr>
          </a:p>
        </p:txBody>
      </p:sp>
      <p:sp>
        <p:nvSpPr>
          <p:cNvPr id="75" name="圆角矩形 74"/>
          <p:cNvSpPr/>
          <p:nvPr/>
        </p:nvSpPr>
        <p:spPr>
          <a:xfrm>
            <a:off x="6224529" y="3612869"/>
            <a:ext cx="3616415" cy="348586"/>
          </a:xfrm>
          <a:prstGeom prst="roundRect">
            <a:avLst>
              <a:gd name="adj" fmla="val 9052"/>
            </a:avLst>
          </a:prstGeom>
          <a:solidFill>
            <a:srgbClr val="0070C0"/>
          </a:solidFill>
          <a:ln>
            <a:noFill/>
          </a:ln>
          <a:effectLst>
            <a:innerShdw blurRad="88900" dist="254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endParaRPr>
          </a:p>
        </p:txBody>
      </p:sp>
      <p:sp>
        <p:nvSpPr>
          <p:cNvPr id="80" name="文本框 79"/>
          <p:cNvSpPr txBox="1"/>
          <p:nvPr/>
        </p:nvSpPr>
        <p:spPr>
          <a:xfrm>
            <a:off x="9840944" y="3602496"/>
            <a:ext cx="673582" cy="369332"/>
          </a:xfrm>
          <a:prstGeom prst="rect">
            <a:avLst/>
          </a:prstGeom>
          <a:noFill/>
        </p:spPr>
        <p:txBody>
          <a:bodyPr wrap="none" rtlCol="0">
            <a:spAutoFit/>
          </a:bodyPr>
          <a:lstStyle/>
          <a:p>
            <a:r>
              <a:rPr lang="en-US" altLang="zh-CN" dirty="0" smtClean="0">
                <a:solidFill>
                  <a:srgbClr val="3A3637"/>
                </a:solidFill>
                <a:latin typeface="锐字锐线俏皮简1.0" panose="02010604000000000000" pitchFamily="2" charset="-122"/>
                <a:ea typeface="锐字锐线俏皮简1.0" panose="02010604000000000000" pitchFamily="2" charset="-122"/>
              </a:rPr>
              <a:t>74%</a:t>
            </a:r>
            <a:endParaRPr lang="en-US" altLang="zh-CN" dirty="0">
              <a:solidFill>
                <a:srgbClr val="3A3637"/>
              </a:solidFill>
              <a:latin typeface="锐字锐线俏皮简1.0" panose="02010604000000000000" pitchFamily="2" charset="-122"/>
              <a:ea typeface="锐字锐线俏皮简1.0" panose="02010604000000000000" pitchFamily="2" charset="-122"/>
            </a:endParaRPr>
          </a:p>
        </p:txBody>
      </p:sp>
      <p:sp>
        <p:nvSpPr>
          <p:cNvPr id="73" name="圆角矩形 72"/>
          <p:cNvSpPr/>
          <p:nvPr/>
        </p:nvSpPr>
        <p:spPr>
          <a:xfrm>
            <a:off x="6224529" y="3117269"/>
            <a:ext cx="5336686" cy="348586"/>
          </a:xfrm>
          <a:prstGeom prst="roundRect">
            <a:avLst>
              <a:gd name="adj" fmla="val 9052"/>
            </a:avLst>
          </a:prstGeom>
          <a:solidFill>
            <a:schemeClr val="bg1">
              <a:lumMod val="95000"/>
            </a:schemeClr>
          </a:solidFill>
          <a:ln>
            <a:noFill/>
          </a:ln>
          <a:effectLst>
            <a:outerShdw blurRad="101600" dist="25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A3637"/>
              </a:solidFill>
            </a:endParaRPr>
          </a:p>
        </p:txBody>
      </p:sp>
      <p:sp>
        <p:nvSpPr>
          <p:cNvPr id="76" name="圆角矩形 75"/>
          <p:cNvSpPr/>
          <p:nvPr/>
        </p:nvSpPr>
        <p:spPr>
          <a:xfrm>
            <a:off x="6224530" y="3117269"/>
            <a:ext cx="2612862" cy="348586"/>
          </a:xfrm>
          <a:prstGeom prst="roundRect">
            <a:avLst>
              <a:gd name="adj" fmla="val 9052"/>
            </a:avLst>
          </a:prstGeom>
          <a:solidFill>
            <a:srgbClr val="0070C0"/>
          </a:solidFill>
          <a:ln>
            <a:noFill/>
          </a:ln>
          <a:effectLst>
            <a:innerShdw blurRad="88900" dist="254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endParaRPr>
          </a:p>
        </p:txBody>
      </p:sp>
      <p:sp>
        <p:nvSpPr>
          <p:cNvPr id="81" name="文本框 80"/>
          <p:cNvSpPr txBox="1"/>
          <p:nvPr/>
        </p:nvSpPr>
        <p:spPr>
          <a:xfrm>
            <a:off x="8837392" y="3106896"/>
            <a:ext cx="625492" cy="369332"/>
          </a:xfrm>
          <a:prstGeom prst="rect">
            <a:avLst/>
          </a:prstGeom>
          <a:noFill/>
        </p:spPr>
        <p:txBody>
          <a:bodyPr wrap="none" rtlCol="0">
            <a:spAutoFit/>
          </a:bodyPr>
          <a:lstStyle/>
          <a:p>
            <a:r>
              <a:rPr lang="en-US" altLang="zh-CN" dirty="0" smtClean="0">
                <a:solidFill>
                  <a:srgbClr val="3A3637"/>
                </a:solidFill>
                <a:latin typeface="锐字锐线俏皮简1.0" panose="02010604000000000000" pitchFamily="2" charset="-122"/>
                <a:ea typeface="锐字锐线俏皮简1.0" panose="02010604000000000000" pitchFamily="2" charset="-122"/>
              </a:rPr>
              <a:t>61%</a:t>
            </a:r>
            <a:endParaRPr lang="en-US" altLang="zh-CN" dirty="0">
              <a:solidFill>
                <a:srgbClr val="3A3637"/>
              </a:solidFill>
              <a:latin typeface="锐字锐线俏皮简1.0" panose="02010604000000000000" pitchFamily="2" charset="-122"/>
              <a:ea typeface="锐字锐线俏皮简1.0" panose="02010604000000000000" pitchFamily="2" charset="-122"/>
            </a:endParaRPr>
          </a:p>
        </p:txBody>
      </p:sp>
      <p:sp>
        <p:nvSpPr>
          <p:cNvPr id="68" name="圆角矩形 67"/>
          <p:cNvSpPr/>
          <p:nvPr/>
        </p:nvSpPr>
        <p:spPr>
          <a:xfrm>
            <a:off x="6224529" y="4105801"/>
            <a:ext cx="5336686" cy="348586"/>
          </a:xfrm>
          <a:prstGeom prst="roundRect">
            <a:avLst>
              <a:gd name="adj" fmla="val 9052"/>
            </a:avLst>
          </a:prstGeom>
          <a:solidFill>
            <a:schemeClr val="bg1">
              <a:lumMod val="95000"/>
            </a:schemeClr>
          </a:solidFill>
          <a:ln>
            <a:noFill/>
          </a:ln>
          <a:effectLst>
            <a:outerShdw blurRad="101600" dist="25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A3637"/>
              </a:solidFill>
            </a:endParaRPr>
          </a:p>
        </p:txBody>
      </p:sp>
      <p:sp>
        <p:nvSpPr>
          <p:cNvPr id="77" name="圆角矩形 76"/>
          <p:cNvSpPr/>
          <p:nvPr/>
        </p:nvSpPr>
        <p:spPr>
          <a:xfrm>
            <a:off x="6224530" y="4105800"/>
            <a:ext cx="4286974" cy="348586"/>
          </a:xfrm>
          <a:prstGeom prst="roundRect">
            <a:avLst>
              <a:gd name="adj" fmla="val 9052"/>
            </a:avLst>
          </a:prstGeom>
          <a:solidFill>
            <a:srgbClr val="0070C0"/>
          </a:solidFill>
          <a:ln>
            <a:noFill/>
          </a:ln>
          <a:effectLst>
            <a:innerShdw blurRad="88900" dist="254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endParaRPr>
          </a:p>
        </p:txBody>
      </p:sp>
      <p:sp>
        <p:nvSpPr>
          <p:cNvPr id="82" name="文本框 81"/>
          <p:cNvSpPr txBox="1"/>
          <p:nvPr/>
        </p:nvSpPr>
        <p:spPr>
          <a:xfrm>
            <a:off x="10511504" y="4098095"/>
            <a:ext cx="683200" cy="369332"/>
          </a:xfrm>
          <a:prstGeom prst="rect">
            <a:avLst/>
          </a:prstGeom>
          <a:noFill/>
        </p:spPr>
        <p:txBody>
          <a:bodyPr wrap="none" rtlCol="0">
            <a:spAutoFit/>
          </a:bodyPr>
          <a:lstStyle/>
          <a:p>
            <a:r>
              <a:rPr lang="en-US" altLang="zh-CN" dirty="0" smtClean="0">
                <a:solidFill>
                  <a:srgbClr val="3A3637"/>
                </a:solidFill>
                <a:latin typeface="锐字锐线俏皮简1.0" panose="02010604000000000000" pitchFamily="2" charset="-122"/>
                <a:ea typeface="锐字锐线俏皮简1.0" panose="02010604000000000000" pitchFamily="2" charset="-122"/>
              </a:rPr>
              <a:t>85%</a:t>
            </a:r>
            <a:endParaRPr lang="en-US" altLang="zh-CN" dirty="0">
              <a:solidFill>
                <a:srgbClr val="3A3637"/>
              </a:solidFill>
              <a:latin typeface="锐字锐线俏皮简1.0" panose="02010604000000000000" pitchFamily="2" charset="-122"/>
              <a:ea typeface="锐字锐线俏皮简1.0" panose="02010604000000000000" pitchFamily="2" charset="-122"/>
            </a:endParaRPr>
          </a:p>
        </p:txBody>
      </p:sp>
      <p:sp>
        <p:nvSpPr>
          <p:cNvPr id="38" name="文本框 37"/>
          <p:cNvSpPr txBox="1"/>
          <p:nvPr/>
        </p:nvSpPr>
        <p:spPr>
          <a:xfrm>
            <a:off x="1355315" y="5731834"/>
            <a:ext cx="2929934" cy="812530"/>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a:t>
            </a:r>
            <a:endParaRPr lang="en-US" altLang="zh-CN" dirty="0" smtClean="0">
              <a:solidFill>
                <a:srgbClr val="3A3637"/>
              </a:solidFill>
              <a:latin typeface="锐字锐线俏皮简1.0" panose="02010604000000000000" pitchFamily="2" charset="-122"/>
              <a:ea typeface="锐字锐线俏皮简1.0" panose="02010604000000000000" pitchFamily="2" charset="-122"/>
            </a:endParaRPr>
          </a:p>
        </p:txBody>
      </p:sp>
      <p:sp>
        <p:nvSpPr>
          <p:cNvPr id="39" name="文本框 38"/>
          <p:cNvSpPr txBox="1"/>
          <p:nvPr/>
        </p:nvSpPr>
        <p:spPr>
          <a:xfrm>
            <a:off x="1355315" y="5015076"/>
            <a:ext cx="2185214" cy="562333"/>
          </a:xfrm>
          <a:prstGeom prst="rect">
            <a:avLst/>
          </a:prstGeom>
          <a:noFill/>
        </p:spPr>
        <p:txBody>
          <a:bodyPr wrap="none" rtlCol="0">
            <a:spAutoFit/>
          </a:bodyPr>
          <a:lstStyle/>
          <a:p>
            <a:pPr>
              <a:lnSpc>
                <a:spcPct val="130000"/>
              </a:lnSpc>
            </a:pPr>
            <a:r>
              <a:rPr lang="zh-CN" altLang="en-US" sz="2600" dirty="0" smtClean="0">
                <a:solidFill>
                  <a:srgbClr val="3A3637"/>
                </a:solidFill>
                <a:latin typeface="汉仪菱心体简" panose="02010609000101010101" pitchFamily="49" charset="-122"/>
                <a:ea typeface="汉仪菱心体简" panose="02010609000101010101" pitchFamily="49" charset="-122"/>
              </a:rPr>
              <a:t>点击添加标题</a:t>
            </a:r>
          </a:p>
        </p:txBody>
      </p:sp>
      <p:sp>
        <p:nvSpPr>
          <p:cNvPr id="64" name="椭圆 63"/>
          <p:cNvSpPr/>
          <p:nvPr/>
        </p:nvSpPr>
        <p:spPr>
          <a:xfrm>
            <a:off x="544211" y="5015076"/>
            <a:ext cx="693419" cy="693419"/>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6" name="文本框 65"/>
          <p:cNvSpPr txBox="1"/>
          <p:nvPr/>
        </p:nvSpPr>
        <p:spPr>
          <a:xfrm>
            <a:off x="572264" y="5069398"/>
            <a:ext cx="635109" cy="584775"/>
          </a:xfrm>
          <a:prstGeom prst="rect">
            <a:avLst/>
          </a:prstGeom>
          <a:noFill/>
          <a:effectLst/>
        </p:spPr>
        <p:txBody>
          <a:bodyPr wrap="none" rtlCol="0">
            <a:spAutoFit/>
          </a:bodyPr>
          <a:lstStyle>
            <a:defPPr>
              <a:defRPr lang="zh-CN"/>
            </a:defPPr>
            <a:lvl1pPr algn="ctr">
              <a:defRPr sz="6000" b="1">
                <a:solidFill>
                  <a:srgbClr val="00B0F0"/>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defRPr>
            </a:lvl1pPr>
          </a:lstStyle>
          <a:p>
            <a:r>
              <a:rPr lang="en-US" altLang="zh-CN" sz="3200" dirty="0">
                <a:solidFill>
                  <a:srgbClr val="0070C0"/>
                </a:solidFill>
              </a:rPr>
              <a:t>01</a:t>
            </a:r>
          </a:p>
        </p:txBody>
      </p:sp>
      <p:sp>
        <p:nvSpPr>
          <p:cNvPr id="74" name="文本框 73"/>
          <p:cNvSpPr txBox="1"/>
          <p:nvPr/>
        </p:nvSpPr>
        <p:spPr>
          <a:xfrm>
            <a:off x="5096353" y="5627551"/>
            <a:ext cx="3047619" cy="812530"/>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a:t>
            </a:r>
          </a:p>
        </p:txBody>
      </p:sp>
      <p:sp>
        <p:nvSpPr>
          <p:cNvPr id="83" name="文本框 82"/>
          <p:cNvSpPr txBox="1"/>
          <p:nvPr/>
        </p:nvSpPr>
        <p:spPr>
          <a:xfrm>
            <a:off x="5096353" y="5015076"/>
            <a:ext cx="2185214" cy="562333"/>
          </a:xfrm>
          <a:prstGeom prst="rect">
            <a:avLst/>
          </a:prstGeom>
          <a:noFill/>
        </p:spPr>
        <p:txBody>
          <a:bodyPr wrap="none" rtlCol="0">
            <a:spAutoFit/>
          </a:bodyPr>
          <a:lstStyle/>
          <a:p>
            <a:pPr>
              <a:lnSpc>
                <a:spcPct val="130000"/>
              </a:lnSpc>
            </a:pPr>
            <a:r>
              <a:rPr lang="zh-CN" altLang="en-US" sz="2600" dirty="0" smtClean="0">
                <a:solidFill>
                  <a:srgbClr val="3A3637"/>
                </a:solidFill>
                <a:latin typeface="汉仪菱心体简" panose="02010609000101010101" pitchFamily="49" charset="-122"/>
                <a:ea typeface="汉仪菱心体简" panose="02010609000101010101" pitchFamily="49" charset="-122"/>
              </a:rPr>
              <a:t>点击添加标题</a:t>
            </a:r>
          </a:p>
        </p:txBody>
      </p:sp>
      <p:sp>
        <p:nvSpPr>
          <p:cNvPr id="85" name="椭圆 84"/>
          <p:cNvSpPr/>
          <p:nvPr/>
        </p:nvSpPr>
        <p:spPr>
          <a:xfrm>
            <a:off x="4285249" y="5015076"/>
            <a:ext cx="693419" cy="693419"/>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6" name="文本框 85"/>
          <p:cNvSpPr txBox="1"/>
          <p:nvPr/>
        </p:nvSpPr>
        <p:spPr>
          <a:xfrm>
            <a:off x="4259601" y="5069398"/>
            <a:ext cx="742511" cy="584775"/>
          </a:xfrm>
          <a:prstGeom prst="rect">
            <a:avLst/>
          </a:prstGeom>
          <a:noFill/>
          <a:effectLst/>
        </p:spPr>
        <p:txBody>
          <a:bodyPr wrap="none" rtlCol="0">
            <a:spAutoFit/>
          </a:bodyPr>
          <a:lstStyle>
            <a:defPPr>
              <a:defRPr lang="zh-CN"/>
            </a:defPPr>
            <a:lvl1pPr algn="ctr">
              <a:defRPr sz="6000" b="1">
                <a:solidFill>
                  <a:srgbClr val="00B0F0"/>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defRPr>
            </a:lvl1pPr>
          </a:lstStyle>
          <a:p>
            <a:r>
              <a:rPr lang="en-US" altLang="zh-CN" sz="3200" dirty="0" smtClean="0">
                <a:solidFill>
                  <a:srgbClr val="0070C0"/>
                </a:solidFill>
              </a:rPr>
              <a:t>02</a:t>
            </a:r>
            <a:endParaRPr lang="en-US" altLang="zh-CN" sz="3200" dirty="0">
              <a:solidFill>
                <a:srgbClr val="0070C0"/>
              </a:solidFill>
            </a:endParaRPr>
          </a:p>
        </p:txBody>
      </p:sp>
      <p:sp>
        <p:nvSpPr>
          <p:cNvPr id="88" name="文本框 87"/>
          <p:cNvSpPr txBox="1"/>
          <p:nvPr/>
        </p:nvSpPr>
        <p:spPr>
          <a:xfrm>
            <a:off x="8837391" y="5627551"/>
            <a:ext cx="3165304" cy="812530"/>
          </a:xfrm>
          <a:prstGeom prst="rect">
            <a:avLst/>
          </a:prstGeom>
          <a:noFill/>
        </p:spPr>
        <p:txBody>
          <a:bodyPr wrap="square" rtlCol="0">
            <a:spAutoFit/>
          </a:bodyPr>
          <a:lstStyle/>
          <a:p>
            <a:pPr>
              <a:lnSpc>
                <a:spcPct val="130000"/>
              </a:lnSpc>
            </a:pPr>
            <a:r>
              <a:rPr lang="en-US" altLang="zh-CN" dirty="0">
                <a:solidFill>
                  <a:srgbClr val="3A3637"/>
                </a:solidFill>
                <a:latin typeface="锐字锐线俏皮简1.0" panose="02010604000000000000" pitchFamily="2" charset="-122"/>
                <a:ea typeface="锐字锐线俏皮简1.0" panose="02010604000000000000" pitchFamily="2" charset="-122"/>
              </a:rPr>
              <a:t>There are many variations of passages </a:t>
            </a:r>
          </a:p>
        </p:txBody>
      </p:sp>
      <p:sp>
        <p:nvSpPr>
          <p:cNvPr id="90" name="文本框 89"/>
          <p:cNvSpPr txBox="1"/>
          <p:nvPr/>
        </p:nvSpPr>
        <p:spPr>
          <a:xfrm>
            <a:off x="8837391" y="5015076"/>
            <a:ext cx="2185214" cy="562333"/>
          </a:xfrm>
          <a:prstGeom prst="rect">
            <a:avLst/>
          </a:prstGeom>
          <a:noFill/>
        </p:spPr>
        <p:txBody>
          <a:bodyPr wrap="none" rtlCol="0">
            <a:spAutoFit/>
          </a:bodyPr>
          <a:lstStyle/>
          <a:p>
            <a:pPr>
              <a:lnSpc>
                <a:spcPct val="130000"/>
              </a:lnSpc>
            </a:pPr>
            <a:r>
              <a:rPr lang="zh-CN" altLang="en-US" sz="2600" dirty="0" smtClean="0">
                <a:solidFill>
                  <a:srgbClr val="3A3637"/>
                </a:solidFill>
                <a:latin typeface="汉仪菱心体简" panose="02010609000101010101" pitchFamily="49" charset="-122"/>
                <a:ea typeface="汉仪菱心体简" panose="02010609000101010101" pitchFamily="49" charset="-122"/>
              </a:rPr>
              <a:t>点击添加标题</a:t>
            </a:r>
          </a:p>
        </p:txBody>
      </p:sp>
      <p:sp>
        <p:nvSpPr>
          <p:cNvPr id="92" name="椭圆 91"/>
          <p:cNvSpPr/>
          <p:nvPr/>
        </p:nvSpPr>
        <p:spPr>
          <a:xfrm>
            <a:off x="8026287" y="5015076"/>
            <a:ext cx="693419" cy="693419"/>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3" name="文本框 92"/>
          <p:cNvSpPr txBox="1"/>
          <p:nvPr/>
        </p:nvSpPr>
        <p:spPr>
          <a:xfrm>
            <a:off x="8000639" y="5069398"/>
            <a:ext cx="742511" cy="584775"/>
          </a:xfrm>
          <a:prstGeom prst="rect">
            <a:avLst/>
          </a:prstGeom>
          <a:noFill/>
          <a:effectLst/>
        </p:spPr>
        <p:txBody>
          <a:bodyPr wrap="none" rtlCol="0">
            <a:spAutoFit/>
          </a:bodyPr>
          <a:lstStyle>
            <a:defPPr>
              <a:defRPr lang="zh-CN"/>
            </a:defPPr>
            <a:lvl1pPr algn="ctr">
              <a:defRPr sz="6000" b="1">
                <a:solidFill>
                  <a:srgbClr val="00B0F0"/>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defRPr>
            </a:lvl1pPr>
          </a:lstStyle>
          <a:p>
            <a:r>
              <a:rPr lang="en-US" altLang="zh-CN" sz="3200" dirty="0" smtClean="0">
                <a:solidFill>
                  <a:srgbClr val="0070C0"/>
                </a:solidFill>
              </a:rPr>
              <a:t>03</a:t>
            </a:r>
            <a:endParaRPr lang="en-US" altLang="zh-CN" sz="3200" dirty="0">
              <a:solidFill>
                <a:srgbClr val="0070C0"/>
              </a:solidFill>
            </a:endParaRPr>
          </a:p>
        </p:txBody>
      </p:sp>
      <p:sp>
        <p:nvSpPr>
          <p:cNvPr id="29"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854835212"/>
      </p:ext>
    </p:extLst>
  </p:cSld>
  <p:clrMapOvr>
    <a:masterClrMapping/>
  </p:clrMapOvr>
  <p:transition spd="slow" advTm="200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1350"/>
                            </p:stCondLst>
                            <p:childTnLst>
                              <p:par>
                                <p:cTn id="21" presetID="10" presetClass="entr" presetSubtype="0"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500"/>
                                        <p:tgtEl>
                                          <p:spTgt spid="79"/>
                                        </p:tgtEl>
                                      </p:cBhvr>
                                    </p:animEffect>
                                  </p:childTnLst>
                                </p:cTn>
                              </p:par>
                            </p:childTnLst>
                          </p:cTn>
                        </p:par>
                        <p:par>
                          <p:cTn id="24" fill="hold">
                            <p:stCondLst>
                              <p:cond delay="1850"/>
                            </p:stCondLst>
                            <p:childTnLst>
                              <p:par>
                                <p:cTn id="25" presetID="22" presetClass="entr" presetSubtype="1" fill="hold" grpId="0"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up)">
                                      <p:cBhvr>
                                        <p:cTn id="27" dur="500"/>
                                        <p:tgtEl>
                                          <p:spTgt spid="78"/>
                                        </p:tgtEl>
                                      </p:cBhvr>
                                    </p:animEffect>
                                  </p:childTnLst>
                                </p:cTn>
                              </p:par>
                            </p:childTnLst>
                          </p:cTn>
                        </p:par>
                        <p:par>
                          <p:cTn id="28" fill="hold">
                            <p:stCondLst>
                              <p:cond delay="2350"/>
                            </p:stCondLst>
                            <p:childTnLst>
                              <p:par>
                                <p:cTn id="29" presetID="22" presetClass="entr" presetSubtype="8"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wipe(left)">
                                      <p:cBhvr>
                                        <p:cTn id="31" dur="500"/>
                                        <p:tgtEl>
                                          <p:spTgt spid="73"/>
                                        </p:tgtEl>
                                      </p:cBhvr>
                                    </p:animEffect>
                                  </p:childTnLst>
                                </p:cTn>
                              </p:par>
                              <p:par>
                                <p:cTn id="32" presetID="22" presetClass="entr" presetSubtype="8" fill="hold" grpId="0" nodeType="withEffect">
                                  <p:stCondLst>
                                    <p:cond delay="200"/>
                                  </p:stCondLst>
                                  <p:childTnLst>
                                    <p:set>
                                      <p:cBhvr>
                                        <p:cTn id="33" dur="1" fill="hold">
                                          <p:stCondLst>
                                            <p:cond delay="0"/>
                                          </p:stCondLst>
                                        </p:cTn>
                                        <p:tgtEl>
                                          <p:spTgt spid="72"/>
                                        </p:tgtEl>
                                        <p:attrNameLst>
                                          <p:attrName>style.visibility</p:attrName>
                                        </p:attrNameLst>
                                      </p:cBhvr>
                                      <p:to>
                                        <p:strVal val="visible"/>
                                      </p:to>
                                    </p:set>
                                    <p:animEffect transition="in" filter="wipe(left)">
                                      <p:cBhvr>
                                        <p:cTn id="34" dur="500"/>
                                        <p:tgtEl>
                                          <p:spTgt spid="72"/>
                                        </p:tgtEl>
                                      </p:cBhvr>
                                    </p:animEffect>
                                  </p:childTnLst>
                                </p:cTn>
                              </p:par>
                              <p:par>
                                <p:cTn id="35" presetID="22" presetClass="entr" presetSubtype="8" fill="hold" grpId="0" nodeType="withEffect">
                                  <p:stCondLst>
                                    <p:cond delay="200"/>
                                  </p:stCondLst>
                                  <p:childTnLst>
                                    <p:set>
                                      <p:cBhvr>
                                        <p:cTn id="36" dur="1" fill="hold">
                                          <p:stCondLst>
                                            <p:cond delay="0"/>
                                          </p:stCondLst>
                                        </p:cTn>
                                        <p:tgtEl>
                                          <p:spTgt spid="68"/>
                                        </p:tgtEl>
                                        <p:attrNameLst>
                                          <p:attrName>style.visibility</p:attrName>
                                        </p:attrNameLst>
                                      </p:cBhvr>
                                      <p:to>
                                        <p:strVal val="visible"/>
                                      </p:to>
                                    </p:set>
                                    <p:animEffect transition="in" filter="wipe(left)">
                                      <p:cBhvr>
                                        <p:cTn id="37" dur="500"/>
                                        <p:tgtEl>
                                          <p:spTgt spid="68"/>
                                        </p:tgtEl>
                                      </p:cBhvr>
                                    </p:animEffect>
                                  </p:childTnLst>
                                </p:cTn>
                              </p:par>
                              <p:par>
                                <p:cTn id="38" presetID="22" presetClass="entr" presetSubtype="8" fill="hold" grpId="0" nodeType="withEffect">
                                  <p:stCondLst>
                                    <p:cond delay="400"/>
                                  </p:stCondLst>
                                  <p:childTnLst>
                                    <p:set>
                                      <p:cBhvr>
                                        <p:cTn id="39" dur="1" fill="hold">
                                          <p:stCondLst>
                                            <p:cond delay="0"/>
                                          </p:stCondLst>
                                        </p:cTn>
                                        <p:tgtEl>
                                          <p:spTgt spid="89"/>
                                        </p:tgtEl>
                                        <p:attrNameLst>
                                          <p:attrName>style.visibility</p:attrName>
                                        </p:attrNameLst>
                                      </p:cBhvr>
                                      <p:to>
                                        <p:strVal val="visible"/>
                                      </p:to>
                                    </p:set>
                                    <p:animEffect transition="in" filter="wipe(left)">
                                      <p:cBhvr>
                                        <p:cTn id="40" dur="500"/>
                                        <p:tgtEl>
                                          <p:spTgt spid="89"/>
                                        </p:tgtEl>
                                      </p:cBhvr>
                                    </p:animEffect>
                                  </p:childTnLst>
                                </p:cTn>
                              </p:par>
                              <p:par>
                                <p:cTn id="41" presetID="22" presetClass="entr" presetSubtype="8" fill="hold" grpId="0" nodeType="withEffect">
                                  <p:stCondLst>
                                    <p:cond delay="500"/>
                                  </p:stCondLst>
                                  <p:childTnLst>
                                    <p:set>
                                      <p:cBhvr>
                                        <p:cTn id="42" dur="1" fill="hold">
                                          <p:stCondLst>
                                            <p:cond delay="0"/>
                                          </p:stCondLst>
                                        </p:cTn>
                                        <p:tgtEl>
                                          <p:spTgt spid="76"/>
                                        </p:tgtEl>
                                        <p:attrNameLst>
                                          <p:attrName>style.visibility</p:attrName>
                                        </p:attrNameLst>
                                      </p:cBhvr>
                                      <p:to>
                                        <p:strVal val="visible"/>
                                      </p:to>
                                    </p:set>
                                    <p:animEffect transition="in" filter="wipe(left)">
                                      <p:cBhvr>
                                        <p:cTn id="43" dur="500"/>
                                        <p:tgtEl>
                                          <p:spTgt spid="76"/>
                                        </p:tgtEl>
                                      </p:cBhvr>
                                    </p:animEffect>
                                  </p:childTnLst>
                                </p:cTn>
                              </p:par>
                              <p:par>
                                <p:cTn id="44" presetID="22" presetClass="entr" presetSubtype="8" fill="hold" grpId="0" nodeType="withEffect">
                                  <p:stCondLst>
                                    <p:cond delay="600"/>
                                  </p:stCondLst>
                                  <p:childTnLst>
                                    <p:set>
                                      <p:cBhvr>
                                        <p:cTn id="45" dur="1" fill="hold">
                                          <p:stCondLst>
                                            <p:cond delay="0"/>
                                          </p:stCondLst>
                                        </p:cTn>
                                        <p:tgtEl>
                                          <p:spTgt spid="75"/>
                                        </p:tgtEl>
                                        <p:attrNameLst>
                                          <p:attrName>style.visibility</p:attrName>
                                        </p:attrNameLst>
                                      </p:cBhvr>
                                      <p:to>
                                        <p:strVal val="visible"/>
                                      </p:to>
                                    </p:set>
                                    <p:animEffect transition="in" filter="wipe(left)">
                                      <p:cBhvr>
                                        <p:cTn id="46" dur="500"/>
                                        <p:tgtEl>
                                          <p:spTgt spid="75"/>
                                        </p:tgtEl>
                                      </p:cBhvr>
                                    </p:animEffect>
                                  </p:childTnLst>
                                </p:cTn>
                              </p:par>
                              <p:par>
                                <p:cTn id="47" presetID="22" presetClass="entr" presetSubtype="8" fill="hold" grpId="0" nodeType="withEffect">
                                  <p:stCondLst>
                                    <p:cond delay="700"/>
                                  </p:stCondLst>
                                  <p:childTnLst>
                                    <p:set>
                                      <p:cBhvr>
                                        <p:cTn id="48" dur="1" fill="hold">
                                          <p:stCondLst>
                                            <p:cond delay="0"/>
                                          </p:stCondLst>
                                        </p:cTn>
                                        <p:tgtEl>
                                          <p:spTgt spid="77"/>
                                        </p:tgtEl>
                                        <p:attrNameLst>
                                          <p:attrName>style.visibility</p:attrName>
                                        </p:attrNameLst>
                                      </p:cBhvr>
                                      <p:to>
                                        <p:strVal val="visible"/>
                                      </p:to>
                                    </p:set>
                                    <p:animEffect transition="in" filter="wipe(left)">
                                      <p:cBhvr>
                                        <p:cTn id="49" dur="500"/>
                                        <p:tgtEl>
                                          <p:spTgt spid="77"/>
                                        </p:tgtEl>
                                      </p:cBhvr>
                                    </p:animEffect>
                                  </p:childTnLst>
                                </p:cTn>
                              </p:par>
                              <p:par>
                                <p:cTn id="50" presetID="10" presetClass="entr" presetSubtype="0" fill="hold" grpId="0" nodeType="withEffect">
                                  <p:stCondLst>
                                    <p:cond delay="900"/>
                                  </p:stCondLst>
                                  <p:childTnLst>
                                    <p:set>
                                      <p:cBhvr>
                                        <p:cTn id="51" dur="1" fill="hold">
                                          <p:stCondLst>
                                            <p:cond delay="0"/>
                                          </p:stCondLst>
                                        </p:cTn>
                                        <p:tgtEl>
                                          <p:spTgt spid="81"/>
                                        </p:tgtEl>
                                        <p:attrNameLst>
                                          <p:attrName>style.visibility</p:attrName>
                                        </p:attrNameLst>
                                      </p:cBhvr>
                                      <p:to>
                                        <p:strVal val="visible"/>
                                      </p:to>
                                    </p:set>
                                    <p:animEffect transition="in" filter="fade">
                                      <p:cBhvr>
                                        <p:cTn id="52" dur="500"/>
                                        <p:tgtEl>
                                          <p:spTgt spid="81"/>
                                        </p:tgtEl>
                                      </p:cBhvr>
                                    </p:animEffect>
                                  </p:childTnLst>
                                </p:cTn>
                              </p:par>
                              <p:par>
                                <p:cTn id="53" presetID="10" presetClass="entr" presetSubtype="0" fill="hold" grpId="0" nodeType="withEffect">
                                  <p:stCondLst>
                                    <p:cond delay="900"/>
                                  </p:stCondLst>
                                  <p:childTnLst>
                                    <p:set>
                                      <p:cBhvr>
                                        <p:cTn id="54" dur="1" fill="hold">
                                          <p:stCondLst>
                                            <p:cond delay="0"/>
                                          </p:stCondLst>
                                        </p:cTn>
                                        <p:tgtEl>
                                          <p:spTgt spid="80"/>
                                        </p:tgtEl>
                                        <p:attrNameLst>
                                          <p:attrName>style.visibility</p:attrName>
                                        </p:attrNameLst>
                                      </p:cBhvr>
                                      <p:to>
                                        <p:strVal val="visible"/>
                                      </p:to>
                                    </p:set>
                                    <p:animEffect transition="in" filter="fade">
                                      <p:cBhvr>
                                        <p:cTn id="55" dur="500"/>
                                        <p:tgtEl>
                                          <p:spTgt spid="80"/>
                                        </p:tgtEl>
                                      </p:cBhvr>
                                    </p:animEffect>
                                  </p:childTnLst>
                                </p:cTn>
                              </p:par>
                              <p:par>
                                <p:cTn id="56" presetID="10" presetClass="entr" presetSubtype="0" fill="hold" grpId="0" nodeType="withEffect">
                                  <p:stCondLst>
                                    <p:cond delay="900"/>
                                  </p:stCondLst>
                                  <p:childTnLst>
                                    <p:set>
                                      <p:cBhvr>
                                        <p:cTn id="57" dur="1" fill="hold">
                                          <p:stCondLst>
                                            <p:cond delay="0"/>
                                          </p:stCondLst>
                                        </p:cTn>
                                        <p:tgtEl>
                                          <p:spTgt spid="82"/>
                                        </p:tgtEl>
                                        <p:attrNameLst>
                                          <p:attrName>style.visibility</p:attrName>
                                        </p:attrNameLst>
                                      </p:cBhvr>
                                      <p:to>
                                        <p:strVal val="visible"/>
                                      </p:to>
                                    </p:set>
                                    <p:animEffect transition="in" filter="fade">
                                      <p:cBhvr>
                                        <p:cTn id="58" dur="500"/>
                                        <p:tgtEl>
                                          <p:spTgt spid="82"/>
                                        </p:tgtEl>
                                      </p:cBhvr>
                                    </p:animEffect>
                                  </p:childTnLst>
                                </p:cTn>
                              </p:par>
                            </p:childTnLst>
                          </p:cTn>
                        </p:par>
                        <p:par>
                          <p:cTn id="59" fill="hold">
                            <p:stCondLst>
                              <p:cond delay="3750"/>
                            </p:stCondLst>
                            <p:childTnLst>
                              <p:par>
                                <p:cTn id="60" presetID="42"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1000"/>
                                        <p:tgtEl>
                                          <p:spTgt spid="38"/>
                                        </p:tgtEl>
                                      </p:cBhvr>
                                    </p:animEffect>
                                    <p:anim calcmode="lin" valueType="num">
                                      <p:cBhvr>
                                        <p:cTn id="63" dur="1000" fill="hold"/>
                                        <p:tgtEl>
                                          <p:spTgt spid="38"/>
                                        </p:tgtEl>
                                        <p:attrNameLst>
                                          <p:attrName>ppt_x</p:attrName>
                                        </p:attrNameLst>
                                      </p:cBhvr>
                                      <p:tavLst>
                                        <p:tav tm="0">
                                          <p:val>
                                            <p:strVal val="#ppt_x"/>
                                          </p:val>
                                        </p:tav>
                                        <p:tav tm="100000">
                                          <p:val>
                                            <p:strVal val="#ppt_x"/>
                                          </p:val>
                                        </p:tav>
                                      </p:tavLst>
                                    </p:anim>
                                    <p:anim calcmode="lin" valueType="num">
                                      <p:cBhvr>
                                        <p:cTn id="64" dur="1000" fill="hold"/>
                                        <p:tgtEl>
                                          <p:spTgt spid="38"/>
                                        </p:tgtEl>
                                        <p:attrNameLst>
                                          <p:attrName>ppt_y</p:attrName>
                                        </p:attrNameLst>
                                      </p:cBhvr>
                                      <p:tavLst>
                                        <p:tav tm="0">
                                          <p:val>
                                            <p:strVal val="#ppt_y+.1"/>
                                          </p:val>
                                        </p:tav>
                                        <p:tav tm="100000">
                                          <p:val>
                                            <p:strVal val="#ppt_y"/>
                                          </p:val>
                                        </p:tav>
                                      </p:tavLst>
                                    </p:anim>
                                  </p:childTnLst>
                                </p:cTn>
                              </p:par>
                            </p:childTnLst>
                          </p:cTn>
                        </p:par>
                        <p:par>
                          <p:cTn id="65" fill="hold">
                            <p:stCondLst>
                              <p:cond delay="4750"/>
                            </p:stCondLst>
                            <p:childTnLst>
                              <p:par>
                                <p:cTn id="66" presetID="42"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0"/>
                                        <p:tgtEl>
                                          <p:spTgt spid="39"/>
                                        </p:tgtEl>
                                      </p:cBhvr>
                                    </p:animEffect>
                                    <p:anim calcmode="lin" valueType="num">
                                      <p:cBhvr>
                                        <p:cTn id="69" dur="1000" fill="hold"/>
                                        <p:tgtEl>
                                          <p:spTgt spid="39"/>
                                        </p:tgtEl>
                                        <p:attrNameLst>
                                          <p:attrName>ppt_x</p:attrName>
                                        </p:attrNameLst>
                                      </p:cBhvr>
                                      <p:tavLst>
                                        <p:tav tm="0">
                                          <p:val>
                                            <p:strVal val="#ppt_x"/>
                                          </p:val>
                                        </p:tav>
                                        <p:tav tm="100000">
                                          <p:val>
                                            <p:strVal val="#ppt_x"/>
                                          </p:val>
                                        </p:tav>
                                      </p:tavLst>
                                    </p:anim>
                                    <p:anim calcmode="lin" valueType="num">
                                      <p:cBhvr>
                                        <p:cTn id="70" dur="1000" fill="hold"/>
                                        <p:tgtEl>
                                          <p:spTgt spid="39"/>
                                        </p:tgtEl>
                                        <p:attrNameLst>
                                          <p:attrName>ppt_y</p:attrName>
                                        </p:attrNameLst>
                                      </p:cBhvr>
                                      <p:tavLst>
                                        <p:tav tm="0">
                                          <p:val>
                                            <p:strVal val="#ppt_y+.1"/>
                                          </p:val>
                                        </p:tav>
                                        <p:tav tm="100000">
                                          <p:val>
                                            <p:strVal val="#ppt_y"/>
                                          </p:val>
                                        </p:tav>
                                      </p:tavLst>
                                    </p:anim>
                                  </p:childTnLst>
                                </p:cTn>
                              </p:par>
                            </p:childTnLst>
                          </p:cTn>
                        </p:par>
                        <p:par>
                          <p:cTn id="71" fill="hold">
                            <p:stCondLst>
                              <p:cond delay="5750"/>
                            </p:stCondLst>
                            <p:childTnLst>
                              <p:par>
                                <p:cTn id="72" presetID="42" presetClass="entr" presetSubtype="0" fill="hold" grpId="0" nodeType="after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fade">
                                      <p:cBhvr>
                                        <p:cTn id="74" dur="1000"/>
                                        <p:tgtEl>
                                          <p:spTgt spid="64"/>
                                        </p:tgtEl>
                                      </p:cBhvr>
                                    </p:animEffect>
                                    <p:anim calcmode="lin" valueType="num">
                                      <p:cBhvr>
                                        <p:cTn id="75" dur="1000" fill="hold"/>
                                        <p:tgtEl>
                                          <p:spTgt spid="64"/>
                                        </p:tgtEl>
                                        <p:attrNameLst>
                                          <p:attrName>ppt_x</p:attrName>
                                        </p:attrNameLst>
                                      </p:cBhvr>
                                      <p:tavLst>
                                        <p:tav tm="0">
                                          <p:val>
                                            <p:strVal val="#ppt_x"/>
                                          </p:val>
                                        </p:tav>
                                        <p:tav tm="100000">
                                          <p:val>
                                            <p:strVal val="#ppt_x"/>
                                          </p:val>
                                        </p:tav>
                                      </p:tavLst>
                                    </p:anim>
                                    <p:anim calcmode="lin" valueType="num">
                                      <p:cBhvr>
                                        <p:cTn id="76" dur="1000" fill="hold"/>
                                        <p:tgtEl>
                                          <p:spTgt spid="64"/>
                                        </p:tgtEl>
                                        <p:attrNameLst>
                                          <p:attrName>ppt_y</p:attrName>
                                        </p:attrNameLst>
                                      </p:cBhvr>
                                      <p:tavLst>
                                        <p:tav tm="0">
                                          <p:val>
                                            <p:strVal val="#ppt_y+.1"/>
                                          </p:val>
                                        </p:tav>
                                        <p:tav tm="100000">
                                          <p:val>
                                            <p:strVal val="#ppt_y"/>
                                          </p:val>
                                        </p:tav>
                                      </p:tavLst>
                                    </p:anim>
                                  </p:childTnLst>
                                </p:cTn>
                              </p:par>
                            </p:childTnLst>
                          </p:cTn>
                        </p:par>
                        <p:par>
                          <p:cTn id="77" fill="hold">
                            <p:stCondLst>
                              <p:cond delay="6750"/>
                            </p:stCondLst>
                            <p:childTnLst>
                              <p:par>
                                <p:cTn id="78" presetID="42" presetClass="entr" presetSubtype="0" fill="hold" grpId="0" nodeType="afterEffect">
                                  <p:stCondLst>
                                    <p:cond delay="0"/>
                                  </p:stCondLst>
                                  <p:childTnLst>
                                    <p:set>
                                      <p:cBhvr>
                                        <p:cTn id="79" dur="1" fill="hold">
                                          <p:stCondLst>
                                            <p:cond delay="0"/>
                                          </p:stCondLst>
                                        </p:cTn>
                                        <p:tgtEl>
                                          <p:spTgt spid="66"/>
                                        </p:tgtEl>
                                        <p:attrNameLst>
                                          <p:attrName>style.visibility</p:attrName>
                                        </p:attrNameLst>
                                      </p:cBhvr>
                                      <p:to>
                                        <p:strVal val="visible"/>
                                      </p:to>
                                    </p:set>
                                    <p:animEffect transition="in" filter="fade">
                                      <p:cBhvr>
                                        <p:cTn id="80" dur="1000"/>
                                        <p:tgtEl>
                                          <p:spTgt spid="66"/>
                                        </p:tgtEl>
                                      </p:cBhvr>
                                    </p:animEffect>
                                    <p:anim calcmode="lin" valueType="num">
                                      <p:cBhvr>
                                        <p:cTn id="81" dur="1000" fill="hold"/>
                                        <p:tgtEl>
                                          <p:spTgt spid="66"/>
                                        </p:tgtEl>
                                        <p:attrNameLst>
                                          <p:attrName>ppt_x</p:attrName>
                                        </p:attrNameLst>
                                      </p:cBhvr>
                                      <p:tavLst>
                                        <p:tav tm="0">
                                          <p:val>
                                            <p:strVal val="#ppt_x"/>
                                          </p:val>
                                        </p:tav>
                                        <p:tav tm="100000">
                                          <p:val>
                                            <p:strVal val="#ppt_x"/>
                                          </p:val>
                                        </p:tav>
                                      </p:tavLst>
                                    </p:anim>
                                    <p:anim calcmode="lin" valueType="num">
                                      <p:cBhvr>
                                        <p:cTn id="82" dur="1000" fill="hold"/>
                                        <p:tgtEl>
                                          <p:spTgt spid="66"/>
                                        </p:tgtEl>
                                        <p:attrNameLst>
                                          <p:attrName>ppt_y</p:attrName>
                                        </p:attrNameLst>
                                      </p:cBhvr>
                                      <p:tavLst>
                                        <p:tav tm="0">
                                          <p:val>
                                            <p:strVal val="#ppt_y+.1"/>
                                          </p:val>
                                        </p:tav>
                                        <p:tav tm="100000">
                                          <p:val>
                                            <p:strVal val="#ppt_y"/>
                                          </p:val>
                                        </p:tav>
                                      </p:tavLst>
                                    </p:anim>
                                  </p:childTnLst>
                                </p:cTn>
                              </p:par>
                            </p:childTnLst>
                          </p:cTn>
                        </p:par>
                        <p:par>
                          <p:cTn id="83" fill="hold">
                            <p:stCondLst>
                              <p:cond delay="7750"/>
                            </p:stCondLst>
                            <p:childTnLst>
                              <p:par>
                                <p:cTn id="84" presetID="42" presetClass="entr" presetSubtype="0" fill="hold" grpId="0" nodeType="afterEffect">
                                  <p:stCondLst>
                                    <p:cond delay="0"/>
                                  </p:stCondLst>
                                  <p:childTnLst>
                                    <p:set>
                                      <p:cBhvr>
                                        <p:cTn id="85" dur="1" fill="hold">
                                          <p:stCondLst>
                                            <p:cond delay="0"/>
                                          </p:stCondLst>
                                        </p:cTn>
                                        <p:tgtEl>
                                          <p:spTgt spid="74"/>
                                        </p:tgtEl>
                                        <p:attrNameLst>
                                          <p:attrName>style.visibility</p:attrName>
                                        </p:attrNameLst>
                                      </p:cBhvr>
                                      <p:to>
                                        <p:strVal val="visible"/>
                                      </p:to>
                                    </p:set>
                                    <p:animEffect transition="in" filter="fade">
                                      <p:cBhvr>
                                        <p:cTn id="86" dur="1000"/>
                                        <p:tgtEl>
                                          <p:spTgt spid="74"/>
                                        </p:tgtEl>
                                      </p:cBhvr>
                                    </p:animEffect>
                                    <p:anim calcmode="lin" valueType="num">
                                      <p:cBhvr>
                                        <p:cTn id="87" dur="1000" fill="hold"/>
                                        <p:tgtEl>
                                          <p:spTgt spid="74"/>
                                        </p:tgtEl>
                                        <p:attrNameLst>
                                          <p:attrName>ppt_x</p:attrName>
                                        </p:attrNameLst>
                                      </p:cBhvr>
                                      <p:tavLst>
                                        <p:tav tm="0">
                                          <p:val>
                                            <p:strVal val="#ppt_x"/>
                                          </p:val>
                                        </p:tav>
                                        <p:tav tm="100000">
                                          <p:val>
                                            <p:strVal val="#ppt_x"/>
                                          </p:val>
                                        </p:tav>
                                      </p:tavLst>
                                    </p:anim>
                                    <p:anim calcmode="lin" valueType="num">
                                      <p:cBhvr>
                                        <p:cTn id="88" dur="1000" fill="hold"/>
                                        <p:tgtEl>
                                          <p:spTgt spid="74"/>
                                        </p:tgtEl>
                                        <p:attrNameLst>
                                          <p:attrName>ppt_y</p:attrName>
                                        </p:attrNameLst>
                                      </p:cBhvr>
                                      <p:tavLst>
                                        <p:tav tm="0">
                                          <p:val>
                                            <p:strVal val="#ppt_y+.1"/>
                                          </p:val>
                                        </p:tav>
                                        <p:tav tm="100000">
                                          <p:val>
                                            <p:strVal val="#ppt_y"/>
                                          </p:val>
                                        </p:tav>
                                      </p:tavLst>
                                    </p:anim>
                                  </p:childTnLst>
                                </p:cTn>
                              </p:par>
                            </p:childTnLst>
                          </p:cTn>
                        </p:par>
                        <p:par>
                          <p:cTn id="89" fill="hold">
                            <p:stCondLst>
                              <p:cond delay="8750"/>
                            </p:stCondLst>
                            <p:childTnLst>
                              <p:par>
                                <p:cTn id="90" presetID="42" presetClass="entr" presetSubtype="0" fill="hold" grpId="0" nodeType="afterEffect">
                                  <p:stCondLst>
                                    <p:cond delay="0"/>
                                  </p:stCondLst>
                                  <p:childTnLst>
                                    <p:set>
                                      <p:cBhvr>
                                        <p:cTn id="91" dur="1" fill="hold">
                                          <p:stCondLst>
                                            <p:cond delay="0"/>
                                          </p:stCondLst>
                                        </p:cTn>
                                        <p:tgtEl>
                                          <p:spTgt spid="83"/>
                                        </p:tgtEl>
                                        <p:attrNameLst>
                                          <p:attrName>style.visibility</p:attrName>
                                        </p:attrNameLst>
                                      </p:cBhvr>
                                      <p:to>
                                        <p:strVal val="visible"/>
                                      </p:to>
                                    </p:set>
                                    <p:animEffect transition="in" filter="fade">
                                      <p:cBhvr>
                                        <p:cTn id="92" dur="1000"/>
                                        <p:tgtEl>
                                          <p:spTgt spid="83"/>
                                        </p:tgtEl>
                                      </p:cBhvr>
                                    </p:animEffect>
                                    <p:anim calcmode="lin" valueType="num">
                                      <p:cBhvr>
                                        <p:cTn id="93" dur="1000" fill="hold"/>
                                        <p:tgtEl>
                                          <p:spTgt spid="83"/>
                                        </p:tgtEl>
                                        <p:attrNameLst>
                                          <p:attrName>ppt_x</p:attrName>
                                        </p:attrNameLst>
                                      </p:cBhvr>
                                      <p:tavLst>
                                        <p:tav tm="0">
                                          <p:val>
                                            <p:strVal val="#ppt_x"/>
                                          </p:val>
                                        </p:tav>
                                        <p:tav tm="100000">
                                          <p:val>
                                            <p:strVal val="#ppt_x"/>
                                          </p:val>
                                        </p:tav>
                                      </p:tavLst>
                                    </p:anim>
                                    <p:anim calcmode="lin" valueType="num">
                                      <p:cBhvr>
                                        <p:cTn id="94" dur="1000" fill="hold"/>
                                        <p:tgtEl>
                                          <p:spTgt spid="83"/>
                                        </p:tgtEl>
                                        <p:attrNameLst>
                                          <p:attrName>ppt_y</p:attrName>
                                        </p:attrNameLst>
                                      </p:cBhvr>
                                      <p:tavLst>
                                        <p:tav tm="0">
                                          <p:val>
                                            <p:strVal val="#ppt_y+.1"/>
                                          </p:val>
                                        </p:tav>
                                        <p:tav tm="100000">
                                          <p:val>
                                            <p:strVal val="#ppt_y"/>
                                          </p:val>
                                        </p:tav>
                                      </p:tavLst>
                                    </p:anim>
                                  </p:childTnLst>
                                </p:cTn>
                              </p:par>
                            </p:childTnLst>
                          </p:cTn>
                        </p:par>
                        <p:par>
                          <p:cTn id="95" fill="hold">
                            <p:stCondLst>
                              <p:cond delay="9750"/>
                            </p:stCondLst>
                            <p:childTnLst>
                              <p:par>
                                <p:cTn id="96" presetID="42" presetClass="entr" presetSubtype="0" fill="hold" grpId="0" nodeType="afterEffect">
                                  <p:stCondLst>
                                    <p:cond delay="0"/>
                                  </p:stCondLst>
                                  <p:childTnLst>
                                    <p:set>
                                      <p:cBhvr>
                                        <p:cTn id="97" dur="1" fill="hold">
                                          <p:stCondLst>
                                            <p:cond delay="0"/>
                                          </p:stCondLst>
                                        </p:cTn>
                                        <p:tgtEl>
                                          <p:spTgt spid="85"/>
                                        </p:tgtEl>
                                        <p:attrNameLst>
                                          <p:attrName>style.visibility</p:attrName>
                                        </p:attrNameLst>
                                      </p:cBhvr>
                                      <p:to>
                                        <p:strVal val="visible"/>
                                      </p:to>
                                    </p:set>
                                    <p:animEffect transition="in" filter="fade">
                                      <p:cBhvr>
                                        <p:cTn id="98" dur="1000"/>
                                        <p:tgtEl>
                                          <p:spTgt spid="85"/>
                                        </p:tgtEl>
                                      </p:cBhvr>
                                    </p:animEffect>
                                    <p:anim calcmode="lin" valueType="num">
                                      <p:cBhvr>
                                        <p:cTn id="99" dur="1000" fill="hold"/>
                                        <p:tgtEl>
                                          <p:spTgt spid="85"/>
                                        </p:tgtEl>
                                        <p:attrNameLst>
                                          <p:attrName>ppt_x</p:attrName>
                                        </p:attrNameLst>
                                      </p:cBhvr>
                                      <p:tavLst>
                                        <p:tav tm="0">
                                          <p:val>
                                            <p:strVal val="#ppt_x"/>
                                          </p:val>
                                        </p:tav>
                                        <p:tav tm="100000">
                                          <p:val>
                                            <p:strVal val="#ppt_x"/>
                                          </p:val>
                                        </p:tav>
                                      </p:tavLst>
                                    </p:anim>
                                    <p:anim calcmode="lin" valueType="num">
                                      <p:cBhvr>
                                        <p:cTn id="100" dur="1000" fill="hold"/>
                                        <p:tgtEl>
                                          <p:spTgt spid="85"/>
                                        </p:tgtEl>
                                        <p:attrNameLst>
                                          <p:attrName>ppt_y</p:attrName>
                                        </p:attrNameLst>
                                      </p:cBhvr>
                                      <p:tavLst>
                                        <p:tav tm="0">
                                          <p:val>
                                            <p:strVal val="#ppt_y+.1"/>
                                          </p:val>
                                        </p:tav>
                                        <p:tav tm="100000">
                                          <p:val>
                                            <p:strVal val="#ppt_y"/>
                                          </p:val>
                                        </p:tav>
                                      </p:tavLst>
                                    </p:anim>
                                  </p:childTnLst>
                                </p:cTn>
                              </p:par>
                            </p:childTnLst>
                          </p:cTn>
                        </p:par>
                        <p:par>
                          <p:cTn id="101" fill="hold">
                            <p:stCondLst>
                              <p:cond delay="10750"/>
                            </p:stCondLst>
                            <p:childTnLst>
                              <p:par>
                                <p:cTn id="102" presetID="42" presetClass="entr" presetSubtype="0" fill="hold" grpId="0" nodeType="afterEffect">
                                  <p:stCondLst>
                                    <p:cond delay="0"/>
                                  </p:stCondLst>
                                  <p:childTnLst>
                                    <p:set>
                                      <p:cBhvr>
                                        <p:cTn id="103" dur="1" fill="hold">
                                          <p:stCondLst>
                                            <p:cond delay="0"/>
                                          </p:stCondLst>
                                        </p:cTn>
                                        <p:tgtEl>
                                          <p:spTgt spid="86"/>
                                        </p:tgtEl>
                                        <p:attrNameLst>
                                          <p:attrName>style.visibility</p:attrName>
                                        </p:attrNameLst>
                                      </p:cBhvr>
                                      <p:to>
                                        <p:strVal val="visible"/>
                                      </p:to>
                                    </p:set>
                                    <p:animEffect transition="in" filter="fade">
                                      <p:cBhvr>
                                        <p:cTn id="104" dur="1000"/>
                                        <p:tgtEl>
                                          <p:spTgt spid="86"/>
                                        </p:tgtEl>
                                      </p:cBhvr>
                                    </p:animEffect>
                                    <p:anim calcmode="lin" valueType="num">
                                      <p:cBhvr>
                                        <p:cTn id="105" dur="1000" fill="hold"/>
                                        <p:tgtEl>
                                          <p:spTgt spid="86"/>
                                        </p:tgtEl>
                                        <p:attrNameLst>
                                          <p:attrName>ppt_x</p:attrName>
                                        </p:attrNameLst>
                                      </p:cBhvr>
                                      <p:tavLst>
                                        <p:tav tm="0">
                                          <p:val>
                                            <p:strVal val="#ppt_x"/>
                                          </p:val>
                                        </p:tav>
                                        <p:tav tm="100000">
                                          <p:val>
                                            <p:strVal val="#ppt_x"/>
                                          </p:val>
                                        </p:tav>
                                      </p:tavLst>
                                    </p:anim>
                                    <p:anim calcmode="lin" valueType="num">
                                      <p:cBhvr>
                                        <p:cTn id="106" dur="1000" fill="hold"/>
                                        <p:tgtEl>
                                          <p:spTgt spid="86"/>
                                        </p:tgtEl>
                                        <p:attrNameLst>
                                          <p:attrName>ppt_y</p:attrName>
                                        </p:attrNameLst>
                                      </p:cBhvr>
                                      <p:tavLst>
                                        <p:tav tm="0">
                                          <p:val>
                                            <p:strVal val="#ppt_y+.1"/>
                                          </p:val>
                                        </p:tav>
                                        <p:tav tm="100000">
                                          <p:val>
                                            <p:strVal val="#ppt_y"/>
                                          </p:val>
                                        </p:tav>
                                      </p:tavLst>
                                    </p:anim>
                                  </p:childTnLst>
                                </p:cTn>
                              </p:par>
                            </p:childTnLst>
                          </p:cTn>
                        </p:par>
                        <p:par>
                          <p:cTn id="107" fill="hold">
                            <p:stCondLst>
                              <p:cond delay="11750"/>
                            </p:stCondLst>
                            <p:childTnLst>
                              <p:par>
                                <p:cTn id="108" presetID="42" presetClass="entr" presetSubtype="0" fill="hold" grpId="0" nodeType="afterEffect">
                                  <p:stCondLst>
                                    <p:cond delay="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childTnLst>
                          </p:cTn>
                        </p:par>
                        <p:par>
                          <p:cTn id="113" fill="hold">
                            <p:stCondLst>
                              <p:cond delay="12750"/>
                            </p:stCondLst>
                            <p:childTnLst>
                              <p:par>
                                <p:cTn id="114" presetID="42" presetClass="entr" presetSubtype="0" fill="hold" grpId="0" nodeType="afterEffect">
                                  <p:stCondLst>
                                    <p:cond delay="0"/>
                                  </p:stCondLst>
                                  <p:childTnLst>
                                    <p:set>
                                      <p:cBhvr>
                                        <p:cTn id="115" dur="1" fill="hold">
                                          <p:stCondLst>
                                            <p:cond delay="0"/>
                                          </p:stCondLst>
                                        </p:cTn>
                                        <p:tgtEl>
                                          <p:spTgt spid="90"/>
                                        </p:tgtEl>
                                        <p:attrNameLst>
                                          <p:attrName>style.visibility</p:attrName>
                                        </p:attrNameLst>
                                      </p:cBhvr>
                                      <p:to>
                                        <p:strVal val="visible"/>
                                      </p:to>
                                    </p:set>
                                    <p:animEffect transition="in" filter="fade">
                                      <p:cBhvr>
                                        <p:cTn id="116" dur="1000"/>
                                        <p:tgtEl>
                                          <p:spTgt spid="90"/>
                                        </p:tgtEl>
                                      </p:cBhvr>
                                    </p:animEffect>
                                    <p:anim calcmode="lin" valueType="num">
                                      <p:cBhvr>
                                        <p:cTn id="117" dur="1000" fill="hold"/>
                                        <p:tgtEl>
                                          <p:spTgt spid="90"/>
                                        </p:tgtEl>
                                        <p:attrNameLst>
                                          <p:attrName>ppt_x</p:attrName>
                                        </p:attrNameLst>
                                      </p:cBhvr>
                                      <p:tavLst>
                                        <p:tav tm="0">
                                          <p:val>
                                            <p:strVal val="#ppt_x"/>
                                          </p:val>
                                        </p:tav>
                                        <p:tav tm="100000">
                                          <p:val>
                                            <p:strVal val="#ppt_x"/>
                                          </p:val>
                                        </p:tav>
                                      </p:tavLst>
                                    </p:anim>
                                    <p:anim calcmode="lin" valueType="num">
                                      <p:cBhvr>
                                        <p:cTn id="118" dur="1000" fill="hold"/>
                                        <p:tgtEl>
                                          <p:spTgt spid="90"/>
                                        </p:tgtEl>
                                        <p:attrNameLst>
                                          <p:attrName>ppt_y</p:attrName>
                                        </p:attrNameLst>
                                      </p:cBhvr>
                                      <p:tavLst>
                                        <p:tav tm="0">
                                          <p:val>
                                            <p:strVal val="#ppt_y+.1"/>
                                          </p:val>
                                        </p:tav>
                                        <p:tav tm="100000">
                                          <p:val>
                                            <p:strVal val="#ppt_y"/>
                                          </p:val>
                                        </p:tav>
                                      </p:tavLst>
                                    </p:anim>
                                  </p:childTnLst>
                                </p:cTn>
                              </p:par>
                            </p:childTnLst>
                          </p:cTn>
                        </p:par>
                        <p:par>
                          <p:cTn id="119" fill="hold">
                            <p:stCondLst>
                              <p:cond delay="13750"/>
                            </p:stCondLst>
                            <p:childTnLst>
                              <p:par>
                                <p:cTn id="120" presetID="42" presetClass="entr" presetSubtype="0" fill="hold" grpId="0" nodeType="afterEffect">
                                  <p:stCondLst>
                                    <p:cond delay="0"/>
                                  </p:stCondLst>
                                  <p:childTnLst>
                                    <p:set>
                                      <p:cBhvr>
                                        <p:cTn id="121" dur="1" fill="hold">
                                          <p:stCondLst>
                                            <p:cond delay="0"/>
                                          </p:stCondLst>
                                        </p:cTn>
                                        <p:tgtEl>
                                          <p:spTgt spid="92"/>
                                        </p:tgtEl>
                                        <p:attrNameLst>
                                          <p:attrName>style.visibility</p:attrName>
                                        </p:attrNameLst>
                                      </p:cBhvr>
                                      <p:to>
                                        <p:strVal val="visible"/>
                                      </p:to>
                                    </p:set>
                                    <p:animEffect transition="in" filter="fade">
                                      <p:cBhvr>
                                        <p:cTn id="122" dur="1000"/>
                                        <p:tgtEl>
                                          <p:spTgt spid="92"/>
                                        </p:tgtEl>
                                      </p:cBhvr>
                                    </p:animEffect>
                                    <p:anim calcmode="lin" valueType="num">
                                      <p:cBhvr>
                                        <p:cTn id="123" dur="1000" fill="hold"/>
                                        <p:tgtEl>
                                          <p:spTgt spid="92"/>
                                        </p:tgtEl>
                                        <p:attrNameLst>
                                          <p:attrName>ppt_x</p:attrName>
                                        </p:attrNameLst>
                                      </p:cBhvr>
                                      <p:tavLst>
                                        <p:tav tm="0">
                                          <p:val>
                                            <p:strVal val="#ppt_x"/>
                                          </p:val>
                                        </p:tav>
                                        <p:tav tm="100000">
                                          <p:val>
                                            <p:strVal val="#ppt_x"/>
                                          </p:val>
                                        </p:tav>
                                      </p:tavLst>
                                    </p:anim>
                                    <p:anim calcmode="lin" valueType="num">
                                      <p:cBhvr>
                                        <p:cTn id="124" dur="1000" fill="hold"/>
                                        <p:tgtEl>
                                          <p:spTgt spid="92"/>
                                        </p:tgtEl>
                                        <p:attrNameLst>
                                          <p:attrName>ppt_y</p:attrName>
                                        </p:attrNameLst>
                                      </p:cBhvr>
                                      <p:tavLst>
                                        <p:tav tm="0">
                                          <p:val>
                                            <p:strVal val="#ppt_y+.1"/>
                                          </p:val>
                                        </p:tav>
                                        <p:tav tm="100000">
                                          <p:val>
                                            <p:strVal val="#ppt_y"/>
                                          </p:val>
                                        </p:tav>
                                      </p:tavLst>
                                    </p:anim>
                                  </p:childTnLst>
                                </p:cTn>
                              </p:par>
                            </p:childTnLst>
                          </p:cTn>
                        </p:par>
                        <p:par>
                          <p:cTn id="125" fill="hold">
                            <p:stCondLst>
                              <p:cond delay="14750"/>
                            </p:stCondLst>
                            <p:childTnLst>
                              <p:par>
                                <p:cTn id="126" presetID="42" presetClass="entr" presetSubtype="0" fill="hold" grpId="0" nodeType="afterEffect">
                                  <p:stCondLst>
                                    <p:cond delay="0"/>
                                  </p:stCondLst>
                                  <p:childTnLst>
                                    <p:set>
                                      <p:cBhvr>
                                        <p:cTn id="127" dur="1" fill="hold">
                                          <p:stCondLst>
                                            <p:cond delay="0"/>
                                          </p:stCondLst>
                                        </p:cTn>
                                        <p:tgtEl>
                                          <p:spTgt spid="93"/>
                                        </p:tgtEl>
                                        <p:attrNameLst>
                                          <p:attrName>style.visibility</p:attrName>
                                        </p:attrNameLst>
                                      </p:cBhvr>
                                      <p:to>
                                        <p:strVal val="visible"/>
                                      </p:to>
                                    </p:set>
                                    <p:animEffect transition="in" filter="fade">
                                      <p:cBhvr>
                                        <p:cTn id="128" dur="1000"/>
                                        <p:tgtEl>
                                          <p:spTgt spid="93"/>
                                        </p:tgtEl>
                                      </p:cBhvr>
                                    </p:animEffect>
                                    <p:anim calcmode="lin" valueType="num">
                                      <p:cBhvr>
                                        <p:cTn id="129" dur="1000" fill="hold"/>
                                        <p:tgtEl>
                                          <p:spTgt spid="93"/>
                                        </p:tgtEl>
                                        <p:attrNameLst>
                                          <p:attrName>ppt_x</p:attrName>
                                        </p:attrNameLst>
                                      </p:cBhvr>
                                      <p:tavLst>
                                        <p:tav tm="0">
                                          <p:val>
                                            <p:strVal val="#ppt_x"/>
                                          </p:val>
                                        </p:tav>
                                        <p:tav tm="100000">
                                          <p:val>
                                            <p:strVal val="#ppt_x"/>
                                          </p:val>
                                        </p:tav>
                                      </p:tavLst>
                                    </p:anim>
                                    <p:anim calcmode="lin" valueType="num">
                                      <p:cBhvr>
                                        <p:cTn id="130"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78" grpId="0"/>
      <p:bldP spid="79" grpId="0"/>
      <p:bldP spid="72" grpId="0" animBg="1"/>
      <p:bldP spid="75" grpId="0" animBg="1"/>
      <p:bldP spid="80" grpId="0"/>
      <p:bldP spid="73" grpId="0" animBg="1"/>
      <p:bldP spid="76" grpId="0" animBg="1"/>
      <p:bldP spid="81" grpId="0"/>
      <p:bldP spid="68" grpId="0" animBg="1"/>
      <p:bldP spid="77" grpId="0" animBg="1"/>
      <p:bldP spid="82" grpId="0"/>
      <p:bldP spid="38" grpId="0"/>
      <p:bldP spid="39" grpId="0"/>
      <p:bldP spid="64" grpId="0" animBg="1"/>
      <p:bldP spid="66" grpId="0"/>
      <p:bldP spid="74" grpId="0"/>
      <p:bldP spid="83" grpId="0"/>
      <p:bldP spid="85" grpId="0" animBg="1"/>
      <p:bldP spid="86" grpId="0"/>
      <p:bldP spid="88" grpId="0"/>
      <p:bldP spid="90" grpId="0"/>
      <p:bldP spid="92" grpId="0" animBg="1"/>
      <p:bldP spid="93"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1109438" y="2097269"/>
            <a:ext cx="2976905" cy="972574"/>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6" name="TextBox 25"/>
          <p:cNvSpPr txBox="1"/>
          <p:nvPr/>
        </p:nvSpPr>
        <p:spPr>
          <a:xfrm>
            <a:off x="8322658" y="3400090"/>
            <a:ext cx="2976905" cy="972574"/>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2" name="TextBox 31"/>
          <p:cNvSpPr txBox="1"/>
          <p:nvPr/>
        </p:nvSpPr>
        <p:spPr>
          <a:xfrm>
            <a:off x="8286214" y="2420082"/>
            <a:ext cx="1729561" cy="922987"/>
          </a:xfrm>
          <a:prstGeom prst="rect">
            <a:avLst/>
          </a:prstGeom>
          <a:noFill/>
        </p:spPr>
        <p:txBody>
          <a:bodyPr wrap="none" rtlCol="0">
            <a:spAutoFit/>
          </a:bodyPr>
          <a:lstStyle/>
          <a:p>
            <a:r>
              <a:rPr lang="en-US" altLang="zh-CN" sz="5399" spc="-150" dirty="0">
                <a:solidFill>
                  <a:srgbClr val="C00000"/>
                </a:solidFill>
                <a:latin typeface="Bebas" pitchFamily="2" charset="0"/>
              </a:rPr>
              <a:t>5600</a:t>
            </a:r>
            <a:r>
              <a:rPr lang="zh-CN" altLang="en-US" sz="2000" b="1" spc="-150" dirty="0">
                <a:solidFill>
                  <a:srgbClr val="C00000"/>
                </a:solidFill>
                <a:latin typeface="微软雅黑" pitchFamily="34" charset="-122"/>
                <a:ea typeface="微软雅黑" pitchFamily="34" charset="-122"/>
              </a:rPr>
              <a:t>万</a:t>
            </a:r>
          </a:p>
        </p:txBody>
      </p:sp>
      <p:sp>
        <p:nvSpPr>
          <p:cNvPr id="33" name="TextBox 32"/>
          <p:cNvSpPr txBox="1"/>
          <p:nvPr/>
        </p:nvSpPr>
        <p:spPr>
          <a:xfrm>
            <a:off x="1056607" y="3177389"/>
            <a:ext cx="1729561" cy="922987"/>
          </a:xfrm>
          <a:prstGeom prst="rect">
            <a:avLst/>
          </a:prstGeom>
          <a:noFill/>
        </p:spPr>
        <p:txBody>
          <a:bodyPr wrap="none" rtlCol="0">
            <a:spAutoFit/>
          </a:bodyPr>
          <a:lstStyle/>
          <a:p>
            <a:r>
              <a:rPr lang="en-US" altLang="zh-CN" sz="5399" spc="-150" dirty="0">
                <a:solidFill>
                  <a:srgbClr val="C00000"/>
                </a:solidFill>
                <a:latin typeface="Bebas" pitchFamily="2" charset="0"/>
              </a:rPr>
              <a:t>8000</a:t>
            </a:r>
            <a:r>
              <a:rPr lang="zh-CN" altLang="en-US" sz="2000" b="1" spc="-150" dirty="0">
                <a:solidFill>
                  <a:srgbClr val="C00000"/>
                </a:solidFill>
                <a:latin typeface="微软雅黑" pitchFamily="34" charset="-122"/>
                <a:ea typeface="微软雅黑" pitchFamily="34" charset="-122"/>
              </a:rPr>
              <a:t>万</a:t>
            </a:r>
          </a:p>
        </p:txBody>
      </p:sp>
      <p:sp>
        <p:nvSpPr>
          <p:cNvPr id="34" name="Freeform 6"/>
          <p:cNvSpPr>
            <a:spLocks/>
          </p:cNvSpPr>
          <p:nvPr/>
        </p:nvSpPr>
        <p:spPr bwMode="auto">
          <a:xfrm>
            <a:off x="5071281" y="3412440"/>
            <a:ext cx="6228284" cy="1156697"/>
          </a:xfrm>
          <a:custGeom>
            <a:avLst/>
            <a:gdLst>
              <a:gd name="T0" fmla="*/ 0 w 3883"/>
              <a:gd name="T1" fmla="*/ 0 h 721"/>
              <a:gd name="T2" fmla="*/ 721 w 3883"/>
              <a:gd name="T3" fmla="*/ 721 h 721"/>
              <a:gd name="T4" fmla="*/ 3883 w 3883"/>
              <a:gd name="T5" fmla="*/ 721 h 721"/>
            </a:gdLst>
            <a:ahLst/>
            <a:cxnLst>
              <a:cxn ang="0">
                <a:pos x="T0" y="T1"/>
              </a:cxn>
              <a:cxn ang="0">
                <a:pos x="T2" y="T3"/>
              </a:cxn>
              <a:cxn ang="0">
                <a:pos x="T4" y="T5"/>
              </a:cxn>
            </a:cxnLst>
            <a:rect l="0" t="0" r="r" b="b"/>
            <a:pathLst>
              <a:path w="3883" h="721">
                <a:moveTo>
                  <a:pt x="0" y="0"/>
                </a:moveTo>
                <a:cubicBezTo>
                  <a:pt x="0" y="398"/>
                  <a:pt x="323" y="721"/>
                  <a:pt x="721" y="721"/>
                </a:cubicBezTo>
                <a:cubicBezTo>
                  <a:pt x="3883" y="721"/>
                  <a:pt x="3883" y="721"/>
                  <a:pt x="3883" y="721"/>
                </a:cubicBezTo>
              </a:path>
            </a:pathLst>
          </a:custGeom>
          <a:ln>
            <a:solidFill>
              <a:schemeClr val="bg1">
                <a:lumMod val="65000"/>
              </a:schemeClr>
            </a:solidFill>
            <a:prstDash val="dash"/>
            <a:headEnd type="none" w="med" len="med"/>
            <a:tailEnd type="triangle" w="sm" len="sm"/>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19" tIns="45709" rIns="91419" bIns="45709" numCol="1" anchor="t" anchorCtr="0" compatLnSpc="1">
            <a:prstTxWarp prst="textNoShape">
              <a:avLst/>
            </a:prstTxWarp>
          </a:bodyPr>
          <a:lstStyle/>
          <a:p>
            <a:endParaRPr lang="zh-CN" altLang="en-US"/>
          </a:p>
        </p:txBody>
      </p:sp>
      <p:sp>
        <p:nvSpPr>
          <p:cNvPr id="35" name="Freeform 7"/>
          <p:cNvSpPr>
            <a:spLocks/>
          </p:cNvSpPr>
          <p:nvPr/>
        </p:nvSpPr>
        <p:spPr bwMode="auto">
          <a:xfrm>
            <a:off x="1171475" y="1836669"/>
            <a:ext cx="6639112" cy="1581883"/>
          </a:xfrm>
          <a:custGeom>
            <a:avLst/>
            <a:gdLst>
              <a:gd name="T0" fmla="*/ 4139 w 4139"/>
              <a:gd name="T1" fmla="*/ 986 h 986"/>
              <a:gd name="T2" fmla="*/ 3152 w 4139"/>
              <a:gd name="T3" fmla="*/ 0 h 986"/>
              <a:gd name="T4" fmla="*/ 0 w 4139"/>
              <a:gd name="T5" fmla="*/ 0 h 986"/>
            </a:gdLst>
            <a:ahLst/>
            <a:cxnLst>
              <a:cxn ang="0">
                <a:pos x="T0" y="T1"/>
              </a:cxn>
              <a:cxn ang="0">
                <a:pos x="T2" y="T3"/>
              </a:cxn>
              <a:cxn ang="0">
                <a:pos x="T4" y="T5"/>
              </a:cxn>
            </a:cxnLst>
            <a:rect l="0" t="0" r="r" b="b"/>
            <a:pathLst>
              <a:path w="4139" h="986">
                <a:moveTo>
                  <a:pt x="4139" y="986"/>
                </a:moveTo>
                <a:cubicBezTo>
                  <a:pt x="4139" y="441"/>
                  <a:pt x="3697" y="0"/>
                  <a:pt x="3152" y="0"/>
                </a:cubicBezTo>
                <a:cubicBezTo>
                  <a:pt x="0" y="0"/>
                  <a:pt x="0" y="0"/>
                  <a:pt x="0" y="0"/>
                </a:cubicBezTo>
              </a:path>
            </a:pathLst>
          </a:custGeom>
          <a:ln>
            <a:solidFill>
              <a:schemeClr val="bg1">
                <a:lumMod val="65000"/>
              </a:schemeClr>
            </a:solidFill>
            <a:prstDash val="dash"/>
            <a:headEnd type="none" w="med" len="med"/>
            <a:tailEnd type="triangle" w="sm" len="sm"/>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19" tIns="45709" rIns="91419" bIns="45709" numCol="1" anchor="t" anchorCtr="0" compatLnSpc="1">
            <a:prstTxWarp prst="textNoShape">
              <a:avLst/>
            </a:prstTxWarp>
          </a:bodyPr>
          <a:lstStyle/>
          <a:p>
            <a:endParaRPr lang="zh-CN" altLang="en-US"/>
          </a:p>
        </p:txBody>
      </p:sp>
      <p:sp>
        <p:nvSpPr>
          <p:cNvPr id="27" name="文本框 2"/>
          <p:cNvSpPr txBox="1"/>
          <p:nvPr/>
        </p:nvSpPr>
        <p:spPr>
          <a:xfrm>
            <a:off x="4524536" y="156652"/>
            <a:ext cx="3286051" cy="400017"/>
          </a:xfrm>
          <a:prstGeom prst="rect">
            <a:avLst/>
          </a:prstGeom>
          <a:noFill/>
        </p:spPr>
        <p:txBody>
          <a:bodyPr wrap="square" rtlCol="0">
            <a:spAutoFit/>
          </a:bodyPr>
          <a:lstStyle/>
          <a:p>
            <a:pPr algn="ctr"/>
            <a:r>
              <a:rPr lang="zh-CN" altLang="en-US" sz="2000" b="1" dirty="0">
                <a:solidFill>
                  <a:srgbClr val="0070C0"/>
                </a:solidFill>
                <a:latin typeface="微软雅黑" pitchFamily="34" charset="-122"/>
                <a:ea typeface="微软雅黑" pitchFamily="34" charset="-122"/>
              </a:rPr>
              <a:t>点击输入标题内容</a:t>
            </a:r>
          </a:p>
        </p:txBody>
      </p:sp>
      <p:sp>
        <p:nvSpPr>
          <p:cNvPr id="42" name="Freeform 6"/>
          <p:cNvSpPr>
            <a:spLocks/>
          </p:cNvSpPr>
          <p:nvPr/>
        </p:nvSpPr>
        <p:spPr bwMode="auto">
          <a:xfrm>
            <a:off x="5148020" y="3159932"/>
            <a:ext cx="1670482" cy="1288560"/>
          </a:xfrm>
          <a:custGeom>
            <a:avLst/>
            <a:gdLst>
              <a:gd name="T0" fmla="*/ 315 w 489"/>
              <a:gd name="T1" fmla="*/ 0 h 363"/>
              <a:gd name="T2" fmla="*/ 489 w 489"/>
              <a:gd name="T3" fmla="*/ 267 h 363"/>
              <a:gd name="T4" fmla="*/ 48 w 489"/>
              <a:gd name="T5" fmla="*/ 173 h 363"/>
              <a:gd name="T6" fmla="*/ 0 w 489"/>
              <a:gd name="T7" fmla="*/ 44 h 363"/>
              <a:gd name="T8" fmla="*/ 315 w 489"/>
              <a:gd name="T9" fmla="*/ 0 h 363"/>
            </a:gdLst>
            <a:ahLst/>
            <a:cxnLst>
              <a:cxn ang="0">
                <a:pos x="T0" y="T1"/>
              </a:cxn>
              <a:cxn ang="0">
                <a:pos x="T2" y="T3"/>
              </a:cxn>
              <a:cxn ang="0">
                <a:pos x="T4" y="T5"/>
              </a:cxn>
              <a:cxn ang="0">
                <a:pos x="T6" y="T7"/>
              </a:cxn>
              <a:cxn ang="0">
                <a:pos x="T8" y="T9"/>
              </a:cxn>
            </a:cxnLst>
            <a:rect l="0" t="0" r="r" b="b"/>
            <a:pathLst>
              <a:path w="489" h="363">
                <a:moveTo>
                  <a:pt x="315" y="0"/>
                </a:moveTo>
                <a:cubicBezTo>
                  <a:pt x="489" y="267"/>
                  <a:pt x="489" y="267"/>
                  <a:pt x="489" y="267"/>
                </a:cubicBezTo>
                <a:cubicBezTo>
                  <a:pt x="341" y="363"/>
                  <a:pt x="144" y="321"/>
                  <a:pt x="48" y="173"/>
                </a:cubicBezTo>
                <a:cubicBezTo>
                  <a:pt x="21" y="132"/>
                  <a:pt x="7" y="93"/>
                  <a:pt x="0" y="44"/>
                </a:cubicBezTo>
                <a:lnTo>
                  <a:pt x="315" y="0"/>
                </a:lnTo>
                <a:close/>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0B0F0"/>
              </a:solidFill>
            </a:endParaRPr>
          </a:p>
        </p:txBody>
      </p:sp>
      <p:grpSp>
        <p:nvGrpSpPr>
          <p:cNvPr id="44" name="组合 43"/>
          <p:cNvGrpSpPr/>
          <p:nvPr/>
        </p:nvGrpSpPr>
        <p:grpSpPr>
          <a:xfrm>
            <a:off x="6361287" y="2048503"/>
            <a:ext cx="1103059" cy="2080260"/>
            <a:chOff x="4586605" y="1294448"/>
            <a:chExt cx="1000043" cy="1814512"/>
          </a:xfrm>
        </p:grpSpPr>
        <p:sp>
          <p:nvSpPr>
            <p:cNvPr id="45" name="Freeform 7"/>
            <p:cNvSpPr>
              <a:spLocks/>
            </p:cNvSpPr>
            <p:nvPr/>
          </p:nvSpPr>
          <p:spPr bwMode="auto">
            <a:xfrm>
              <a:off x="4586605" y="1294448"/>
              <a:ext cx="989013" cy="1814512"/>
            </a:xfrm>
            <a:custGeom>
              <a:avLst/>
              <a:gdLst>
                <a:gd name="T0" fmla="*/ 0 w 319"/>
                <a:gd name="T1" fmla="*/ 318 h 586"/>
                <a:gd name="T2" fmla="*/ 0 w 319"/>
                <a:gd name="T3" fmla="*/ 0 h 586"/>
                <a:gd name="T4" fmla="*/ 319 w 319"/>
                <a:gd name="T5" fmla="*/ 318 h 586"/>
                <a:gd name="T6" fmla="*/ 174 w 319"/>
                <a:gd name="T7" fmla="*/ 586 h 586"/>
                <a:gd name="T8" fmla="*/ 0 w 319"/>
                <a:gd name="T9" fmla="*/ 318 h 586"/>
              </a:gdLst>
              <a:ahLst/>
              <a:cxnLst>
                <a:cxn ang="0">
                  <a:pos x="T0" y="T1"/>
                </a:cxn>
                <a:cxn ang="0">
                  <a:pos x="T2" y="T3"/>
                </a:cxn>
                <a:cxn ang="0">
                  <a:pos x="T4" y="T5"/>
                </a:cxn>
                <a:cxn ang="0">
                  <a:pos x="T6" y="T7"/>
                </a:cxn>
                <a:cxn ang="0">
                  <a:pos x="T8" y="T9"/>
                </a:cxn>
              </a:cxnLst>
              <a:rect l="0" t="0" r="r" b="b"/>
              <a:pathLst>
                <a:path w="319" h="586">
                  <a:moveTo>
                    <a:pt x="0" y="318"/>
                  </a:moveTo>
                  <a:cubicBezTo>
                    <a:pt x="0" y="0"/>
                    <a:pt x="0" y="0"/>
                    <a:pt x="0" y="0"/>
                  </a:cubicBezTo>
                  <a:cubicBezTo>
                    <a:pt x="176" y="0"/>
                    <a:pt x="319" y="142"/>
                    <a:pt x="319" y="318"/>
                  </a:cubicBezTo>
                  <a:cubicBezTo>
                    <a:pt x="319" y="431"/>
                    <a:pt x="268" y="524"/>
                    <a:pt x="174" y="586"/>
                  </a:cubicBezTo>
                  <a:lnTo>
                    <a:pt x="0" y="318"/>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6" name="矩形 45"/>
            <p:cNvSpPr/>
            <p:nvPr/>
          </p:nvSpPr>
          <p:spPr>
            <a:xfrm>
              <a:off x="4595226" y="1892927"/>
              <a:ext cx="991422" cy="584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lt1"/>
                  </a:solidFill>
                </a:rPr>
                <a:t>41%</a:t>
              </a:r>
              <a:endParaRPr lang="zh-CN" altLang="en-US" sz="4000" dirty="0">
                <a:solidFill>
                  <a:schemeClr val="lt1"/>
                </a:solidFill>
              </a:endParaRPr>
            </a:p>
          </p:txBody>
        </p:sp>
      </p:grpSp>
      <p:grpSp>
        <p:nvGrpSpPr>
          <p:cNvPr id="28" name="组合 27"/>
          <p:cNvGrpSpPr/>
          <p:nvPr/>
        </p:nvGrpSpPr>
        <p:grpSpPr>
          <a:xfrm>
            <a:off x="5071280" y="2048820"/>
            <a:ext cx="1311681" cy="1590062"/>
            <a:chOff x="3296603" y="1294765"/>
            <a:chExt cx="1189183" cy="1386935"/>
          </a:xfrm>
        </p:grpSpPr>
        <p:sp>
          <p:nvSpPr>
            <p:cNvPr id="29" name="Freeform 5"/>
            <p:cNvSpPr>
              <a:spLocks/>
            </p:cNvSpPr>
            <p:nvPr/>
          </p:nvSpPr>
          <p:spPr bwMode="auto">
            <a:xfrm>
              <a:off x="3296603" y="1294765"/>
              <a:ext cx="1052513" cy="1125537"/>
            </a:xfrm>
            <a:custGeom>
              <a:avLst/>
              <a:gdLst>
                <a:gd name="T0" fmla="*/ 340 w 340"/>
                <a:gd name="T1" fmla="*/ 319 h 363"/>
                <a:gd name="T2" fmla="*/ 25 w 340"/>
                <a:gd name="T3" fmla="*/ 363 h 363"/>
                <a:gd name="T4" fmla="*/ 296 w 340"/>
                <a:gd name="T5" fmla="*/ 3 h 363"/>
                <a:gd name="T6" fmla="*/ 340 w 340"/>
                <a:gd name="T7" fmla="*/ 0 h 363"/>
                <a:gd name="T8" fmla="*/ 340 w 340"/>
                <a:gd name="T9" fmla="*/ 319 h 363"/>
              </a:gdLst>
              <a:ahLst/>
              <a:cxnLst>
                <a:cxn ang="0">
                  <a:pos x="T0" y="T1"/>
                </a:cxn>
                <a:cxn ang="0">
                  <a:pos x="T2" y="T3"/>
                </a:cxn>
                <a:cxn ang="0">
                  <a:pos x="T4" y="T5"/>
                </a:cxn>
                <a:cxn ang="0">
                  <a:pos x="T6" y="T7"/>
                </a:cxn>
                <a:cxn ang="0">
                  <a:pos x="T8" y="T9"/>
                </a:cxn>
              </a:cxnLst>
              <a:rect l="0" t="0" r="r" b="b"/>
              <a:pathLst>
                <a:path w="340" h="363">
                  <a:moveTo>
                    <a:pt x="340" y="319"/>
                  </a:moveTo>
                  <a:cubicBezTo>
                    <a:pt x="25" y="363"/>
                    <a:pt x="25" y="363"/>
                    <a:pt x="25" y="363"/>
                  </a:cubicBezTo>
                  <a:cubicBezTo>
                    <a:pt x="0" y="189"/>
                    <a:pt x="122" y="28"/>
                    <a:pt x="296" y="3"/>
                  </a:cubicBezTo>
                  <a:cubicBezTo>
                    <a:pt x="310" y="1"/>
                    <a:pt x="326" y="0"/>
                    <a:pt x="340" y="0"/>
                  </a:cubicBezTo>
                  <a:lnTo>
                    <a:pt x="340" y="319"/>
                  </a:lnTo>
                  <a:close/>
                </a:path>
              </a:pathLst>
            </a:custGeom>
            <a:gradFill flip="none" rotWithShape="1">
              <a:gsLst>
                <a:gs pos="0">
                  <a:schemeClr val="bg1"/>
                </a:gs>
                <a:gs pos="100000">
                  <a:schemeClr val="bg1">
                    <a:lumMod val="95000"/>
                  </a:schemeClr>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0B0F0"/>
                </a:solidFill>
              </a:endParaRPr>
            </a:p>
          </p:txBody>
        </p:sp>
        <p:sp>
          <p:nvSpPr>
            <p:cNvPr id="30" name="矩形 29"/>
            <p:cNvSpPr/>
            <p:nvPr/>
          </p:nvSpPr>
          <p:spPr>
            <a:xfrm>
              <a:off x="3366697" y="2096925"/>
              <a:ext cx="1119089"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000" dirty="0" smtClean="0">
                  <a:solidFill>
                    <a:srgbClr val="0070C0"/>
                  </a:solidFill>
                </a:rPr>
                <a:t>59%</a:t>
              </a:r>
              <a:endParaRPr lang="zh-CN" altLang="en-US" sz="4000" dirty="0">
                <a:solidFill>
                  <a:srgbClr val="0070C0"/>
                </a:solidFill>
              </a:endParaRPr>
            </a:p>
          </p:txBody>
        </p:sp>
      </p:grpSp>
      <p:grpSp>
        <p:nvGrpSpPr>
          <p:cNvPr id="36" name="组合 35"/>
          <p:cNvGrpSpPr/>
          <p:nvPr/>
        </p:nvGrpSpPr>
        <p:grpSpPr>
          <a:xfrm>
            <a:off x="6215237" y="1176923"/>
            <a:ext cx="2096354" cy="2018321"/>
            <a:chOff x="8565660" y="1540966"/>
            <a:chExt cx="2096839" cy="2018321"/>
          </a:xfrm>
          <a:effectLst>
            <a:outerShdw blurRad="76200" dir="18900000" sy="23000" kx="-1200000" algn="bl" rotWithShape="0">
              <a:prstClr val="black">
                <a:alpha val="20000"/>
              </a:prstClr>
            </a:outerShdw>
          </a:effectLst>
        </p:grpSpPr>
        <p:sp>
          <p:nvSpPr>
            <p:cNvPr id="37" name="任意多边形 36"/>
            <p:cNvSpPr/>
            <p:nvPr/>
          </p:nvSpPr>
          <p:spPr bwMode="auto">
            <a:xfrm>
              <a:off x="10007571" y="1765818"/>
              <a:ext cx="654928" cy="444353"/>
            </a:xfrm>
            <a:custGeom>
              <a:avLst/>
              <a:gdLst>
                <a:gd name="connsiteX0" fmla="*/ 368969 w 582864"/>
                <a:gd name="connsiteY0" fmla="*/ 38100 h 395037"/>
                <a:gd name="connsiteX1" fmla="*/ 461211 w 582864"/>
                <a:gd name="connsiteY1" fmla="*/ 6016 h 395037"/>
                <a:gd name="connsiteX2" fmla="*/ 549442 w 582864"/>
                <a:gd name="connsiteY2" fmla="*/ 2006 h 395037"/>
                <a:gd name="connsiteX3" fmla="*/ 581527 w 582864"/>
                <a:gd name="connsiteY3" fmla="*/ 18048 h 395037"/>
                <a:gd name="connsiteX4" fmla="*/ 557464 w 582864"/>
                <a:gd name="connsiteY4" fmla="*/ 66174 h 395037"/>
                <a:gd name="connsiteX5" fmla="*/ 485274 w 582864"/>
                <a:gd name="connsiteY5" fmla="*/ 142374 h 395037"/>
                <a:gd name="connsiteX6" fmla="*/ 368969 w 582864"/>
                <a:gd name="connsiteY6" fmla="*/ 226595 h 395037"/>
                <a:gd name="connsiteX7" fmla="*/ 0 w 582864"/>
                <a:gd name="connsiteY7" fmla="*/ 395037 h 395037"/>
                <a:gd name="connsiteX8" fmla="*/ 368969 w 582864"/>
                <a:gd name="connsiteY8" fmla="*/ 38100 h 39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2864" h="395037">
                  <a:moveTo>
                    <a:pt x="368969" y="38100"/>
                  </a:moveTo>
                  <a:cubicBezTo>
                    <a:pt x="400050" y="25066"/>
                    <a:pt x="431132" y="12032"/>
                    <a:pt x="461211" y="6016"/>
                  </a:cubicBezTo>
                  <a:cubicBezTo>
                    <a:pt x="491290" y="0"/>
                    <a:pt x="529389" y="1"/>
                    <a:pt x="549442" y="2006"/>
                  </a:cubicBezTo>
                  <a:cubicBezTo>
                    <a:pt x="569495" y="4011"/>
                    <a:pt x="580190" y="7353"/>
                    <a:pt x="581527" y="18048"/>
                  </a:cubicBezTo>
                  <a:cubicBezTo>
                    <a:pt x="582864" y="28743"/>
                    <a:pt x="573506" y="45453"/>
                    <a:pt x="557464" y="66174"/>
                  </a:cubicBezTo>
                  <a:cubicBezTo>
                    <a:pt x="541422" y="86895"/>
                    <a:pt x="516690" y="115637"/>
                    <a:pt x="485274" y="142374"/>
                  </a:cubicBezTo>
                  <a:cubicBezTo>
                    <a:pt x="453858" y="169111"/>
                    <a:pt x="449848" y="184485"/>
                    <a:pt x="368969" y="226595"/>
                  </a:cubicBezTo>
                  <a:cubicBezTo>
                    <a:pt x="288090" y="268705"/>
                    <a:pt x="144045" y="331871"/>
                    <a:pt x="0" y="395037"/>
                  </a:cubicBezTo>
                  <a:lnTo>
                    <a:pt x="368969" y="38100"/>
                  </a:lnTo>
                  <a:close/>
                </a:path>
              </a:pathLst>
            </a:custGeom>
            <a:solidFill>
              <a:srgbClr val="FF0000"/>
            </a:solidFill>
            <a:ln w="19050">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sz="4399" dirty="0">
                <a:solidFill>
                  <a:schemeClr val="bg1"/>
                </a:solidFill>
                <a:latin typeface="Bebas" pitchFamily="2" charset="0"/>
                <a:ea typeface="微软雅黑" pitchFamily="34" charset="-122"/>
              </a:endParaRPr>
            </a:p>
          </p:txBody>
        </p:sp>
        <p:sp>
          <p:nvSpPr>
            <p:cNvPr id="38" name="任意多边形 37"/>
            <p:cNvSpPr/>
            <p:nvPr/>
          </p:nvSpPr>
          <p:spPr bwMode="auto">
            <a:xfrm>
              <a:off x="9966527" y="1540966"/>
              <a:ext cx="467550" cy="628159"/>
            </a:xfrm>
            <a:custGeom>
              <a:avLst/>
              <a:gdLst>
                <a:gd name="connsiteX0" fmla="*/ 0 w 415758"/>
                <a:gd name="connsiteY0" fmla="*/ 558800 h 558800"/>
                <a:gd name="connsiteX1" fmla="*/ 120315 w 415758"/>
                <a:gd name="connsiteY1" fmla="*/ 270043 h 558800"/>
                <a:gd name="connsiteX2" fmla="*/ 196515 w 415758"/>
                <a:gd name="connsiteY2" fmla="*/ 161758 h 558800"/>
                <a:gd name="connsiteX3" fmla="*/ 272715 w 415758"/>
                <a:gd name="connsiteY3" fmla="*/ 73527 h 558800"/>
                <a:gd name="connsiteX4" fmla="*/ 356936 w 415758"/>
                <a:gd name="connsiteY4" fmla="*/ 9358 h 558800"/>
                <a:gd name="connsiteX5" fmla="*/ 405063 w 415758"/>
                <a:gd name="connsiteY5" fmla="*/ 17379 h 558800"/>
                <a:gd name="connsiteX6" fmla="*/ 413084 w 415758"/>
                <a:gd name="connsiteY6" fmla="*/ 109622 h 558800"/>
                <a:gd name="connsiteX7" fmla="*/ 389021 w 415758"/>
                <a:gd name="connsiteY7" fmla="*/ 225927 h 558800"/>
                <a:gd name="connsiteX8" fmla="*/ 0 w 415758"/>
                <a:gd name="connsiteY8"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758" h="558800">
                  <a:moveTo>
                    <a:pt x="0" y="558800"/>
                  </a:moveTo>
                  <a:cubicBezTo>
                    <a:pt x="43781" y="447508"/>
                    <a:pt x="87563" y="336217"/>
                    <a:pt x="120315" y="270043"/>
                  </a:cubicBezTo>
                  <a:cubicBezTo>
                    <a:pt x="153067" y="203869"/>
                    <a:pt x="171115" y="194511"/>
                    <a:pt x="196515" y="161758"/>
                  </a:cubicBezTo>
                  <a:cubicBezTo>
                    <a:pt x="221915" y="129005"/>
                    <a:pt x="245978" y="98927"/>
                    <a:pt x="272715" y="73527"/>
                  </a:cubicBezTo>
                  <a:cubicBezTo>
                    <a:pt x="299452" y="48127"/>
                    <a:pt x="334878" y="18716"/>
                    <a:pt x="356936" y="9358"/>
                  </a:cubicBezTo>
                  <a:cubicBezTo>
                    <a:pt x="378994" y="0"/>
                    <a:pt x="395705" y="668"/>
                    <a:pt x="405063" y="17379"/>
                  </a:cubicBezTo>
                  <a:cubicBezTo>
                    <a:pt x="414421" y="34090"/>
                    <a:pt x="415758" y="74864"/>
                    <a:pt x="413084" y="109622"/>
                  </a:cubicBezTo>
                  <a:cubicBezTo>
                    <a:pt x="410410" y="144380"/>
                    <a:pt x="399715" y="185153"/>
                    <a:pt x="389021" y="225927"/>
                  </a:cubicBezTo>
                  <a:lnTo>
                    <a:pt x="0" y="558800"/>
                  </a:lnTo>
                  <a:close/>
                </a:path>
              </a:pathLst>
            </a:custGeom>
            <a:solidFill>
              <a:srgbClr val="FF0000"/>
            </a:solidFill>
            <a:ln w="19050">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sz="4399" dirty="0">
                <a:solidFill>
                  <a:schemeClr val="bg1"/>
                </a:solidFill>
                <a:latin typeface="Bebas" pitchFamily="2" charset="0"/>
                <a:ea typeface="微软雅黑" pitchFamily="34" charset="-122"/>
              </a:endParaRPr>
            </a:p>
          </p:txBody>
        </p:sp>
        <p:sp>
          <p:nvSpPr>
            <p:cNvPr id="39" name="任意多边形 38"/>
            <p:cNvSpPr/>
            <p:nvPr/>
          </p:nvSpPr>
          <p:spPr bwMode="auto">
            <a:xfrm>
              <a:off x="9830902" y="1721206"/>
              <a:ext cx="540718" cy="578192"/>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solidFill>
              <a:srgbClr val="FF0000"/>
            </a:solidFill>
            <a:ln w="19050">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sz="4399" dirty="0">
                <a:solidFill>
                  <a:schemeClr val="bg1"/>
                </a:solidFill>
                <a:latin typeface="Bebas" pitchFamily="2" charset="0"/>
                <a:ea typeface="微软雅黑" pitchFamily="34" charset="-122"/>
              </a:endParaRPr>
            </a:p>
          </p:txBody>
        </p:sp>
        <p:sp>
          <p:nvSpPr>
            <p:cNvPr id="40" name="任意多边形 39"/>
            <p:cNvSpPr/>
            <p:nvPr/>
          </p:nvSpPr>
          <p:spPr bwMode="auto">
            <a:xfrm>
              <a:off x="8565660" y="1753328"/>
              <a:ext cx="1889832" cy="1805959"/>
            </a:xfrm>
            <a:custGeom>
              <a:avLst/>
              <a:gdLst>
                <a:gd name="connsiteX0" fmla="*/ 0 w 1680883"/>
                <a:gd name="connsiteY0" fmla="*/ 1606923 h 1647264"/>
                <a:gd name="connsiteX1" fmla="*/ 40342 w 1680883"/>
                <a:gd name="connsiteY1" fmla="*/ 1647264 h 1647264"/>
                <a:gd name="connsiteX2" fmla="*/ 1680883 w 1680883"/>
                <a:gd name="connsiteY2" fmla="*/ 53788 h 1647264"/>
                <a:gd name="connsiteX3" fmla="*/ 1667436 w 1680883"/>
                <a:gd name="connsiteY3" fmla="*/ 13447 h 1647264"/>
                <a:gd name="connsiteX4" fmla="*/ 1620371 w 1680883"/>
                <a:gd name="connsiteY4" fmla="*/ 0 h 1647264"/>
                <a:gd name="connsiteX5" fmla="*/ 0 w 1680883"/>
                <a:gd name="connsiteY5" fmla="*/ 1606923 h 1647264"/>
                <a:gd name="connsiteX0" fmla="*/ 0 w 1680883"/>
                <a:gd name="connsiteY0" fmla="*/ 1606923 h 1631222"/>
                <a:gd name="connsiteX1" fmla="*/ 28310 w 1680883"/>
                <a:gd name="connsiteY1" fmla="*/ 1631222 h 1631222"/>
                <a:gd name="connsiteX2" fmla="*/ 1680883 w 1680883"/>
                <a:gd name="connsiteY2" fmla="*/ 53788 h 1631222"/>
                <a:gd name="connsiteX3" fmla="*/ 1667436 w 1680883"/>
                <a:gd name="connsiteY3" fmla="*/ 13447 h 1631222"/>
                <a:gd name="connsiteX4" fmla="*/ 1620371 w 1680883"/>
                <a:gd name="connsiteY4" fmla="*/ 0 h 1631222"/>
                <a:gd name="connsiteX5" fmla="*/ 0 w 1680883"/>
                <a:gd name="connsiteY5" fmla="*/ 1606923 h 1631222"/>
                <a:gd name="connsiteX0" fmla="*/ 0 w 1680883"/>
                <a:gd name="connsiteY0" fmla="*/ 1606923 h 1627211"/>
                <a:gd name="connsiteX1" fmla="*/ 24299 w 1680883"/>
                <a:gd name="connsiteY1" fmla="*/ 1627211 h 1627211"/>
                <a:gd name="connsiteX2" fmla="*/ 1680883 w 1680883"/>
                <a:gd name="connsiteY2" fmla="*/ 53788 h 1627211"/>
                <a:gd name="connsiteX3" fmla="*/ 1667436 w 1680883"/>
                <a:gd name="connsiteY3" fmla="*/ 13447 h 1627211"/>
                <a:gd name="connsiteX4" fmla="*/ 1620371 w 1680883"/>
                <a:gd name="connsiteY4" fmla="*/ 0 h 1627211"/>
                <a:gd name="connsiteX5" fmla="*/ 0 w 1680883"/>
                <a:gd name="connsiteY5" fmla="*/ 1606923 h 1627211"/>
                <a:gd name="connsiteX0" fmla="*/ 0 w 1680883"/>
                <a:gd name="connsiteY0" fmla="*/ 1606923 h 1606923"/>
                <a:gd name="connsiteX1" fmla="*/ 57618 w 1680883"/>
                <a:gd name="connsiteY1" fmla="*/ 1595340 h 1606923"/>
                <a:gd name="connsiteX2" fmla="*/ 1680883 w 1680883"/>
                <a:gd name="connsiteY2" fmla="*/ 53788 h 1606923"/>
                <a:gd name="connsiteX3" fmla="*/ 1667436 w 1680883"/>
                <a:gd name="connsiteY3" fmla="*/ 13447 h 1606923"/>
                <a:gd name="connsiteX4" fmla="*/ 1620371 w 1680883"/>
                <a:gd name="connsiteY4" fmla="*/ 0 h 1606923"/>
                <a:gd name="connsiteX5" fmla="*/ 0 w 1680883"/>
                <a:gd name="connsiteY5" fmla="*/ 1606923 h 1606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883" h="1606923">
                  <a:moveTo>
                    <a:pt x="0" y="1606923"/>
                  </a:moveTo>
                  <a:lnTo>
                    <a:pt x="57618" y="1595340"/>
                  </a:lnTo>
                  <a:lnTo>
                    <a:pt x="1680883" y="53788"/>
                  </a:lnTo>
                  <a:lnTo>
                    <a:pt x="1667436" y="13447"/>
                  </a:lnTo>
                  <a:lnTo>
                    <a:pt x="1620371" y="0"/>
                  </a:lnTo>
                  <a:lnTo>
                    <a:pt x="0" y="1606923"/>
                  </a:lnTo>
                  <a:close/>
                </a:path>
              </a:pathLst>
            </a:cu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sz="4399" dirty="0">
                <a:latin typeface="Bebas" pitchFamily="2" charset="0"/>
                <a:ea typeface="微软雅黑" pitchFamily="34" charset="-122"/>
              </a:endParaRPr>
            </a:p>
          </p:txBody>
        </p:sp>
        <p:sp>
          <p:nvSpPr>
            <p:cNvPr id="41" name="任意多边形 40"/>
            <p:cNvSpPr/>
            <p:nvPr/>
          </p:nvSpPr>
          <p:spPr bwMode="auto">
            <a:xfrm rot="5628176" flipH="1">
              <a:off x="9915667" y="1822033"/>
              <a:ext cx="540718" cy="578192"/>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solidFill>
              <a:srgbClr val="FF0000"/>
            </a:solidFill>
            <a:ln w="19050">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sz="4399" dirty="0">
                <a:solidFill>
                  <a:schemeClr val="bg1"/>
                </a:solidFill>
                <a:latin typeface="Bebas" pitchFamily="2" charset="0"/>
                <a:ea typeface="微软雅黑" pitchFamily="34" charset="-122"/>
              </a:endParaRPr>
            </a:p>
          </p:txBody>
        </p:sp>
      </p:grpSp>
      <p:sp>
        <p:nvSpPr>
          <p:cNvPr id="47" name="Rectangle 17"/>
          <p:cNvSpPr/>
          <p:nvPr/>
        </p:nvSpPr>
        <p:spPr>
          <a:xfrm>
            <a:off x="8258410" y="1943532"/>
            <a:ext cx="2263605" cy="506164"/>
          </a:xfrm>
          <a:prstGeom prst="rect">
            <a:avLst/>
          </a:prstGeom>
        </p:spPr>
        <p:txBody>
          <a:bodyPr wrap="square" lIns="0" tIns="0" rIns="0" bIns="0">
            <a:spAutoFit/>
          </a:bodyPr>
          <a:lstStyle/>
          <a:p>
            <a:pPr>
              <a:lnSpc>
                <a:spcPct val="130000"/>
              </a:lnSpc>
            </a:pPr>
            <a:r>
              <a:rPr lang="zh-CN" altLang="en-US" sz="2800" dirty="0">
                <a:solidFill>
                  <a:srgbClr val="0070C0"/>
                </a:solidFill>
                <a:latin typeface="汉仪菱心体简" panose="02010609000101010101" pitchFamily="49" charset="-122"/>
                <a:ea typeface="汉仪菱心体简" panose="02010609000101010101" pitchFamily="49" charset="-122"/>
              </a:rPr>
              <a:t>实际销售总额</a:t>
            </a:r>
          </a:p>
        </p:txBody>
      </p:sp>
      <p:sp>
        <p:nvSpPr>
          <p:cNvPr id="48" name="Rectangle 17"/>
          <p:cNvSpPr/>
          <p:nvPr/>
        </p:nvSpPr>
        <p:spPr>
          <a:xfrm>
            <a:off x="2089605" y="4080874"/>
            <a:ext cx="2263605" cy="506036"/>
          </a:xfrm>
          <a:prstGeom prst="rect">
            <a:avLst/>
          </a:prstGeom>
        </p:spPr>
        <p:txBody>
          <a:bodyPr wrap="square" lIns="0" tIns="0" rIns="0" bIns="0">
            <a:spAutoFit/>
          </a:bodyPr>
          <a:lstStyle/>
          <a:p>
            <a:pPr>
              <a:lnSpc>
                <a:spcPct val="130000"/>
              </a:lnSpc>
            </a:pPr>
            <a:r>
              <a:rPr lang="zh-CN" altLang="en-US" sz="2800" dirty="0">
                <a:solidFill>
                  <a:srgbClr val="0070C0"/>
                </a:solidFill>
                <a:latin typeface="汉仪菱心体简" panose="02010609000101010101" pitchFamily="49" charset="-122"/>
                <a:ea typeface="汉仪菱心体简" panose="02010609000101010101" pitchFamily="49" charset="-122"/>
              </a:rPr>
              <a:t>销售额指标</a:t>
            </a:r>
          </a:p>
        </p:txBody>
      </p:sp>
    </p:spTree>
    <p:extLst>
      <p:ext uri="{BB962C8B-B14F-4D97-AF65-F5344CB8AC3E}">
        <p14:creationId xmlns:p14="http://schemas.microsoft.com/office/powerpoint/2010/main" val="24198782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par>
                                <p:cTn id="12" presetID="42" presetClass="entr" presetSubtype="0" fill="hold"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1000"/>
                                        <p:tgtEl>
                                          <p:spTgt spid="44"/>
                                        </p:tgtEl>
                                      </p:cBhvr>
                                    </p:animEffect>
                                    <p:anim calcmode="lin" valueType="num">
                                      <p:cBhvr>
                                        <p:cTn id="15" dur="1000" fill="hold"/>
                                        <p:tgtEl>
                                          <p:spTgt spid="44"/>
                                        </p:tgtEl>
                                        <p:attrNameLst>
                                          <p:attrName>ppt_x</p:attrName>
                                        </p:attrNameLst>
                                      </p:cBhvr>
                                      <p:tavLst>
                                        <p:tav tm="0">
                                          <p:val>
                                            <p:strVal val="#ppt_x"/>
                                          </p:val>
                                        </p:tav>
                                        <p:tav tm="100000">
                                          <p:val>
                                            <p:strVal val="#ppt_x"/>
                                          </p:val>
                                        </p:tav>
                                      </p:tavLst>
                                    </p:anim>
                                    <p:anim calcmode="lin" valueType="num">
                                      <p:cBhvr>
                                        <p:cTn id="16" dur="1000" fill="hold"/>
                                        <p:tgtEl>
                                          <p:spTgt spid="44"/>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1000"/>
                                        <p:tgtEl>
                                          <p:spTgt spid="42"/>
                                        </p:tgtEl>
                                      </p:cBhvr>
                                    </p:animEffect>
                                    <p:anim calcmode="lin" valueType="num">
                                      <p:cBhvr>
                                        <p:cTn id="25" dur="1000" fill="hold"/>
                                        <p:tgtEl>
                                          <p:spTgt spid="42"/>
                                        </p:tgtEl>
                                        <p:attrNameLst>
                                          <p:attrName>ppt_x</p:attrName>
                                        </p:attrNameLst>
                                      </p:cBhvr>
                                      <p:tavLst>
                                        <p:tav tm="0">
                                          <p:val>
                                            <p:strVal val="#ppt_x"/>
                                          </p:val>
                                        </p:tav>
                                        <p:tav tm="100000">
                                          <p:val>
                                            <p:strVal val="#ppt_x"/>
                                          </p:val>
                                        </p:tav>
                                      </p:tavLst>
                                    </p:anim>
                                    <p:anim calcmode="lin" valueType="num">
                                      <p:cBhvr>
                                        <p:cTn id="26" dur="1000" fill="hold"/>
                                        <p:tgtEl>
                                          <p:spTgt spid="42"/>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 presetClass="entr" presetSubtype="3" accel="100000"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300" fill="hold"/>
                                        <p:tgtEl>
                                          <p:spTgt spid="36"/>
                                        </p:tgtEl>
                                        <p:attrNameLst>
                                          <p:attrName>ppt_x</p:attrName>
                                        </p:attrNameLst>
                                      </p:cBhvr>
                                      <p:tavLst>
                                        <p:tav tm="0">
                                          <p:val>
                                            <p:strVal val="1+#ppt_w/2"/>
                                          </p:val>
                                        </p:tav>
                                        <p:tav tm="100000">
                                          <p:val>
                                            <p:strVal val="#ppt_x"/>
                                          </p:val>
                                        </p:tav>
                                      </p:tavLst>
                                    </p:anim>
                                    <p:anim calcmode="lin" valueType="num">
                                      <p:cBhvr additive="base">
                                        <p:cTn id="31" dur="300" fill="hold"/>
                                        <p:tgtEl>
                                          <p:spTgt spid="36"/>
                                        </p:tgtEl>
                                        <p:attrNameLst>
                                          <p:attrName>ppt_y</p:attrName>
                                        </p:attrNameLst>
                                      </p:cBhvr>
                                      <p:tavLst>
                                        <p:tav tm="0">
                                          <p:val>
                                            <p:strVal val="0-#ppt_h/2"/>
                                          </p:val>
                                        </p:tav>
                                        <p:tav tm="100000">
                                          <p:val>
                                            <p:strVal val="#ppt_y"/>
                                          </p:val>
                                        </p:tav>
                                      </p:tavLst>
                                    </p:anim>
                                  </p:childTnLst>
                                </p:cTn>
                              </p:par>
                            </p:childTnLst>
                          </p:cTn>
                        </p:par>
                        <p:par>
                          <p:cTn id="32" fill="hold">
                            <p:stCondLst>
                              <p:cond delay="1300"/>
                            </p:stCondLst>
                            <p:childTnLst>
                              <p:par>
                                <p:cTn id="33" presetID="42" presetClass="entr" presetSubtype="0"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1000"/>
                                        <p:tgtEl>
                                          <p:spTgt spid="48"/>
                                        </p:tgtEl>
                                      </p:cBhvr>
                                    </p:animEffect>
                                    <p:anim calcmode="lin" valueType="num">
                                      <p:cBhvr>
                                        <p:cTn id="36" dur="1000" fill="hold"/>
                                        <p:tgtEl>
                                          <p:spTgt spid="48"/>
                                        </p:tgtEl>
                                        <p:attrNameLst>
                                          <p:attrName>ppt_x</p:attrName>
                                        </p:attrNameLst>
                                      </p:cBhvr>
                                      <p:tavLst>
                                        <p:tav tm="0">
                                          <p:val>
                                            <p:strVal val="#ppt_x"/>
                                          </p:val>
                                        </p:tav>
                                        <p:tav tm="100000">
                                          <p:val>
                                            <p:strVal val="#ppt_x"/>
                                          </p:val>
                                        </p:tav>
                                      </p:tavLst>
                                    </p:anim>
                                    <p:anim calcmode="lin" valueType="num">
                                      <p:cBhvr>
                                        <p:cTn id="37" dur="1000" fill="hold"/>
                                        <p:tgtEl>
                                          <p:spTgt spid="48"/>
                                        </p:tgtEl>
                                        <p:attrNameLst>
                                          <p:attrName>ppt_y</p:attrName>
                                        </p:attrNameLst>
                                      </p:cBhvr>
                                      <p:tavLst>
                                        <p:tav tm="0">
                                          <p:val>
                                            <p:strVal val="#ppt_y+.1"/>
                                          </p:val>
                                        </p:tav>
                                        <p:tav tm="100000">
                                          <p:val>
                                            <p:strVal val="#ppt_y"/>
                                          </p:val>
                                        </p:tav>
                                      </p:tavLst>
                                    </p:anim>
                                  </p:childTnLst>
                                </p:cTn>
                              </p:par>
                              <p:par>
                                <p:cTn id="38" presetID="16" presetClass="entr" presetSubtype="21"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barn(inVertical)">
                                      <p:cBhvr>
                                        <p:cTn id="40" dur="500"/>
                                        <p:tgtEl>
                                          <p:spTgt spid="47"/>
                                        </p:tgtEl>
                                      </p:cBhvr>
                                    </p:animEffect>
                                  </p:childTnLst>
                                </p:cTn>
                              </p:par>
                            </p:childTnLst>
                          </p:cTn>
                        </p:par>
                        <p:par>
                          <p:cTn id="41" fill="hold">
                            <p:stCondLst>
                              <p:cond delay="2300"/>
                            </p:stCondLst>
                            <p:childTnLst>
                              <p:par>
                                <p:cTn id="42" presetID="10" presetClass="entr" presetSubtype="0" fill="hold" grpId="0" nodeType="afterEffect">
                                  <p:stCondLst>
                                    <p:cond delay="0"/>
                                  </p:stCondLst>
                                  <p:iterate type="lt">
                                    <p:tmPct val="10000"/>
                                  </p:iterate>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childTnLst>
                          </p:cTn>
                        </p:par>
                        <p:par>
                          <p:cTn id="45" fill="hold">
                            <p:stCondLst>
                              <p:cond delay="3000"/>
                            </p:stCondLst>
                            <p:childTnLst>
                              <p:par>
                                <p:cTn id="46" presetID="10" presetClass="entr" presetSubtype="0" fill="hold" grpId="0" nodeType="afterEffect">
                                  <p:stCondLst>
                                    <p:cond delay="0"/>
                                  </p:stCondLst>
                                  <p:iterate type="lt">
                                    <p:tmPct val="10000"/>
                                  </p:iterate>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par>
                          <p:cTn id="49" fill="hold">
                            <p:stCondLst>
                              <p:cond delay="3700"/>
                            </p:stCondLst>
                            <p:childTnLst>
                              <p:par>
                                <p:cTn id="50" presetID="22" presetClass="entr" presetSubtype="8"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500"/>
                                        <p:tgtEl>
                                          <p:spTgt spid="34"/>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right)">
                                      <p:cBhvr>
                                        <p:cTn id="55" dur="500"/>
                                        <p:tgtEl>
                                          <p:spTgt spid="35"/>
                                        </p:tgtEl>
                                      </p:cBhvr>
                                    </p:animEffect>
                                  </p:childTnLst>
                                </p:cTn>
                              </p:par>
                            </p:childTnLst>
                          </p:cTn>
                        </p:par>
                        <p:par>
                          <p:cTn id="56" fill="hold">
                            <p:stCondLst>
                              <p:cond delay="4200"/>
                            </p:stCondLst>
                            <p:childTnLst>
                              <p:par>
                                <p:cTn id="57" presetID="2" presetClass="entr" presetSubtype="2" decel="100000"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1+#ppt_w/2"/>
                                          </p:val>
                                        </p:tav>
                                        <p:tav tm="100000">
                                          <p:val>
                                            <p:strVal val="#ppt_x"/>
                                          </p:val>
                                        </p:tav>
                                      </p:tavLst>
                                    </p:anim>
                                    <p:anim calcmode="lin" valueType="num">
                                      <p:cBhvr additive="base">
                                        <p:cTn id="60" dur="500" fill="hold"/>
                                        <p:tgtEl>
                                          <p:spTgt spid="26"/>
                                        </p:tgtEl>
                                        <p:attrNameLst>
                                          <p:attrName>ppt_y</p:attrName>
                                        </p:attrNameLst>
                                      </p:cBhvr>
                                      <p:tavLst>
                                        <p:tav tm="0">
                                          <p:val>
                                            <p:strVal val="#ppt_y"/>
                                          </p:val>
                                        </p:tav>
                                        <p:tav tm="100000">
                                          <p:val>
                                            <p:strVal val="#ppt_y"/>
                                          </p:val>
                                        </p:tav>
                                      </p:tavLst>
                                    </p:anim>
                                  </p:childTnLst>
                                </p:cTn>
                              </p:par>
                              <p:par>
                                <p:cTn id="61" presetID="2" presetClass="entr" presetSubtype="8" decel="10000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0-#ppt_w/2"/>
                                          </p:val>
                                        </p:tav>
                                        <p:tav tm="100000">
                                          <p:val>
                                            <p:strVal val="#ppt_x"/>
                                          </p:val>
                                        </p:tav>
                                      </p:tavLst>
                                    </p:anim>
                                    <p:anim calcmode="lin" valueType="num">
                                      <p:cBhvr additive="base">
                                        <p:cTn id="6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6" grpId="0"/>
      <p:bldP spid="32" grpId="0"/>
      <p:bldP spid="33" grpId="0"/>
      <p:bldP spid="34" grpId="0" animBg="1"/>
      <p:bldP spid="35" grpId="0" animBg="1"/>
      <p:bldP spid="27" grpId="0"/>
      <p:bldP spid="42" grpId="0" animBg="1"/>
      <p:bldP spid="47" grpId="0"/>
      <p:bldP spid="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3"/>
          <p:cNvGrpSpPr>
            <a:grpSpLocks/>
          </p:cNvGrpSpPr>
          <p:nvPr/>
        </p:nvGrpSpPr>
        <p:grpSpPr bwMode="auto">
          <a:xfrm>
            <a:off x="7205535" y="1047822"/>
            <a:ext cx="4986465" cy="5170241"/>
            <a:chOff x="0" y="0"/>
            <a:chExt cx="3965575" cy="3616293"/>
          </a:xfrm>
        </p:grpSpPr>
        <p:pic>
          <p:nvPicPr>
            <p:cNvPr id="12" name="Group 20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031" y="1996"/>
              <a:ext cx="2907376" cy="361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3" name="Rectangle 207"/>
            <p:cNvSpPr>
              <a:spLocks noChangeArrowheads="1"/>
            </p:cNvSpPr>
            <p:nvPr/>
          </p:nvSpPr>
          <p:spPr bwMode="auto">
            <a:xfrm>
              <a:off x="792758" y="2270654"/>
              <a:ext cx="16034" cy="44558"/>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14" name="Rectangle 208"/>
            <p:cNvSpPr>
              <a:spLocks noChangeArrowheads="1"/>
            </p:cNvSpPr>
            <p:nvPr/>
          </p:nvSpPr>
          <p:spPr bwMode="auto">
            <a:xfrm>
              <a:off x="892521" y="2258178"/>
              <a:ext cx="24941" cy="6594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15" name="Rectangle 209"/>
            <p:cNvSpPr>
              <a:spLocks noChangeArrowheads="1"/>
            </p:cNvSpPr>
            <p:nvPr/>
          </p:nvSpPr>
          <p:spPr bwMode="auto">
            <a:xfrm>
              <a:off x="924588" y="2270654"/>
              <a:ext cx="16034" cy="44558"/>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16" name="Rectangle 210"/>
            <p:cNvSpPr>
              <a:spLocks noChangeArrowheads="1"/>
            </p:cNvSpPr>
            <p:nvPr/>
          </p:nvSpPr>
          <p:spPr bwMode="auto">
            <a:xfrm>
              <a:off x="1211407" y="1864289"/>
              <a:ext cx="39193" cy="1247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17" name="Rectangle 211"/>
            <p:cNvSpPr>
              <a:spLocks noChangeArrowheads="1"/>
            </p:cNvSpPr>
            <p:nvPr/>
          </p:nvSpPr>
          <p:spPr bwMode="auto">
            <a:xfrm>
              <a:off x="1181121" y="1837555"/>
              <a:ext cx="23160" cy="6594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18" name="Rectangle 212"/>
            <p:cNvSpPr>
              <a:spLocks noChangeArrowheads="1"/>
            </p:cNvSpPr>
            <p:nvPr/>
          </p:nvSpPr>
          <p:spPr bwMode="auto">
            <a:xfrm>
              <a:off x="1159743" y="1848249"/>
              <a:ext cx="14252" cy="4455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19" name="Rectangle 213"/>
            <p:cNvSpPr>
              <a:spLocks noChangeArrowheads="1"/>
            </p:cNvSpPr>
            <p:nvPr/>
          </p:nvSpPr>
          <p:spPr bwMode="auto">
            <a:xfrm>
              <a:off x="1257725" y="1837555"/>
              <a:ext cx="24941" cy="6594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0" name="Rectangle 214"/>
            <p:cNvSpPr>
              <a:spLocks noChangeArrowheads="1"/>
            </p:cNvSpPr>
            <p:nvPr/>
          </p:nvSpPr>
          <p:spPr bwMode="auto">
            <a:xfrm>
              <a:off x="1288010" y="1848249"/>
              <a:ext cx="17815" cy="4455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1" name="Rectangle 215"/>
            <p:cNvSpPr>
              <a:spLocks noChangeArrowheads="1"/>
            </p:cNvSpPr>
            <p:nvPr/>
          </p:nvSpPr>
          <p:spPr bwMode="auto">
            <a:xfrm>
              <a:off x="1040384" y="1183449"/>
              <a:ext cx="37411" cy="1247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2" name="Rectangle 216"/>
            <p:cNvSpPr>
              <a:spLocks noChangeArrowheads="1"/>
            </p:cNvSpPr>
            <p:nvPr/>
          </p:nvSpPr>
          <p:spPr bwMode="auto">
            <a:xfrm>
              <a:off x="1008318" y="1156715"/>
              <a:ext cx="24941" cy="6594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3" name="Rectangle 217"/>
            <p:cNvSpPr>
              <a:spLocks noChangeArrowheads="1"/>
            </p:cNvSpPr>
            <p:nvPr/>
          </p:nvSpPr>
          <p:spPr bwMode="auto">
            <a:xfrm>
              <a:off x="985158" y="1167409"/>
              <a:ext cx="16034" cy="4455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4" name="Rectangle 218"/>
            <p:cNvSpPr>
              <a:spLocks noChangeArrowheads="1"/>
            </p:cNvSpPr>
            <p:nvPr/>
          </p:nvSpPr>
          <p:spPr bwMode="auto">
            <a:xfrm>
              <a:off x="1086703" y="1156715"/>
              <a:ext cx="24941" cy="6594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5" name="Rectangle 219"/>
            <p:cNvSpPr>
              <a:spLocks noChangeArrowheads="1"/>
            </p:cNvSpPr>
            <p:nvPr/>
          </p:nvSpPr>
          <p:spPr bwMode="auto">
            <a:xfrm>
              <a:off x="1116988" y="1167409"/>
              <a:ext cx="16034" cy="4455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6" name="Rectangle 220"/>
            <p:cNvSpPr>
              <a:spLocks noChangeArrowheads="1"/>
            </p:cNvSpPr>
            <p:nvPr/>
          </p:nvSpPr>
          <p:spPr bwMode="auto">
            <a:xfrm>
              <a:off x="1540980" y="2026479"/>
              <a:ext cx="24941" cy="7129"/>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7" name="Rectangle 221"/>
            <p:cNvSpPr>
              <a:spLocks noChangeArrowheads="1"/>
            </p:cNvSpPr>
            <p:nvPr/>
          </p:nvSpPr>
          <p:spPr bwMode="auto">
            <a:xfrm>
              <a:off x="1523165" y="2010438"/>
              <a:ext cx="14252" cy="3921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8" name="Rectangle 222"/>
            <p:cNvSpPr>
              <a:spLocks noChangeArrowheads="1"/>
            </p:cNvSpPr>
            <p:nvPr/>
          </p:nvSpPr>
          <p:spPr bwMode="auto">
            <a:xfrm>
              <a:off x="1508913" y="2015785"/>
              <a:ext cx="8908" cy="2673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29" name="Rectangle 223"/>
            <p:cNvSpPr>
              <a:spLocks noChangeArrowheads="1"/>
            </p:cNvSpPr>
            <p:nvPr/>
          </p:nvSpPr>
          <p:spPr bwMode="auto">
            <a:xfrm>
              <a:off x="1567703" y="2010438"/>
              <a:ext cx="16033" cy="3921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30" name="Rectangle 224"/>
            <p:cNvSpPr>
              <a:spLocks noChangeArrowheads="1"/>
            </p:cNvSpPr>
            <p:nvPr/>
          </p:nvSpPr>
          <p:spPr bwMode="auto">
            <a:xfrm>
              <a:off x="1587298" y="2015785"/>
              <a:ext cx="10689" cy="2673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31" name="Rectangle 225"/>
            <p:cNvSpPr>
              <a:spLocks noChangeArrowheads="1"/>
            </p:cNvSpPr>
            <p:nvPr/>
          </p:nvSpPr>
          <p:spPr bwMode="auto">
            <a:xfrm>
              <a:off x="1532073" y="1819732"/>
              <a:ext cx="23159" cy="7129"/>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32" name="Rectangle 226"/>
            <p:cNvSpPr>
              <a:spLocks noChangeArrowheads="1"/>
            </p:cNvSpPr>
            <p:nvPr/>
          </p:nvSpPr>
          <p:spPr bwMode="auto">
            <a:xfrm>
              <a:off x="1512476" y="1801909"/>
              <a:ext cx="14252" cy="4099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33" name="Rectangle 227"/>
            <p:cNvSpPr>
              <a:spLocks noChangeArrowheads="1"/>
            </p:cNvSpPr>
            <p:nvPr/>
          </p:nvSpPr>
          <p:spPr bwMode="auto">
            <a:xfrm>
              <a:off x="1498224" y="1809038"/>
              <a:ext cx="10689" cy="2851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34" name="Rectangle 228"/>
            <p:cNvSpPr>
              <a:spLocks noChangeArrowheads="1"/>
            </p:cNvSpPr>
            <p:nvPr/>
          </p:nvSpPr>
          <p:spPr bwMode="auto">
            <a:xfrm>
              <a:off x="1558795" y="1801909"/>
              <a:ext cx="16034" cy="4099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35" name="Rectangle 229"/>
            <p:cNvSpPr>
              <a:spLocks noChangeArrowheads="1"/>
            </p:cNvSpPr>
            <p:nvPr/>
          </p:nvSpPr>
          <p:spPr bwMode="auto">
            <a:xfrm>
              <a:off x="1578391" y="1809038"/>
              <a:ext cx="10689" cy="2851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36" name="Rectangle 230"/>
            <p:cNvSpPr>
              <a:spLocks noChangeArrowheads="1"/>
            </p:cNvSpPr>
            <p:nvPr/>
          </p:nvSpPr>
          <p:spPr bwMode="auto">
            <a:xfrm>
              <a:off x="108670" y="395671"/>
              <a:ext cx="30286" cy="891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37" name="Rectangle 231"/>
            <p:cNvSpPr>
              <a:spLocks noChangeArrowheads="1"/>
            </p:cNvSpPr>
            <p:nvPr/>
          </p:nvSpPr>
          <p:spPr bwMode="auto">
            <a:xfrm>
              <a:off x="80166" y="374284"/>
              <a:ext cx="21378" cy="53469"/>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38" name="Rectangle 232"/>
            <p:cNvSpPr>
              <a:spLocks noChangeArrowheads="1"/>
            </p:cNvSpPr>
            <p:nvPr/>
          </p:nvSpPr>
          <p:spPr bwMode="auto">
            <a:xfrm>
              <a:off x="64133" y="384977"/>
              <a:ext cx="14252" cy="3386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39" name="Rectangle 233"/>
            <p:cNvSpPr>
              <a:spLocks noChangeArrowheads="1"/>
            </p:cNvSpPr>
            <p:nvPr/>
          </p:nvSpPr>
          <p:spPr bwMode="auto">
            <a:xfrm>
              <a:off x="142518" y="374284"/>
              <a:ext cx="21378" cy="53469"/>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40" name="Rectangle 234"/>
            <p:cNvSpPr>
              <a:spLocks noChangeArrowheads="1"/>
            </p:cNvSpPr>
            <p:nvPr/>
          </p:nvSpPr>
          <p:spPr bwMode="auto">
            <a:xfrm>
              <a:off x="167459" y="384977"/>
              <a:ext cx="14252" cy="3386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41" name="Rectangle 235"/>
            <p:cNvSpPr>
              <a:spLocks noChangeArrowheads="1"/>
            </p:cNvSpPr>
            <p:nvPr/>
          </p:nvSpPr>
          <p:spPr bwMode="auto">
            <a:xfrm>
              <a:off x="1883024" y="2415021"/>
              <a:ext cx="23160" cy="5346"/>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42" name="Rectangle 236"/>
            <p:cNvSpPr>
              <a:spLocks noChangeArrowheads="1"/>
            </p:cNvSpPr>
            <p:nvPr/>
          </p:nvSpPr>
          <p:spPr bwMode="auto">
            <a:xfrm>
              <a:off x="1863428" y="2397198"/>
              <a:ext cx="16033" cy="3921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43" name="Rectangle 237"/>
            <p:cNvSpPr>
              <a:spLocks noChangeArrowheads="1"/>
            </p:cNvSpPr>
            <p:nvPr/>
          </p:nvSpPr>
          <p:spPr bwMode="auto">
            <a:xfrm>
              <a:off x="1850957" y="2404327"/>
              <a:ext cx="8908" cy="2673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44" name="Rectangle 238"/>
            <p:cNvSpPr>
              <a:spLocks noChangeArrowheads="1"/>
            </p:cNvSpPr>
            <p:nvPr/>
          </p:nvSpPr>
          <p:spPr bwMode="auto">
            <a:xfrm>
              <a:off x="1911528" y="2397198"/>
              <a:ext cx="14252" cy="3921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45" name="Rectangle 239"/>
            <p:cNvSpPr>
              <a:spLocks noChangeArrowheads="1"/>
            </p:cNvSpPr>
            <p:nvPr/>
          </p:nvSpPr>
          <p:spPr bwMode="auto">
            <a:xfrm>
              <a:off x="1929343" y="2404327"/>
              <a:ext cx="10689" cy="2673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sz="1800">
                <a:solidFill>
                  <a:srgbClr val="000000"/>
                </a:solidFill>
                <a:latin typeface="Roboto"/>
              </a:endParaRPr>
            </a:p>
          </p:txBody>
        </p:sp>
        <p:sp>
          <p:nvSpPr>
            <p:cNvPr id="46" name="Freeform 240"/>
            <p:cNvSpPr>
              <a:spLocks/>
            </p:cNvSpPr>
            <p:nvPr/>
          </p:nvSpPr>
          <p:spPr bwMode="auto">
            <a:xfrm>
              <a:off x="2048702" y="3042391"/>
              <a:ext cx="23159" cy="26734"/>
            </a:xfrm>
            <a:custGeom>
              <a:avLst/>
              <a:gdLst>
                <a:gd name="T0" fmla="*/ 0 w 15"/>
                <a:gd name="T1" fmla="*/ 3 h 17"/>
                <a:gd name="T2" fmla="*/ 10 w 15"/>
                <a:gd name="T3" fmla="*/ 17 h 17"/>
                <a:gd name="T4" fmla="*/ 15 w 15"/>
                <a:gd name="T5" fmla="*/ 14 h 17"/>
                <a:gd name="T6" fmla="*/ 4 w 15"/>
                <a:gd name="T7" fmla="*/ 0 h 17"/>
                <a:gd name="T8" fmla="*/ 0 w 15"/>
                <a:gd name="T9" fmla="*/ 3 h 17"/>
              </a:gdLst>
              <a:ahLst/>
              <a:cxnLst>
                <a:cxn ang="0">
                  <a:pos x="T0" y="T1"/>
                </a:cxn>
                <a:cxn ang="0">
                  <a:pos x="T2" y="T3"/>
                </a:cxn>
                <a:cxn ang="0">
                  <a:pos x="T4" y="T5"/>
                </a:cxn>
                <a:cxn ang="0">
                  <a:pos x="T6" y="T7"/>
                </a:cxn>
                <a:cxn ang="0">
                  <a:pos x="T8" y="T9"/>
                </a:cxn>
              </a:cxnLst>
              <a:rect l="0" t="0" r="r" b="b"/>
              <a:pathLst>
                <a:path w="15" h="17">
                  <a:moveTo>
                    <a:pt x="0" y="3"/>
                  </a:moveTo>
                  <a:lnTo>
                    <a:pt x="10" y="17"/>
                  </a:lnTo>
                  <a:lnTo>
                    <a:pt x="15" y="14"/>
                  </a:lnTo>
                  <a:lnTo>
                    <a:pt x="4" y="0"/>
                  </a:lnTo>
                  <a:lnTo>
                    <a:pt x="0" y="3"/>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Freeform 241"/>
            <p:cNvSpPr>
              <a:spLocks/>
            </p:cNvSpPr>
            <p:nvPr/>
          </p:nvSpPr>
          <p:spPr bwMode="auto">
            <a:xfrm>
              <a:off x="2018417" y="3010310"/>
              <a:ext cx="49881" cy="46340"/>
            </a:xfrm>
            <a:custGeom>
              <a:avLst/>
              <a:gdLst>
                <a:gd name="T0" fmla="*/ 0 w 32"/>
                <a:gd name="T1" fmla="*/ 19 h 29"/>
                <a:gd name="T2" fmla="*/ 7 w 32"/>
                <a:gd name="T3" fmla="*/ 29 h 29"/>
                <a:gd name="T4" fmla="*/ 32 w 32"/>
                <a:gd name="T5" fmla="*/ 9 h 29"/>
                <a:gd name="T6" fmla="*/ 24 w 32"/>
                <a:gd name="T7" fmla="*/ 0 h 29"/>
                <a:gd name="T8" fmla="*/ 0 w 32"/>
                <a:gd name="T9" fmla="*/ 19 h 29"/>
              </a:gdLst>
              <a:ahLst/>
              <a:cxnLst>
                <a:cxn ang="0">
                  <a:pos x="T0" y="T1"/>
                </a:cxn>
                <a:cxn ang="0">
                  <a:pos x="T2" y="T3"/>
                </a:cxn>
                <a:cxn ang="0">
                  <a:pos x="T4" y="T5"/>
                </a:cxn>
                <a:cxn ang="0">
                  <a:pos x="T6" y="T7"/>
                </a:cxn>
                <a:cxn ang="0">
                  <a:pos x="T8" y="T9"/>
                </a:cxn>
              </a:cxnLst>
              <a:rect l="0" t="0" r="r" b="b"/>
              <a:pathLst>
                <a:path w="32" h="29">
                  <a:moveTo>
                    <a:pt x="0" y="19"/>
                  </a:moveTo>
                  <a:lnTo>
                    <a:pt x="7" y="29"/>
                  </a:lnTo>
                  <a:lnTo>
                    <a:pt x="32" y="9"/>
                  </a:lnTo>
                  <a:lnTo>
                    <a:pt x="24" y="0"/>
                  </a:lnTo>
                  <a:lnTo>
                    <a:pt x="0" y="19"/>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242"/>
            <p:cNvSpPr>
              <a:spLocks/>
            </p:cNvSpPr>
            <p:nvPr/>
          </p:nvSpPr>
          <p:spPr bwMode="auto">
            <a:xfrm>
              <a:off x="2013073" y="3001398"/>
              <a:ext cx="35630" cy="30300"/>
            </a:xfrm>
            <a:custGeom>
              <a:avLst/>
              <a:gdLst>
                <a:gd name="T0" fmla="*/ 0 w 22"/>
                <a:gd name="T1" fmla="*/ 12 h 19"/>
                <a:gd name="T2" fmla="*/ 4 w 22"/>
                <a:gd name="T3" fmla="*/ 19 h 19"/>
                <a:gd name="T4" fmla="*/ 22 w 22"/>
                <a:gd name="T5" fmla="*/ 6 h 19"/>
                <a:gd name="T6" fmla="*/ 17 w 22"/>
                <a:gd name="T7" fmla="*/ 0 h 19"/>
                <a:gd name="T8" fmla="*/ 0 w 22"/>
                <a:gd name="T9" fmla="*/ 12 h 19"/>
              </a:gdLst>
              <a:ahLst/>
              <a:cxnLst>
                <a:cxn ang="0">
                  <a:pos x="T0" y="T1"/>
                </a:cxn>
                <a:cxn ang="0">
                  <a:pos x="T2" y="T3"/>
                </a:cxn>
                <a:cxn ang="0">
                  <a:pos x="T4" y="T5"/>
                </a:cxn>
                <a:cxn ang="0">
                  <a:pos x="T6" y="T7"/>
                </a:cxn>
                <a:cxn ang="0">
                  <a:pos x="T8" y="T9"/>
                </a:cxn>
              </a:cxnLst>
              <a:rect l="0" t="0" r="r" b="b"/>
              <a:pathLst>
                <a:path w="22" h="19">
                  <a:moveTo>
                    <a:pt x="0" y="12"/>
                  </a:moveTo>
                  <a:lnTo>
                    <a:pt x="4" y="19"/>
                  </a:lnTo>
                  <a:lnTo>
                    <a:pt x="22" y="6"/>
                  </a:lnTo>
                  <a:lnTo>
                    <a:pt x="17" y="0"/>
                  </a:lnTo>
                  <a:lnTo>
                    <a:pt x="0" y="1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243"/>
            <p:cNvSpPr>
              <a:spLocks/>
            </p:cNvSpPr>
            <p:nvPr/>
          </p:nvSpPr>
          <p:spPr bwMode="auto">
            <a:xfrm>
              <a:off x="2050483" y="3056650"/>
              <a:ext cx="53444" cy="44557"/>
            </a:xfrm>
            <a:custGeom>
              <a:avLst/>
              <a:gdLst>
                <a:gd name="T0" fmla="*/ 0 w 33"/>
                <a:gd name="T1" fmla="*/ 19 h 28"/>
                <a:gd name="T2" fmla="*/ 7 w 33"/>
                <a:gd name="T3" fmla="*/ 28 h 28"/>
                <a:gd name="T4" fmla="*/ 33 w 33"/>
                <a:gd name="T5" fmla="*/ 9 h 28"/>
                <a:gd name="T6" fmla="*/ 25 w 33"/>
                <a:gd name="T7" fmla="*/ 0 h 28"/>
                <a:gd name="T8" fmla="*/ 0 w 33"/>
                <a:gd name="T9" fmla="*/ 19 h 28"/>
              </a:gdLst>
              <a:ahLst/>
              <a:cxnLst>
                <a:cxn ang="0">
                  <a:pos x="T0" y="T1"/>
                </a:cxn>
                <a:cxn ang="0">
                  <a:pos x="T2" y="T3"/>
                </a:cxn>
                <a:cxn ang="0">
                  <a:pos x="T4" y="T5"/>
                </a:cxn>
                <a:cxn ang="0">
                  <a:pos x="T6" y="T7"/>
                </a:cxn>
                <a:cxn ang="0">
                  <a:pos x="T8" y="T9"/>
                </a:cxn>
              </a:cxnLst>
              <a:rect l="0" t="0" r="r" b="b"/>
              <a:pathLst>
                <a:path w="33" h="28">
                  <a:moveTo>
                    <a:pt x="0" y="19"/>
                  </a:moveTo>
                  <a:lnTo>
                    <a:pt x="7" y="28"/>
                  </a:lnTo>
                  <a:lnTo>
                    <a:pt x="33" y="9"/>
                  </a:lnTo>
                  <a:lnTo>
                    <a:pt x="25" y="0"/>
                  </a:lnTo>
                  <a:lnTo>
                    <a:pt x="0" y="19"/>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244"/>
            <p:cNvSpPr>
              <a:spLocks/>
            </p:cNvSpPr>
            <p:nvPr/>
          </p:nvSpPr>
          <p:spPr bwMode="auto">
            <a:xfrm>
              <a:off x="2071861" y="3078038"/>
              <a:ext cx="35630" cy="30299"/>
            </a:xfrm>
            <a:custGeom>
              <a:avLst/>
              <a:gdLst>
                <a:gd name="T0" fmla="*/ 17 w 22"/>
                <a:gd name="T1" fmla="*/ 0 h 19"/>
                <a:gd name="T2" fmla="*/ 0 w 22"/>
                <a:gd name="T3" fmla="*/ 13 h 19"/>
                <a:gd name="T4" fmla="*/ 5 w 22"/>
                <a:gd name="T5" fmla="*/ 19 h 19"/>
                <a:gd name="T6" fmla="*/ 22 w 22"/>
                <a:gd name="T7" fmla="*/ 7 h 19"/>
                <a:gd name="T8" fmla="*/ 17 w 22"/>
                <a:gd name="T9" fmla="*/ 0 h 19"/>
              </a:gdLst>
              <a:ahLst/>
              <a:cxnLst>
                <a:cxn ang="0">
                  <a:pos x="T0" y="T1"/>
                </a:cxn>
                <a:cxn ang="0">
                  <a:pos x="T2" y="T3"/>
                </a:cxn>
                <a:cxn ang="0">
                  <a:pos x="T4" y="T5"/>
                </a:cxn>
                <a:cxn ang="0">
                  <a:pos x="T6" y="T7"/>
                </a:cxn>
                <a:cxn ang="0">
                  <a:pos x="T8" y="T9"/>
                </a:cxn>
              </a:cxnLst>
              <a:rect l="0" t="0" r="r" b="b"/>
              <a:pathLst>
                <a:path w="22" h="19">
                  <a:moveTo>
                    <a:pt x="17" y="0"/>
                  </a:moveTo>
                  <a:lnTo>
                    <a:pt x="0" y="13"/>
                  </a:lnTo>
                  <a:lnTo>
                    <a:pt x="5" y="19"/>
                  </a:lnTo>
                  <a:lnTo>
                    <a:pt x="22" y="7"/>
                  </a:lnTo>
                  <a:lnTo>
                    <a:pt x="17"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245"/>
            <p:cNvSpPr>
              <a:spLocks/>
            </p:cNvSpPr>
            <p:nvPr/>
          </p:nvSpPr>
          <p:spPr bwMode="auto">
            <a:xfrm>
              <a:off x="2374713" y="3452321"/>
              <a:ext cx="23160" cy="28517"/>
            </a:xfrm>
            <a:custGeom>
              <a:avLst/>
              <a:gdLst>
                <a:gd name="T0" fmla="*/ 11 w 15"/>
                <a:gd name="T1" fmla="*/ 0 h 18"/>
                <a:gd name="T2" fmla="*/ 0 w 15"/>
                <a:gd name="T3" fmla="*/ 15 h 18"/>
                <a:gd name="T4" fmla="*/ 6 w 15"/>
                <a:gd name="T5" fmla="*/ 18 h 18"/>
                <a:gd name="T6" fmla="*/ 15 w 15"/>
                <a:gd name="T7" fmla="*/ 2 h 18"/>
                <a:gd name="T8" fmla="*/ 11 w 15"/>
                <a:gd name="T9" fmla="*/ 0 h 18"/>
              </a:gdLst>
              <a:ahLst/>
              <a:cxnLst>
                <a:cxn ang="0">
                  <a:pos x="T0" y="T1"/>
                </a:cxn>
                <a:cxn ang="0">
                  <a:pos x="T2" y="T3"/>
                </a:cxn>
                <a:cxn ang="0">
                  <a:pos x="T4" y="T5"/>
                </a:cxn>
                <a:cxn ang="0">
                  <a:pos x="T6" y="T7"/>
                </a:cxn>
                <a:cxn ang="0">
                  <a:pos x="T8" y="T9"/>
                </a:cxn>
              </a:cxnLst>
              <a:rect l="0" t="0" r="r" b="b"/>
              <a:pathLst>
                <a:path w="15" h="18">
                  <a:moveTo>
                    <a:pt x="11" y="0"/>
                  </a:moveTo>
                  <a:lnTo>
                    <a:pt x="0" y="15"/>
                  </a:lnTo>
                  <a:lnTo>
                    <a:pt x="6" y="18"/>
                  </a:lnTo>
                  <a:lnTo>
                    <a:pt x="15" y="2"/>
                  </a:lnTo>
                  <a:lnTo>
                    <a:pt x="11"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246"/>
            <p:cNvSpPr>
              <a:spLocks/>
            </p:cNvSpPr>
            <p:nvPr/>
          </p:nvSpPr>
          <p:spPr bwMode="auto">
            <a:xfrm>
              <a:off x="2376495" y="3420240"/>
              <a:ext cx="51662" cy="44557"/>
            </a:xfrm>
            <a:custGeom>
              <a:avLst/>
              <a:gdLst>
                <a:gd name="T0" fmla="*/ 7 w 33"/>
                <a:gd name="T1" fmla="*/ 0 h 27"/>
                <a:gd name="T2" fmla="*/ 0 w 33"/>
                <a:gd name="T3" fmla="*/ 10 h 27"/>
                <a:gd name="T4" fmla="*/ 27 w 33"/>
                <a:gd name="T5" fmla="*/ 27 h 27"/>
                <a:gd name="T6" fmla="*/ 33 w 33"/>
                <a:gd name="T7" fmla="*/ 17 h 27"/>
                <a:gd name="T8" fmla="*/ 7 w 33"/>
                <a:gd name="T9" fmla="*/ 0 h 27"/>
              </a:gdLst>
              <a:ahLst/>
              <a:cxnLst>
                <a:cxn ang="0">
                  <a:pos x="T0" y="T1"/>
                </a:cxn>
                <a:cxn ang="0">
                  <a:pos x="T2" y="T3"/>
                </a:cxn>
                <a:cxn ang="0">
                  <a:pos x="T4" y="T5"/>
                </a:cxn>
                <a:cxn ang="0">
                  <a:pos x="T6" y="T7"/>
                </a:cxn>
                <a:cxn ang="0">
                  <a:pos x="T8" y="T9"/>
                </a:cxn>
              </a:cxnLst>
              <a:rect l="0" t="0" r="r" b="b"/>
              <a:pathLst>
                <a:path w="33" h="27">
                  <a:moveTo>
                    <a:pt x="7" y="0"/>
                  </a:moveTo>
                  <a:lnTo>
                    <a:pt x="0" y="10"/>
                  </a:lnTo>
                  <a:lnTo>
                    <a:pt x="27" y="27"/>
                  </a:lnTo>
                  <a:lnTo>
                    <a:pt x="33" y="17"/>
                  </a:lnTo>
                  <a:lnTo>
                    <a:pt x="7"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247"/>
            <p:cNvSpPr>
              <a:spLocks/>
            </p:cNvSpPr>
            <p:nvPr/>
          </p:nvSpPr>
          <p:spPr bwMode="auto">
            <a:xfrm>
              <a:off x="2397872" y="3411328"/>
              <a:ext cx="33848" cy="28517"/>
            </a:xfrm>
            <a:custGeom>
              <a:avLst/>
              <a:gdLst>
                <a:gd name="T0" fmla="*/ 4 w 22"/>
                <a:gd name="T1" fmla="*/ 0 h 18"/>
                <a:gd name="T2" fmla="*/ 0 w 22"/>
                <a:gd name="T3" fmla="*/ 7 h 18"/>
                <a:gd name="T4" fmla="*/ 18 w 22"/>
                <a:gd name="T5" fmla="*/ 18 h 18"/>
                <a:gd name="T6" fmla="*/ 22 w 22"/>
                <a:gd name="T7" fmla="*/ 11 h 18"/>
                <a:gd name="T8" fmla="*/ 4 w 22"/>
                <a:gd name="T9" fmla="*/ 0 h 18"/>
              </a:gdLst>
              <a:ahLst/>
              <a:cxnLst>
                <a:cxn ang="0">
                  <a:pos x="T0" y="T1"/>
                </a:cxn>
                <a:cxn ang="0">
                  <a:pos x="T2" y="T3"/>
                </a:cxn>
                <a:cxn ang="0">
                  <a:pos x="T4" y="T5"/>
                </a:cxn>
                <a:cxn ang="0">
                  <a:pos x="T6" y="T7"/>
                </a:cxn>
                <a:cxn ang="0">
                  <a:pos x="T8" y="T9"/>
                </a:cxn>
              </a:cxnLst>
              <a:rect l="0" t="0" r="r" b="b"/>
              <a:pathLst>
                <a:path w="22" h="18">
                  <a:moveTo>
                    <a:pt x="4" y="0"/>
                  </a:moveTo>
                  <a:lnTo>
                    <a:pt x="0" y="7"/>
                  </a:lnTo>
                  <a:lnTo>
                    <a:pt x="18" y="18"/>
                  </a:lnTo>
                  <a:lnTo>
                    <a:pt x="22" y="11"/>
                  </a:lnTo>
                  <a:lnTo>
                    <a:pt x="4"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248"/>
            <p:cNvSpPr>
              <a:spLocks/>
            </p:cNvSpPr>
            <p:nvPr/>
          </p:nvSpPr>
          <p:spPr bwMode="auto">
            <a:xfrm>
              <a:off x="2346209" y="3470144"/>
              <a:ext cx="51663" cy="42775"/>
            </a:xfrm>
            <a:custGeom>
              <a:avLst/>
              <a:gdLst>
                <a:gd name="T0" fmla="*/ 6 w 33"/>
                <a:gd name="T1" fmla="*/ 0 h 27"/>
                <a:gd name="T2" fmla="*/ 0 w 33"/>
                <a:gd name="T3" fmla="*/ 9 h 27"/>
                <a:gd name="T4" fmla="*/ 26 w 33"/>
                <a:gd name="T5" fmla="*/ 27 h 27"/>
                <a:gd name="T6" fmla="*/ 33 w 33"/>
                <a:gd name="T7" fmla="*/ 16 h 27"/>
                <a:gd name="T8" fmla="*/ 6 w 33"/>
                <a:gd name="T9" fmla="*/ 0 h 27"/>
              </a:gdLst>
              <a:ahLst/>
              <a:cxnLst>
                <a:cxn ang="0">
                  <a:pos x="T0" y="T1"/>
                </a:cxn>
                <a:cxn ang="0">
                  <a:pos x="T2" y="T3"/>
                </a:cxn>
                <a:cxn ang="0">
                  <a:pos x="T4" y="T5"/>
                </a:cxn>
                <a:cxn ang="0">
                  <a:pos x="T6" y="T7"/>
                </a:cxn>
                <a:cxn ang="0">
                  <a:pos x="T8" y="T9"/>
                </a:cxn>
              </a:cxnLst>
              <a:rect l="0" t="0" r="r" b="b"/>
              <a:pathLst>
                <a:path w="33" h="27">
                  <a:moveTo>
                    <a:pt x="6" y="0"/>
                  </a:moveTo>
                  <a:lnTo>
                    <a:pt x="0" y="9"/>
                  </a:lnTo>
                  <a:lnTo>
                    <a:pt x="26" y="27"/>
                  </a:lnTo>
                  <a:lnTo>
                    <a:pt x="33" y="16"/>
                  </a:lnTo>
                  <a:lnTo>
                    <a:pt x="6"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249"/>
            <p:cNvSpPr>
              <a:spLocks/>
            </p:cNvSpPr>
            <p:nvPr/>
          </p:nvSpPr>
          <p:spPr bwMode="auto">
            <a:xfrm>
              <a:off x="2344428" y="3493314"/>
              <a:ext cx="35630" cy="28517"/>
            </a:xfrm>
            <a:custGeom>
              <a:avLst/>
              <a:gdLst>
                <a:gd name="T0" fmla="*/ 22 w 22"/>
                <a:gd name="T1" fmla="*/ 11 h 18"/>
                <a:gd name="T2" fmla="*/ 4 w 22"/>
                <a:gd name="T3" fmla="*/ 0 h 18"/>
                <a:gd name="T4" fmla="*/ 0 w 22"/>
                <a:gd name="T5" fmla="*/ 7 h 18"/>
                <a:gd name="T6" fmla="*/ 18 w 22"/>
                <a:gd name="T7" fmla="*/ 18 h 18"/>
                <a:gd name="T8" fmla="*/ 22 w 22"/>
                <a:gd name="T9" fmla="*/ 11 h 18"/>
              </a:gdLst>
              <a:ahLst/>
              <a:cxnLst>
                <a:cxn ang="0">
                  <a:pos x="T0" y="T1"/>
                </a:cxn>
                <a:cxn ang="0">
                  <a:pos x="T2" y="T3"/>
                </a:cxn>
                <a:cxn ang="0">
                  <a:pos x="T4" y="T5"/>
                </a:cxn>
                <a:cxn ang="0">
                  <a:pos x="T6" y="T7"/>
                </a:cxn>
                <a:cxn ang="0">
                  <a:pos x="T8" y="T9"/>
                </a:cxn>
              </a:cxnLst>
              <a:rect l="0" t="0" r="r" b="b"/>
              <a:pathLst>
                <a:path w="22" h="18">
                  <a:moveTo>
                    <a:pt x="22" y="11"/>
                  </a:moveTo>
                  <a:lnTo>
                    <a:pt x="4" y="0"/>
                  </a:lnTo>
                  <a:lnTo>
                    <a:pt x="0" y="7"/>
                  </a:lnTo>
                  <a:lnTo>
                    <a:pt x="18" y="18"/>
                  </a:lnTo>
                  <a:lnTo>
                    <a:pt x="22" y="11"/>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250"/>
            <p:cNvSpPr>
              <a:spLocks/>
            </p:cNvSpPr>
            <p:nvPr/>
          </p:nvSpPr>
          <p:spPr bwMode="auto">
            <a:xfrm>
              <a:off x="1692406" y="914322"/>
              <a:ext cx="62351" cy="108720"/>
            </a:xfrm>
            <a:custGeom>
              <a:avLst/>
              <a:gdLst>
                <a:gd name="T0" fmla="*/ 32 w 45"/>
                <a:gd name="T1" fmla="*/ 22 h 78"/>
                <a:gd name="T2" fmla="*/ 44 w 45"/>
                <a:gd name="T3" fmla="*/ 6 h 78"/>
                <a:gd name="T4" fmla="*/ 43 w 45"/>
                <a:gd name="T5" fmla="*/ 1 h 78"/>
                <a:gd name="T6" fmla="*/ 39 w 45"/>
                <a:gd name="T7" fmla="*/ 2 h 78"/>
                <a:gd name="T8" fmla="*/ 28 w 45"/>
                <a:gd name="T9" fmla="*/ 17 h 78"/>
                <a:gd name="T10" fmla="*/ 26 w 45"/>
                <a:gd name="T11" fmla="*/ 17 h 78"/>
                <a:gd name="T12" fmla="*/ 25 w 45"/>
                <a:gd name="T13" fmla="*/ 17 h 78"/>
                <a:gd name="T14" fmla="*/ 20 w 45"/>
                <a:gd name="T15" fmla="*/ 17 h 78"/>
                <a:gd name="T16" fmla="*/ 20 w 45"/>
                <a:gd name="T17" fmla="*/ 17 h 78"/>
                <a:gd name="T18" fmla="*/ 17 w 45"/>
                <a:gd name="T19" fmla="*/ 17 h 78"/>
                <a:gd name="T20" fmla="*/ 6 w 45"/>
                <a:gd name="T21" fmla="*/ 2 h 78"/>
                <a:gd name="T22" fmla="*/ 2 w 45"/>
                <a:gd name="T23" fmla="*/ 1 h 78"/>
                <a:gd name="T24" fmla="*/ 1 w 45"/>
                <a:gd name="T25" fmla="*/ 6 h 78"/>
                <a:gd name="T26" fmla="*/ 13 w 45"/>
                <a:gd name="T27" fmla="*/ 22 h 78"/>
                <a:gd name="T28" fmla="*/ 15 w 45"/>
                <a:gd name="T29" fmla="*/ 44 h 78"/>
                <a:gd name="T30" fmla="*/ 15 w 45"/>
                <a:gd name="T31" fmla="*/ 44 h 78"/>
                <a:gd name="T32" fmla="*/ 12 w 45"/>
                <a:gd name="T33" fmla="*/ 74 h 78"/>
                <a:gd name="T34" fmla="*/ 16 w 45"/>
                <a:gd name="T35" fmla="*/ 78 h 78"/>
                <a:gd name="T36" fmla="*/ 20 w 45"/>
                <a:gd name="T37" fmla="*/ 74 h 78"/>
                <a:gd name="T38" fmla="*/ 22 w 45"/>
                <a:gd name="T39" fmla="*/ 46 h 78"/>
                <a:gd name="T40" fmla="*/ 24 w 45"/>
                <a:gd name="T41" fmla="*/ 46 h 78"/>
                <a:gd name="T42" fmla="*/ 26 w 45"/>
                <a:gd name="T43" fmla="*/ 74 h 78"/>
                <a:gd name="T44" fmla="*/ 30 w 45"/>
                <a:gd name="T45" fmla="*/ 78 h 78"/>
                <a:gd name="T46" fmla="*/ 33 w 45"/>
                <a:gd name="T47" fmla="*/ 74 h 78"/>
                <a:gd name="T48" fmla="*/ 31 w 45"/>
                <a:gd name="T49" fmla="*/ 44 h 78"/>
                <a:gd name="T50" fmla="*/ 31 w 45"/>
                <a:gd name="T51" fmla="*/ 44 h 78"/>
                <a:gd name="T52" fmla="*/ 32 w 45"/>
                <a:gd name="T53" fmla="*/ 2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78">
                  <a:moveTo>
                    <a:pt x="32" y="22"/>
                  </a:moveTo>
                  <a:cubicBezTo>
                    <a:pt x="44" y="6"/>
                    <a:pt x="44" y="6"/>
                    <a:pt x="44" y="6"/>
                  </a:cubicBezTo>
                  <a:cubicBezTo>
                    <a:pt x="45" y="4"/>
                    <a:pt x="45" y="2"/>
                    <a:pt x="43" y="1"/>
                  </a:cubicBezTo>
                  <a:cubicBezTo>
                    <a:pt x="42" y="0"/>
                    <a:pt x="40" y="1"/>
                    <a:pt x="39" y="2"/>
                  </a:cubicBezTo>
                  <a:cubicBezTo>
                    <a:pt x="28" y="17"/>
                    <a:pt x="28" y="17"/>
                    <a:pt x="28" y="17"/>
                  </a:cubicBezTo>
                  <a:cubicBezTo>
                    <a:pt x="28" y="17"/>
                    <a:pt x="27" y="17"/>
                    <a:pt x="26" y="17"/>
                  </a:cubicBezTo>
                  <a:cubicBezTo>
                    <a:pt x="25" y="17"/>
                    <a:pt x="25" y="17"/>
                    <a:pt x="25" y="17"/>
                  </a:cubicBezTo>
                  <a:cubicBezTo>
                    <a:pt x="20" y="17"/>
                    <a:pt x="20" y="17"/>
                    <a:pt x="20" y="17"/>
                  </a:cubicBezTo>
                  <a:cubicBezTo>
                    <a:pt x="20" y="17"/>
                    <a:pt x="20" y="17"/>
                    <a:pt x="20" y="17"/>
                  </a:cubicBezTo>
                  <a:cubicBezTo>
                    <a:pt x="19" y="17"/>
                    <a:pt x="18" y="17"/>
                    <a:pt x="17" y="17"/>
                  </a:cubicBezTo>
                  <a:cubicBezTo>
                    <a:pt x="6" y="2"/>
                    <a:pt x="6" y="2"/>
                    <a:pt x="6" y="2"/>
                  </a:cubicBezTo>
                  <a:cubicBezTo>
                    <a:pt x="5" y="1"/>
                    <a:pt x="3" y="0"/>
                    <a:pt x="2" y="1"/>
                  </a:cubicBezTo>
                  <a:cubicBezTo>
                    <a:pt x="1" y="2"/>
                    <a:pt x="0" y="4"/>
                    <a:pt x="1" y="6"/>
                  </a:cubicBezTo>
                  <a:cubicBezTo>
                    <a:pt x="13" y="22"/>
                    <a:pt x="13" y="22"/>
                    <a:pt x="13" y="22"/>
                  </a:cubicBezTo>
                  <a:cubicBezTo>
                    <a:pt x="15" y="44"/>
                    <a:pt x="15" y="44"/>
                    <a:pt x="15" y="44"/>
                  </a:cubicBezTo>
                  <a:cubicBezTo>
                    <a:pt x="15" y="44"/>
                    <a:pt x="15" y="44"/>
                    <a:pt x="15" y="44"/>
                  </a:cubicBezTo>
                  <a:cubicBezTo>
                    <a:pt x="12" y="74"/>
                    <a:pt x="12" y="74"/>
                    <a:pt x="12" y="74"/>
                  </a:cubicBezTo>
                  <a:cubicBezTo>
                    <a:pt x="12" y="76"/>
                    <a:pt x="14" y="78"/>
                    <a:pt x="16" y="78"/>
                  </a:cubicBezTo>
                  <a:cubicBezTo>
                    <a:pt x="18" y="78"/>
                    <a:pt x="19" y="76"/>
                    <a:pt x="20" y="74"/>
                  </a:cubicBezTo>
                  <a:cubicBezTo>
                    <a:pt x="22" y="46"/>
                    <a:pt x="22" y="46"/>
                    <a:pt x="22" y="46"/>
                  </a:cubicBezTo>
                  <a:cubicBezTo>
                    <a:pt x="24" y="46"/>
                    <a:pt x="24" y="46"/>
                    <a:pt x="24" y="46"/>
                  </a:cubicBezTo>
                  <a:cubicBezTo>
                    <a:pt x="26" y="74"/>
                    <a:pt x="26" y="74"/>
                    <a:pt x="26" y="74"/>
                  </a:cubicBezTo>
                  <a:cubicBezTo>
                    <a:pt x="26" y="76"/>
                    <a:pt x="28" y="78"/>
                    <a:pt x="30" y="78"/>
                  </a:cubicBezTo>
                  <a:cubicBezTo>
                    <a:pt x="32" y="78"/>
                    <a:pt x="33" y="76"/>
                    <a:pt x="33" y="74"/>
                  </a:cubicBezTo>
                  <a:cubicBezTo>
                    <a:pt x="31" y="44"/>
                    <a:pt x="31" y="44"/>
                    <a:pt x="31" y="44"/>
                  </a:cubicBezTo>
                  <a:cubicBezTo>
                    <a:pt x="31" y="44"/>
                    <a:pt x="31" y="44"/>
                    <a:pt x="31" y="44"/>
                  </a:cubicBezTo>
                  <a:lnTo>
                    <a:pt x="32" y="2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Oval 251"/>
            <p:cNvSpPr>
              <a:spLocks noChangeArrowheads="1"/>
            </p:cNvSpPr>
            <p:nvPr/>
          </p:nvSpPr>
          <p:spPr bwMode="auto">
            <a:xfrm>
              <a:off x="1713784" y="917887"/>
              <a:ext cx="19596" cy="19605"/>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hangingPunct="1"/>
              <a:endParaRPr lang="en-US" sz="1800">
                <a:solidFill>
                  <a:srgbClr val="000000"/>
                </a:solidFill>
                <a:latin typeface="Roboto"/>
              </a:endParaRPr>
            </a:p>
          </p:txBody>
        </p:sp>
        <p:sp>
          <p:nvSpPr>
            <p:cNvPr id="58" name="Freeform 252"/>
            <p:cNvSpPr>
              <a:spLocks/>
            </p:cNvSpPr>
            <p:nvPr/>
          </p:nvSpPr>
          <p:spPr bwMode="auto">
            <a:xfrm>
              <a:off x="766037" y="1128198"/>
              <a:ext cx="60570" cy="108720"/>
            </a:xfrm>
            <a:custGeom>
              <a:avLst/>
              <a:gdLst>
                <a:gd name="T0" fmla="*/ 32 w 45"/>
                <a:gd name="T1" fmla="*/ 22 h 78"/>
                <a:gd name="T2" fmla="*/ 44 w 45"/>
                <a:gd name="T3" fmla="*/ 6 h 78"/>
                <a:gd name="T4" fmla="*/ 43 w 45"/>
                <a:gd name="T5" fmla="*/ 1 h 78"/>
                <a:gd name="T6" fmla="*/ 38 w 45"/>
                <a:gd name="T7" fmla="*/ 2 h 78"/>
                <a:gd name="T8" fmla="*/ 28 w 45"/>
                <a:gd name="T9" fmla="*/ 17 h 78"/>
                <a:gd name="T10" fmla="*/ 25 w 45"/>
                <a:gd name="T11" fmla="*/ 17 h 78"/>
                <a:gd name="T12" fmla="*/ 25 w 45"/>
                <a:gd name="T13" fmla="*/ 17 h 78"/>
                <a:gd name="T14" fmla="*/ 19 w 45"/>
                <a:gd name="T15" fmla="*/ 17 h 78"/>
                <a:gd name="T16" fmla="*/ 19 w 45"/>
                <a:gd name="T17" fmla="*/ 17 h 78"/>
                <a:gd name="T18" fmla="*/ 16 w 45"/>
                <a:gd name="T19" fmla="*/ 17 h 78"/>
                <a:gd name="T20" fmla="*/ 6 w 45"/>
                <a:gd name="T21" fmla="*/ 2 h 78"/>
                <a:gd name="T22" fmla="*/ 1 w 45"/>
                <a:gd name="T23" fmla="*/ 1 h 78"/>
                <a:gd name="T24" fmla="*/ 1 w 45"/>
                <a:gd name="T25" fmla="*/ 6 h 78"/>
                <a:gd name="T26" fmla="*/ 12 w 45"/>
                <a:gd name="T27" fmla="*/ 22 h 78"/>
                <a:gd name="T28" fmla="*/ 14 w 45"/>
                <a:gd name="T29" fmla="*/ 44 h 78"/>
                <a:gd name="T30" fmla="*/ 14 w 45"/>
                <a:gd name="T31" fmla="*/ 44 h 78"/>
                <a:gd name="T32" fmla="*/ 12 w 45"/>
                <a:gd name="T33" fmla="*/ 74 h 78"/>
                <a:gd name="T34" fmla="*/ 15 w 45"/>
                <a:gd name="T35" fmla="*/ 78 h 78"/>
                <a:gd name="T36" fmla="*/ 19 w 45"/>
                <a:gd name="T37" fmla="*/ 74 h 78"/>
                <a:gd name="T38" fmla="*/ 21 w 45"/>
                <a:gd name="T39" fmla="*/ 46 h 78"/>
                <a:gd name="T40" fmla="*/ 23 w 45"/>
                <a:gd name="T41" fmla="*/ 46 h 78"/>
                <a:gd name="T42" fmla="*/ 25 w 45"/>
                <a:gd name="T43" fmla="*/ 74 h 78"/>
                <a:gd name="T44" fmla="*/ 29 w 45"/>
                <a:gd name="T45" fmla="*/ 78 h 78"/>
                <a:gd name="T46" fmla="*/ 32 w 45"/>
                <a:gd name="T47" fmla="*/ 74 h 78"/>
                <a:gd name="T48" fmla="*/ 30 w 45"/>
                <a:gd name="T49" fmla="*/ 44 h 78"/>
                <a:gd name="T50" fmla="*/ 30 w 45"/>
                <a:gd name="T51" fmla="*/ 44 h 78"/>
                <a:gd name="T52" fmla="*/ 32 w 45"/>
                <a:gd name="T53" fmla="*/ 2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78">
                  <a:moveTo>
                    <a:pt x="32" y="22"/>
                  </a:moveTo>
                  <a:cubicBezTo>
                    <a:pt x="44" y="6"/>
                    <a:pt x="44" y="6"/>
                    <a:pt x="44" y="6"/>
                  </a:cubicBezTo>
                  <a:cubicBezTo>
                    <a:pt x="45" y="4"/>
                    <a:pt x="44" y="2"/>
                    <a:pt x="43" y="1"/>
                  </a:cubicBezTo>
                  <a:cubicBezTo>
                    <a:pt x="41" y="0"/>
                    <a:pt x="39" y="1"/>
                    <a:pt x="38" y="2"/>
                  </a:cubicBezTo>
                  <a:cubicBezTo>
                    <a:pt x="28" y="17"/>
                    <a:pt x="28" y="17"/>
                    <a:pt x="28" y="17"/>
                  </a:cubicBezTo>
                  <a:cubicBezTo>
                    <a:pt x="27" y="17"/>
                    <a:pt x="26" y="17"/>
                    <a:pt x="25" y="17"/>
                  </a:cubicBezTo>
                  <a:cubicBezTo>
                    <a:pt x="25" y="17"/>
                    <a:pt x="25" y="17"/>
                    <a:pt x="25" y="17"/>
                  </a:cubicBezTo>
                  <a:cubicBezTo>
                    <a:pt x="19" y="17"/>
                    <a:pt x="19" y="17"/>
                    <a:pt x="19" y="17"/>
                  </a:cubicBezTo>
                  <a:cubicBezTo>
                    <a:pt x="19" y="17"/>
                    <a:pt x="19" y="17"/>
                    <a:pt x="19" y="17"/>
                  </a:cubicBezTo>
                  <a:cubicBezTo>
                    <a:pt x="18" y="17"/>
                    <a:pt x="17" y="17"/>
                    <a:pt x="16" y="17"/>
                  </a:cubicBezTo>
                  <a:cubicBezTo>
                    <a:pt x="6" y="2"/>
                    <a:pt x="6" y="2"/>
                    <a:pt x="6" y="2"/>
                  </a:cubicBezTo>
                  <a:cubicBezTo>
                    <a:pt x="5" y="1"/>
                    <a:pt x="3" y="0"/>
                    <a:pt x="1" y="1"/>
                  </a:cubicBezTo>
                  <a:cubicBezTo>
                    <a:pt x="0" y="2"/>
                    <a:pt x="0" y="4"/>
                    <a:pt x="1" y="6"/>
                  </a:cubicBezTo>
                  <a:cubicBezTo>
                    <a:pt x="12" y="22"/>
                    <a:pt x="12" y="22"/>
                    <a:pt x="12" y="22"/>
                  </a:cubicBezTo>
                  <a:cubicBezTo>
                    <a:pt x="14" y="44"/>
                    <a:pt x="14" y="44"/>
                    <a:pt x="14" y="44"/>
                  </a:cubicBezTo>
                  <a:cubicBezTo>
                    <a:pt x="14" y="44"/>
                    <a:pt x="14" y="44"/>
                    <a:pt x="14" y="44"/>
                  </a:cubicBezTo>
                  <a:cubicBezTo>
                    <a:pt x="12" y="74"/>
                    <a:pt x="12" y="74"/>
                    <a:pt x="12" y="74"/>
                  </a:cubicBezTo>
                  <a:cubicBezTo>
                    <a:pt x="12" y="76"/>
                    <a:pt x="13" y="78"/>
                    <a:pt x="15" y="78"/>
                  </a:cubicBezTo>
                  <a:cubicBezTo>
                    <a:pt x="17" y="78"/>
                    <a:pt x="19" y="76"/>
                    <a:pt x="19" y="74"/>
                  </a:cubicBezTo>
                  <a:cubicBezTo>
                    <a:pt x="21" y="46"/>
                    <a:pt x="21" y="46"/>
                    <a:pt x="21" y="46"/>
                  </a:cubicBezTo>
                  <a:cubicBezTo>
                    <a:pt x="23" y="46"/>
                    <a:pt x="23" y="46"/>
                    <a:pt x="23" y="46"/>
                  </a:cubicBezTo>
                  <a:cubicBezTo>
                    <a:pt x="25" y="74"/>
                    <a:pt x="25" y="74"/>
                    <a:pt x="25" y="74"/>
                  </a:cubicBezTo>
                  <a:cubicBezTo>
                    <a:pt x="25" y="76"/>
                    <a:pt x="27" y="78"/>
                    <a:pt x="29" y="78"/>
                  </a:cubicBezTo>
                  <a:cubicBezTo>
                    <a:pt x="31" y="78"/>
                    <a:pt x="33" y="76"/>
                    <a:pt x="32" y="74"/>
                  </a:cubicBezTo>
                  <a:cubicBezTo>
                    <a:pt x="30" y="44"/>
                    <a:pt x="30" y="44"/>
                    <a:pt x="30" y="44"/>
                  </a:cubicBezTo>
                  <a:cubicBezTo>
                    <a:pt x="30" y="44"/>
                    <a:pt x="30" y="44"/>
                    <a:pt x="30" y="44"/>
                  </a:cubicBezTo>
                  <a:lnTo>
                    <a:pt x="32" y="2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Oval 253"/>
            <p:cNvSpPr>
              <a:spLocks noChangeArrowheads="1"/>
            </p:cNvSpPr>
            <p:nvPr/>
          </p:nvSpPr>
          <p:spPr bwMode="auto">
            <a:xfrm>
              <a:off x="785632" y="1131763"/>
              <a:ext cx="19597" cy="19605"/>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hangingPunct="1"/>
              <a:endParaRPr lang="en-US" sz="1800">
                <a:solidFill>
                  <a:srgbClr val="000000"/>
                </a:solidFill>
                <a:latin typeface="Roboto"/>
              </a:endParaRPr>
            </a:p>
          </p:txBody>
        </p:sp>
        <p:sp>
          <p:nvSpPr>
            <p:cNvPr id="60" name="Freeform 254"/>
            <p:cNvSpPr>
              <a:spLocks/>
            </p:cNvSpPr>
            <p:nvPr/>
          </p:nvSpPr>
          <p:spPr bwMode="auto">
            <a:xfrm>
              <a:off x="1036821" y="1595162"/>
              <a:ext cx="140736" cy="244175"/>
            </a:xfrm>
            <a:custGeom>
              <a:avLst/>
              <a:gdLst>
                <a:gd name="T0" fmla="*/ 73 w 102"/>
                <a:gd name="T1" fmla="*/ 50 h 177"/>
                <a:gd name="T2" fmla="*/ 100 w 102"/>
                <a:gd name="T3" fmla="*/ 12 h 177"/>
                <a:gd name="T4" fmla="*/ 98 w 102"/>
                <a:gd name="T5" fmla="*/ 2 h 177"/>
                <a:gd name="T6" fmla="*/ 88 w 102"/>
                <a:gd name="T7" fmla="*/ 4 h 177"/>
                <a:gd name="T8" fmla="*/ 64 w 102"/>
                <a:gd name="T9" fmla="*/ 39 h 177"/>
                <a:gd name="T10" fmla="*/ 58 w 102"/>
                <a:gd name="T11" fmla="*/ 38 h 177"/>
                <a:gd name="T12" fmla="*/ 57 w 102"/>
                <a:gd name="T13" fmla="*/ 38 h 177"/>
                <a:gd name="T14" fmla="*/ 45 w 102"/>
                <a:gd name="T15" fmla="*/ 38 h 177"/>
                <a:gd name="T16" fmla="*/ 44 w 102"/>
                <a:gd name="T17" fmla="*/ 38 h 177"/>
                <a:gd name="T18" fmla="*/ 38 w 102"/>
                <a:gd name="T19" fmla="*/ 39 h 177"/>
                <a:gd name="T20" fmla="*/ 14 w 102"/>
                <a:gd name="T21" fmla="*/ 4 h 177"/>
                <a:gd name="T22" fmla="*/ 4 w 102"/>
                <a:gd name="T23" fmla="*/ 2 h 177"/>
                <a:gd name="T24" fmla="*/ 2 w 102"/>
                <a:gd name="T25" fmla="*/ 12 h 177"/>
                <a:gd name="T26" fmla="*/ 29 w 102"/>
                <a:gd name="T27" fmla="*/ 50 h 177"/>
                <a:gd name="T28" fmla="*/ 33 w 102"/>
                <a:gd name="T29" fmla="*/ 99 h 177"/>
                <a:gd name="T30" fmla="*/ 33 w 102"/>
                <a:gd name="T31" fmla="*/ 100 h 177"/>
                <a:gd name="T32" fmla="*/ 27 w 102"/>
                <a:gd name="T33" fmla="*/ 168 h 177"/>
                <a:gd name="T34" fmla="*/ 35 w 102"/>
                <a:gd name="T35" fmla="*/ 177 h 177"/>
                <a:gd name="T36" fmla="*/ 44 w 102"/>
                <a:gd name="T37" fmla="*/ 169 h 177"/>
                <a:gd name="T38" fmla="*/ 49 w 102"/>
                <a:gd name="T39" fmla="*/ 106 h 177"/>
                <a:gd name="T40" fmla="*/ 53 w 102"/>
                <a:gd name="T41" fmla="*/ 106 h 177"/>
                <a:gd name="T42" fmla="*/ 58 w 102"/>
                <a:gd name="T43" fmla="*/ 169 h 177"/>
                <a:gd name="T44" fmla="*/ 67 w 102"/>
                <a:gd name="T45" fmla="*/ 177 h 177"/>
                <a:gd name="T46" fmla="*/ 75 w 102"/>
                <a:gd name="T47" fmla="*/ 168 h 177"/>
                <a:gd name="T48" fmla="*/ 69 w 102"/>
                <a:gd name="T49" fmla="*/ 100 h 177"/>
                <a:gd name="T50" fmla="*/ 69 w 102"/>
                <a:gd name="T51" fmla="*/ 99 h 177"/>
                <a:gd name="T52" fmla="*/ 73 w 102"/>
                <a:gd name="T53" fmla="*/ 5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 h="177">
                  <a:moveTo>
                    <a:pt x="73" y="50"/>
                  </a:moveTo>
                  <a:cubicBezTo>
                    <a:pt x="100" y="12"/>
                    <a:pt x="100" y="12"/>
                    <a:pt x="100" y="12"/>
                  </a:cubicBezTo>
                  <a:cubicBezTo>
                    <a:pt x="102" y="9"/>
                    <a:pt x="101" y="5"/>
                    <a:pt x="98" y="2"/>
                  </a:cubicBezTo>
                  <a:cubicBezTo>
                    <a:pt x="95" y="0"/>
                    <a:pt x="90" y="1"/>
                    <a:pt x="88" y="4"/>
                  </a:cubicBezTo>
                  <a:cubicBezTo>
                    <a:pt x="64" y="39"/>
                    <a:pt x="64" y="39"/>
                    <a:pt x="64" y="39"/>
                  </a:cubicBezTo>
                  <a:cubicBezTo>
                    <a:pt x="62" y="39"/>
                    <a:pt x="60" y="38"/>
                    <a:pt x="58" y="38"/>
                  </a:cubicBezTo>
                  <a:cubicBezTo>
                    <a:pt x="57" y="38"/>
                    <a:pt x="57" y="38"/>
                    <a:pt x="57" y="38"/>
                  </a:cubicBezTo>
                  <a:cubicBezTo>
                    <a:pt x="45" y="38"/>
                    <a:pt x="45" y="38"/>
                    <a:pt x="45" y="38"/>
                  </a:cubicBezTo>
                  <a:cubicBezTo>
                    <a:pt x="44" y="38"/>
                    <a:pt x="44" y="38"/>
                    <a:pt x="44" y="38"/>
                  </a:cubicBezTo>
                  <a:cubicBezTo>
                    <a:pt x="42" y="38"/>
                    <a:pt x="40" y="39"/>
                    <a:pt x="38" y="39"/>
                  </a:cubicBezTo>
                  <a:cubicBezTo>
                    <a:pt x="14" y="4"/>
                    <a:pt x="14" y="4"/>
                    <a:pt x="14" y="4"/>
                  </a:cubicBezTo>
                  <a:cubicBezTo>
                    <a:pt x="12" y="1"/>
                    <a:pt x="7" y="0"/>
                    <a:pt x="4" y="2"/>
                  </a:cubicBezTo>
                  <a:cubicBezTo>
                    <a:pt x="1" y="5"/>
                    <a:pt x="0" y="9"/>
                    <a:pt x="2" y="12"/>
                  </a:cubicBezTo>
                  <a:cubicBezTo>
                    <a:pt x="29" y="50"/>
                    <a:pt x="29" y="50"/>
                    <a:pt x="29" y="50"/>
                  </a:cubicBezTo>
                  <a:cubicBezTo>
                    <a:pt x="33" y="99"/>
                    <a:pt x="33" y="99"/>
                    <a:pt x="33" y="99"/>
                  </a:cubicBezTo>
                  <a:cubicBezTo>
                    <a:pt x="33" y="99"/>
                    <a:pt x="33" y="100"/>
                    <a:pt x="33" y="100"/>
                  </a:cubicBezTo>
                  <a:cubicBezTo>
                    <a:pt x="27" y="168"/>
                    <a:pt x="27" y="168"/>
                    <a:pt x="27" y="168"/>
                  </a:cubicBezTo>
                  <a:cubicBezTo>
                    <a:pt x="27" y="173"/>
                    <a:pt x="30" y="177"/>
                    <a:pt x="35" y="177"/>
                  </a:cubicBezTo>
                  <a:cubicBezTo>
                    <a:pt x="40" y="177"/>
                    <a:pt x="44" y="174"/>
                    <a:pt x="44" y="169"/>
                  </a:cubicBezTo>
                  <a:cubicBezTo>
                    <a:pt x="49" y="106"/>
                    <a:pt x="49" y="106"/>
                    <a:pt x="49" y="106"/>
                  </a:cubicBezTo>
                  <a:cubicBezTo>
                    <a:pt x="53" y="106"/>
                    <a:pt x="53" y="106"/>
                    <a:pt x="53" y="106"/>
                  </a:cubicBezTo>
                  <a:cubicBezTo>
                    <a:pt x="58" y="169"/>
                    <a:pt x="58" y="169"/>
                    <a:pt x="58" y="169"/>
                  </a:cubicBezTo>
                  <a:cubicBezTo>
                    <a:pt x="58" y="174"/>
                    <a:pt x="62" y="177"/>
                    <a:pt x="67" y="177"/>
                  </a:cubicBezTo>
                  <a:cubicBezTo>
                    <a:pt x="71" y="177"/>
                    <a:pt x="75" y="173"/>
                    <a:pt x="75" y="168"/>
                  </a:cubicBezTo>
                  <a:cubicBezTo>
                    <a:pt x="69" y="100"/>
                    <a:pt x="69" y="100"/>
                    <a:pt x="69" y="100"/>
                  </a:cubicBezTo>
                  <a:cubicBezTo>
                    <a:pt x="69" y="100"/>
                    <a:pt x="69" y="99"/>
                    <a:pt x="69" y="99"/>
                  </a:cubicBezTo>
                  <a:lnTo>
                    <a:pt x="73" y="5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Oval 255"/>
            <p:cNvSpPr>
              <a:spLocks noChangeArrowheads="1"/>
            </p:cNvSpPr>
            <p:nvPr/>
          </p:nvSpPr>
          <p:spPr bwMode="auto">
            <a:xfrm>
              <a:off x="1086703" y="1602291"/>
              <a:ext cx="42756" cy="42775"/>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hangingPunct="1"/>
              <a:endParaRPr lang="en-US" sz="1800">
                <a:solidFill>
                  <a:srgbClr val="000000"/>
                </a:solidFill>
                <a:latin typeface="Roboto"/>
              </a:endParaRPr>
            </a:p>
          </p:txBody>
        </p:sp>
        <p:sp>
          <p:nvSpPr>
            <p:cNvPr id="62" name="Freeform 256"/>
            <p:cNvSpPr>
              <a:spLocks noEditPoints="1"/>
            </p:cNvSpPr>
            <p:nvPr/>
          </p:nvSpPr>
          <p:spPr bwMode="auto">
            <a:xfrm>
              <a:off x="1061762" y="515086"/>
              <a:ext cx="147862" cy="203183"/>
            </a:xfrm>
            <a:custGeom>
              <a:avLst/>
              <a:gdLst>
                <a:gd name="T0" fmla="*/ 97 w 107"/>
                <a:gd name="T1" fmla="*/ 3 h 147"/>
                <a:gd name="T2" fmla="*/ 40 w 107"/>
                <a:gd name="T3" fmla="*/ 1 h 147"/>
                <a:gd name="T4" fmla="*/ 27 w 107"/>
                <a:gd name="T5" fmla="*/ 1 h 147"/>
                <a:gd name="T6" fmla="*/ 21 w 107"/>
                <a:gd name="T7" fmla="*/ 3 h 147"/>
                <a:gd name="T8" fmla="*/ 17 w 107"/>
                <a:gd name="T9" fmla="*/ 11 h 147"/>
                <a:gd name="T10" fmla="*/ 2 w 107"/>
                <a:gd name="T11" fmla="*/ 40 h 147"/>
                <a:gd name="T12" fmla="*/ 6 w 107"/>
                <a:gd name="T13" fmla="*/ 52 h 147"/>
                <a:gd name="T14" fmla="*/ 19 w 107"/>
                <a:gd name="T15" fmla="*/ 49 h 147"/>
                <a:gd name="T16" fmla="*/ 23 w 107"/>
                <a:gd name="T17" fmla="*/ 40 h 147"/>
                <a:gd name="T18" fmla="*/ 33 w 107"/>
                <a:gd name="T19" fmla="*/ 43 h 147"/>
                <a:gd name="T20" fmla="*/ 69 w 107"/>
                <a:gd name="T21" fmla="*/ 48 h 147"/>
                <a:gd name="T22" fmla="*/ 51 w 107"/>
                <a:gd name="T23" fmla="*/ 77 h 147"/>
                <a:gd name="T24" fmla="*/ 52 w 107"/>
                <a:gd name="T25" fmla="*/ 87 h 147"/>
                <a:gd name="T26" fmla="*/ 69 w 107"/>
                <a:gd name="T27" fmla="*/ 134 h 147"/>
                <a:gd name="T28" fmla="*/ 84 w 107"/>
                <a:gd name="T29" fmla="*/ 140 h 147"/>
                <a:gd name="T30" fmla="*/ 85 w 107"/>
                <a:gd name="T31" fmla="*/ 139 h 147"/>
                <a:gd name="T32" fmla="*/ 96 w 107"/>
                <a:gd name="T33" fmla="*/ 147 h 147"/>
                <a:gd name="T34" fmla="*/ 107 w 107"/>
                <a:gd name="T35" fmla="*/ 136 h 147"/>
                <a:gd name="T36" fmla="*/ 107 w 107"/>
                <a:gd name="T37" fmla="*/ 21 h 147"/>
                <a:gd name="T38" fmla="*/ 106 w 107"/>
                <a:gd name="T39" fmla="*/ 18 h 147"/>
                <a:gd name="T40" fmla="*/ 97 w 107"/>
                <a:gd name="T41" fmla="*/ 3 h 147"/>
                <a:gd name="T42" fmla="*/ 73 w 107"/>
                <a:gd name="T43" fmla="*/ 82 h 147"/>
                <a:gd name="T44" fmla="*/ 85 w 107"/>
                <a:gd name="T45" fmla="*/ 64 h 147"/>
                <a:gd name="T46" fmla="*/ 85 w 107"/>
                <a:gd name="T47" fmla="*/ 113 h 147"/>
                <a:gd name="T48" fmla="*/ 73 w 107"/>
                <a:gd name="T49" fmla="*/ 8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47">
                  <a:moveTo>
                    <a:pt x="97" y="3"/>
                  </a:moveTo>
                  <a:cubicBezTo>
                    <a:pt x="40" y="1"/>
                    <a:pt x="40" y="1"/>
                    <a:pt x="40" y="1"/>
                  </a:cubicBezTo>
                  <a:cubicBezTo>
                    <a:pt x="34" y="0"/>
                    <a:pt x="30" y="0"/>
                    <a:pt x="27" y="1"/>
                  </a:cubicBezTo>
                  <a:cubicBezTo>
                    <a:pt x="25" y="1"/>
                    <a:pt x="23" y="2"/>
                    <a:pt x="21" y="3"/>
                  </a:cubicBezTo>
                  <a:cubicBezTo>
                    <a:pt x="19" y="5"/>
                    <a:pt x="18" y="8"/>
                    <a:pt x="17" y="11"/>
                  </a:cubicBezTo>
                  <a:cubicBezTo>
                    <a:pt x="2" y="40"/>
                    <a:pt x="2" y="40"/>
                    <a:pt x="2" y="40"/>
                  </a:cubicBezTo>
                  <a:cubicBezTo>
                    <a:pt x="0" y="44"/>
                    <a:pt x="2" y="50"/>
                    <a:pt x="6" y="52"/>
                  </a:cubicBezTo>
                  <a:cubicBezTo>
                    <a:pt x="11" y="55"/>
                    <a:pt x="16" y="53"/>
                    <a:pt x="19" y="49"/>
                  </a:cubicBezTo>
                  <a:cubicBezTo>
                    <a:pt x="23" y="40"/>
                    <a:pt x="23" y="40"/>
                    <a:pt x="23" y="40"/>
                  </a:cubicBezTo>
                  <a:cubicBezTo>
                    <a:pt x="26" y="42"/>
                    <a:pt x="30" y="43"/>
                    <a:pt x="33" y="43"/>
                  </a:cubicBezTo>
                  <a:cubicBezTo>
                    <a:pt x="69" y="48"/>
                    <a:pt x="69" y="48"/>
                    <a:pt x="69" y="48"/>
                  </a:cubicBezTo>
                  <a:cubicBezTo>
                    <a:pt x="51" y="77"/>
                    <a:pt x="51" y="77"/>
                    <a:pt x="51" y="77"/>
                  </a:cubicBezTo>
                  <a:cubicBezTo>
                    <a:pt x="49" y="80"/>
                    <a:pt x="50" y="84"/>
                    <a:pt x="52" y="87"/>
                  </a:cubicBezTo>
                  <a:cubicBezTo>
                    <a:pt x="69" y="134"/>
                    <a:pt x="69" y="134"/>
                    <a:pt x="69" y="134"/>
                  </a:cubicBezTo>
                  <a:cubicBezTo>
                    <a:pt x="72" y="140"/>
                    <a:pt x="78" y="142"/>
                    <a:pt x="84" y="140"/>
                  </a:cubicBezTo>
                  <a:cubicBezTo>
                    <a:pt x="84" y="140"/>
                    <a:pt x="85" y="140"/>
                    <a:pt x="85" y="139"/>
                  </a:cubicBezTo>
                  <a:cubicBezTo>
                    <a:pt x="87" y="144"/>
                    <a:pt x="91" y="147"/>
                    <a:pt x="96" y="147"/>
                  </a:cubicBezTo>
                  <a:cubicBezTo>
                    <a:pt x="102" y="147"/>
                    <a:pt x="107" y="142"/>
                    <a:pt x="107" y="136"/>
                  </a:cubicBezTo>
                  <a:cubicBezTo>
                    <a:pt x="107" y="21"/>
                    <a:pt x="107" y="21"/>
                    <a:pt x="107" y="21"/>
                  </a:cubicBezTo>
                  <a:cubicBezTo>
                    <a:pt x="107" y="20"/>
                    <a:pt x="106" y="19"/>
                    <a:pt x="106" y="18"/>
                  </a:cubicBezTo>
                  <a:cubicBezTo>
                    <a:pt x="106" y="11"/>
                    <a:pt x="103" y="4"/>
                    <a:pt x="97" y="3"/>
                  </a:cubicBezTo>
                  <a:close/>
                  <a:moveTo>
                    <a:pt x="73" y="82"/>
                  </a:moveTo>
                  <a:cubicBezTo>
                    <a:pt x="85" y="64"/>
                    <a:pt x="85" y="64"/>
                    <a:pt x="85" y="64"/>
                  </a:cubicBezTo>
                  <a:cubicBezTo>
                    <a:pt x="85" y="113"/>
                    <a:pt x="85" y="113"/>
                    <a:pt x="85" y="113"/>
                  </a:cubicBezTo>
                  <a:lnTo>
                    <a:pt x="73" y="8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257"/>
            <p:cNvSpPr>
              <a:spLocks/>
            </p:cNvSpPr>
            <p:nvPr/>
          </p:nvSpPr>
          <p:spPr bwMode="auto">
            <a:xfrm>
              <a:off x="1027914" y="483005"/>
              <a:ext cx="58789" cy="60598"/>
            </a:xfrm>
            <a:custGeom>
              <a:avLst/>
              <a:gdLst>
                <a:gd name="T0" fmla="*/ 18 w 43"/>
                <a:gd name="T1" fmla="*/ 42 h 44"/>
                <a:gd name="T2" fmla="*/ 42 w 43"/>
                <a:gd name="T3" fmla="*/ 25 h 44"/>
                <a:gd name="T4" fmla="*/ 25 w 43"/>
                <a:gd name="T5" fmla="*/ 2 h 44"/>
                <a:gd name="T6" fmla="*/ 1 w 43"/>
                <a:gd name="T7" fmla="*/ 19 h 44"/>
                <a:gd name="T8" fmla="*/ 18 w 43"/>
                <a:gd name="T9" fmla="*/ 42 h 44"/>
              </a:gdLst>
              <a:ahLst/>
              <a:cxnLst>
                <a:cxn ang="0">
                  <a:pos x="T0" y="T1"/>
                </a:cxn>
                <a:cxn ang="0">
                  <a:pos x="T2" y="T3"/>
                </a:cxn>
                <a:cxn ang="0">
                  <a:pos x="T4" y="T5"/>
                </a:cxn>
                <a:cxn ang="0">
                  <a:pos x="T6" y="T7"/>
                </a:cxn>
                <a:cxn ang="0">
                  <a:pos x="T8" y="T9"/>
                </a:cxn>
              </a:cxnLst>
              <a:rect l="0" t="0" r="r" b="b"/>
              <a:pathLst>
                <a:path w="43" h="44">
                  <a:moveTo>
                    <a:pt x="18" y="42"/>
                  </a:moveTo>
                  <a:cubicBezTo>
                    <a:pt x="30" y="44"/>
                    <a:pt x="40" y="36"/>
                    <a:pt x="42" y="25"/>
                  </a:cubicBezTo>
                  <a:cubicBezTo>
                    <a:pt x="43" y="14"/>
                    <a:pt x="36" y="3"/>
                    <a:pt x="25" y="2"/>
                  </a:cubicBezTo>
                  <a:cubicBezTo>
                    <a:pt x="14" y="0"/>
                    <a:pt x="3" y="8"/>
                    <a:pt x="1" y="19"/>
                  </a:cubicBezTo>
                  <a:cubicBezTo>
                    <a:pt x="0" y="30"/>
                    <a:pt x="7" y="40"/>
                    <a:pt x="18" y="4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258"/>
            <p:cNvSpPr>
              <a:spLocks noEditPoints="1"/>
            </p:cNvSpPr>
            <p:nvPr/>
          </p:nvSpPr>
          <p:spPr bwMode="auto">
            <a:xfrm>
              <a:off x="981595" y="591725"/>
              <a:ext cx="156770" cy="156843"/>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02 h 113"/>
                <a:gd name="T12" fmla="*/ 12 w 114"/>
                <a:gd name="T13" fmla="*/ 56 h 113"/>
                <a:gd name="T14" fmla="*/ 57 w 114"/>
                <a:gd name="T15" fmla="*/ 11 h 113"/>
                <a:gd name="T16" fmla="*/ 102 w 114"/>
                <a:gd name="T17" fmla="*/ 56 h 113"/>
                <a:gd name="T18" fmla="*/ 57 w 114"/>
                <a:gd name="T19" fmla="*/ 10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8"/>
                    <a:pt x="26" y="113"/>
                    <a:pt x="57" y="113"/>
                  </a:cubicBezTo>
                  <a:cubicBezTo>
                    <a:pt x="88" y="113"/>
                    <a:pt x="114" y="88"/>
                    <a:pt x="114" y="56"/>
                  </a:cubicBezTo>
                  <a:cubicBezTo>
                    <a:pt x="114" y="25"/>
                    <a:pt x="88" y="0"/>
                    <a:pt x="57" y="0"/>
                  </a:cubicBezTo>
                  <a:close/>
                  <a:moveTo>
                    <a:pt x="57" y="102"/>
                  </a:moveTo>
                  <a:cubicBezTo>
                    <a:pt x="32" y="102"/>
                    <a:pt x="12" y="81"/>
                    <a:pt x="12" y="56"/>
                  </a:cubicBezTo>
                  <a:cubicBezTo>
                    <a:pt x="12" y="31"/>
                    <a:pt x="32" y="11"/>
                    <a:pt x="57" y="11"/>
                  </a:cubicBezTo>
                  <a:cubicBezTo>
                    <a:pt x="82" y="11"/>
                    <a:pt x="102" y="31"/>
                    <a:pt x="102" y="56"/>
                  </a:cubicBezTo>
                  <a:cubicBezTo>
                    <a:pt x="102" y="81"/>
                    <a:pt x="82" y="102"/>
                    <a:pt x="57" y="10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259"/>
            <p:cNvSpPr>
              <a:spLocks noEditPoints="1"/>
            </p:cNvSpPr>
            <p:nvPr/>
          </p:nvSpPr>
          <p:spPr bwMode="auto">
            <a:xfrm>
              <a:off x="1211407" y="591725"/>
              <a:ext cx="156770" cy="156843"/>
            </a:xfrm>
            <a:custGeom>
              <a:avLst/>
              <a:gdLst>
                <a:gd name="T0" fmla="*/ 56 w 113"/>
                <a:gd name="T1" fmla="*/ 0 h 113"/>
                <a:gd name="T2" fmla="*/ 0 w 113"/>
                <a:gd name="T3" fmla="*/ 56 h 113"/>
                <a:gd name="T4" fmla="*/ 56 w 113"/>
                <a:gd name="T5" fmla="*/ 113 h 113"/>
                <a:gd name="T6" fmla="*/ 113 w 113"/>
                <a:gd name="T7" fmla="*/ 56 h 113"/>
                <a:gd name="T8" fmla="*/ 56 w 113"/>
                <a:gd name="T9" fmla="*/ 0 h 113"/>
                <a:gd name="T10" fmla="*/ 56 w 113"/>
                <a:gd name="T11" fmla="*/ 102 h 113"/>
                <a:gd name="T12" fmla="*/ 11 w 113"/>
                <a:gd name="T13" fmla="*/ 56 h 113"/>
                <a:gd name="T14" fmla="*/ 56 w 113"/>
                <a:gd name="T15" fmla="*/ 11 h 113"/>
                <a:gd name="T16" fmla="*/ 102 w 113"/>
                <a:gd name="T17" fmla="*/ 56 h 113"/>
                <a:gd name="T18" fmla="*/ 56 w 113"/>
                <a:gd name="T19" fmla="*/ 10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113">
                  <a:moveTo>
                    <a:pt x="56" y="0"/>
                  </a:moveTo>
                  <a:cubicBezTo>
                    <a:pt x="25" y="0"/>
                    <a:pt x="0" y="25"/>
                    <a:pt x="0" y="56"/>
                  </a:cubicBezTo>
                  <a:cubicBezTo>
                    <a:pt x="0" y="88"/>
                    <a:pt x="25" y="113"/>
                    <a:pt x="56" y="113"/>
                  </a:cubicBezTo>
                  <a:cubicBezTo>
                    <a:pt x="88" y="113"/>
                    <a:pt x="113" y="88"/>
                    <a:pt x="113" y="56"/>
                  </a:cubicBezTo>
                  <a:cubicBezTo>
                    <a:pt x="113" y="25"/>
                    <a:pt x="88" y="0"/>
                    <a:pt x="56" y="0"/>
                  </a:cubicBezTo>
                  <a:close/>
                  <a:moveTo>
                    <a:pt x="56" y="102"/>
                  </a:moveTo>
                  <a:cubicBezTo>
                    <a:pt x="31" y="102"/>
                    <a:pt x="11" y="81"/>
                    <a:pt x="11" y="56"/>
                  </a:cubicBezTo>
                  <a:cubicBezTo>
                    <a:pt x="11" y="31"/>
                    <a:pt x="31" y="11"/>
                    <a:pt x="56" y="11"/>
                  </a:cubicBezTo>
                  <a:cubicBezTo>
                    <a:pt x="81" y="11"/>
                    <a:pt x="102" y="31"/>
                    <a:pt x="102" y="56"/>
                  </a:cubicBezTo>
                  <a:cubicBezTo>
                    <a:pt x="102" y="81"/>
                    <a:pt x="81" y="102"/>
                    <a:pt x="56" y="10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Freeform 260"/>
            <p:cNvSpPr>
              <a:spLocks noEditPoints="1"/>
            </p:cNvSpPr>
            <p:nvPr/>
          </p:nvSpPr>
          <p:spPr bwMode="auto">
            <a:xfrm>
              <a:off x="80166" y="131890"/>
              <a:ext cx="146081" cy="201401"/>
            </a:xfrm>
            <a:custGeom>
              <a:avLst/>
              <a:gdLst>
                <a:gd name="T0" fmla="*/ 97 w 107"/>
                <a:gd name="T1" fmla="*/ 3 h 147"/>
                <a:gd name="T2" fmla="*/ 40 w 107"/>
                <a:gd name="T3" fmla="*/ 0 h 147"/>
                <a:gd name="T4" fmla="*/ 28 w 107"/>
                <a:gd name="T5" fmla="*/ 0 h 147"/>
                <a:gd name="T6" fmla="*/ 21 w 107"/>
                <a:gd name="T7" fmla="*/ 3 h 147"/>
                <a:gd name="T8" fmla="*/ 17 w 107"/>
                <a:gd name="T9" fmla="*/ 10 h 147"/>
                <a:gd name="T10" fmla="*/ 3 w 107"/>
                <a:gd name="T11" fmla="*/ 39 h 147"/>
                <a:gd name="T12" fmla="*/ 7 w 107"/>
                <a:gd name="T13" fmla="*/ 52 h 147"/>
                <a:gd name="T14" fmla="*/ 19 w 107"/>
                <a:gd name="T15" fmla="*/ 48 h 147"/>
                <a:gd name="T16" fmla="*/ 23 w 107"/>
                <a:gd name="T17" fmla="*/ 40 h 147"/>
                <a:gd name="T18" fmla="*/ 34 w 107"/>
                <a:gd name="T19" fmla="*/ 43 h 147"/>
                <a:gd name="T20" fmla="*/ 70 w 107"/>
                <a:gd name="T21" fmla="*/ 47 h 147"/>
                <a:gd name="T22" fmla="*/ 51 w 107"/>
                <a:gd name="T23" fmla="*/ 76 h 147"/>
                <a:gd name="T24" fmla="*/ 52 w 107"/>
                <a:gd name="T25" fmla="*/ 87 h 147"/>
                <a:gd name="T26" fmla="*/ 70 w 107"/>
                <a:gd name="T27" fmla="*/ 134 h 147"/>
                <a:gd name="T28" fmla="*/ 84 w 107"/>
                <a:gd name="T29" fmla="*/ 140 h 147"/>
                <a:gd name="T30" fmla="*/ 86 w 107"/>
                <a:gd name="T31" fmla="*/ 139 h 147"/>
                <a:gd name="T32" fmla="*/ 96 w 107"/>
                <a:gd name="T33" fmla="*/ 147 h 147"/>
                <a:gd name="T34" fmla="*/ 107 w 107"/>
                <a:gd name="T35" fmla="*/ 136 h 147"/>
                <a:gd name="T36" fmla="*/ 107 w 107"/>
                <a:gd name="T37" fmla="*/ 20 h 147"/>
                <a:gd name="T38" fmla="*/ 107 w 107"/>
                <a:gd name="T39" fmla="*/ 18 h 147"/>
                <a:gd name="T40" fmla="*/ 97 w 107"/>
                <a:gd name="T41" fmla="*/ 3 h 147"/>
                <a:gd name="T42" fmla="*/ 73 w 107"/>
                <a:gd name="T43" fmla="*/ 82 h 147"/>
                <a:gd name="T44" fmla="*/ 85 w 107"/>
                <a:gd name="T45" fmla="*/ 64 h 147"/>
                <a:gd name="T46" fmla="*/ 85 w 107"/>
                <a:gd name="T47" fmla="*/ 113 h 147"/>
                <a:gd name="T48" fmla="*/ 73 w 107"/>
                <a:gd name="T49" fmla="*/ 8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47">
                  <a:moveTo>
                    <a:pt x="97" y="3"/>
                  </a:moveTo>
                  <a:cubicBezTo>
                    <a:pt x="40" y="0"/>
                    <a:pt x="40" y="0"/>
                    <a:pt x="40" y="0"/>
                  </a:cubicBezTo>
                  <a:cubicBezTo>
                    <a:pt x="35" y="0"/>
                    <a:pt x="31" y="0"/>
                    <a:pt x="28" y="0"/>
                  </a:cubicBezTo>
                  <a:cubicBezTo>
                    <a:pt x="25" y="0"/>
                    <a:pt x="23" y="1"/>
                    <a:pt x="21" y="3"/>
                  </a:cubicBezTo>
                  <a:cubicBezTo>
                    <a:pt x="19" y="5"/>
                    <a:pt x="18" y="7"/>
                    <a:pt x="17" y="10"/>
                  </a:cubicBezTo>
                  <a:cubicBezTo>
                    <a:pt x="3" y="39"/>
                    <a:pt x="3" y="39"/>
                    <a:pt x="3" y="39"/>
                  </a:cubicBezTo>
                  <a:cubicBezTo>
                    <a:pt x="0" y="44"/>
                    <a:pt x="2" y="49"/>
                    <a:pt x="7" y="52"/>
                  </a:cubicBezTo>
                  <a:cubicBezTo>
                    <a:pt x="11" y="54"/>
                    <a:pt x="17" y="53"/>
                    <a:pt x="19" y="48"/>
                  </a:cubicBezTo>
                  <a:cubicBezTo>
                    <a:pt x="23" y="40"/>
                    <a:pt x="23" y="40"/>
                    <a:pt x="23" y="40"/>
                  </a:cubicBezTo>
                  <a:cubicBezTo>
                    <a:pt x="27" y="41"/>
                    <a:pt x="30" y="42"/>
                    <a:pt x="34" y="43"/>
                  </a:cubicBezTo>
                  <a:cubicBezTo>
                    <a:pt x="70" y="47"/>
                    <a:pt x="70" y="47"/>
                    <a:pt x="70" y="47"/>
                  </a:cubicBezTo>
                  <a:cubicBezTo>
                    <a:pt x="51" y="76"/>
                    <a:pt x="51" y="76"/>
                    <a:pt x="51" y="76"/>
                  </a:cubicBezTo>
                  <a:cubicBezTo>
                    <a:pt x="50" y="80"/>
                    <a:pt x="50" y="84"/>
                    <a:pt x="52" y="87"/>
                  </a:cubicBezTo>
                  <a:cubicBezTo>
                    <a:pt x="70" y="134"/>
                    <a:pt x="70" y="134"/>
                    <a:pt x="70" y="134"/>
                  </a:cubicBezTo>
                  <a:cubicBezTo>
                    <a:pt x="72" y="139"/>
                    <a:pt x="78" y="142"/>
                    <a:pt x="84" y="140"/>
                  </a:cubicBezTo>
                  <a:cubicBezTo>
                    <a:pt x="85" y="140"/>
                    <a:pt x="85" y="139"/>
                    <a:pt x="86" y="139"/>
                  </a:cubicBezTo>
                  <a:cubicBezTo>
                    <a:pt x="87" y="143"/>
                    <a:pt x="91" y="147"/>
                    <a:pt x="96" y="147"/>
                  </a:cubicBezTo>
                  <a:cubicBezTo>
                    <a:pt x="102" y="147"/>
                    <a:pt x="107" y="142"/>
                    <a:pt x="107" y="136"/>
                  </a:cubicBezTo>
                  <a:cubicBezTo>
                    <a:pt x="107" y="20"/>
                    <a:pt x="107" y="20"/>
                    <a:pt x="107" y="20"/>
                  </a:cubicBezTo>
                  <a:cubicBezTo>
                    <a:pt x="107" y="20"/>
                    <a:pt x="107" y="19"/>
                    <a:pt x="107" y="18"/>
                  </a:cubicBezTo>
                  <a:cubicBezTo>
                    <a:pt x="106" y="11"/>
                    <a:pt x="103" y="4"/>
                    <a:pt x="97" y="3"/>
                  </a:cubicBezTo>
                  <a:close/>
                  <a:moveTo>
                    <a:pt x="73" y="82"/>
                  </a:moveTo>
                  <a:cubicBezTo>
                    <a:pt x="85" y="64"/>
                    <a:pt x="85" y="64"/>
                    <a:pt x="85" y="64"/>
                  </a:cubicBezTo>
                  <a:cubicBezTo>
                    <a:pt x="85" y="113"/>
                    <a:pt x="85" y="113"/>
                    <a:pt x="85" y="113"/>
                  </a:cubicBezTo>
                  <a:lnTo>
                    <a:pt x="73" y="8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261"/>
            <p:cNvSpPr>
              <a:spLocks/>
            </p:cNvSpPr>
            <p:nvPr/>
          </p:nvSpPr>
          <p:spPr bwMode="auto">
            <a:xfrm>
              <a:off x="44536" y="98027"/>
              <a:ext cx="60570" cy="58815"/>
            </a:xfrm>
            <a:custGeom>
              <a:avLst/>
              <a:gdLst>
                <a:gd name="T0" fmla="*/ 19 w 44"/>
                <a:gd name="T1" fmla="*/ 42 h 43"/>
                <a:gd name="T2" fmla="*/ 42 w 44"/>
                <a:gd name="T3" fmla="*/ 25 h 43"/>
                <a:gd name="T4" fmla="*/ 25 w 44"/>
                <a:gd name="T5" fmla="*/ 1 h 43"/>
                <a:gd name="T6" fmla="*/ 2 w 44"/>
                <a:gd name="T7" fmla="*/ 18 h 43"/>
                <a:gd name="T8" fmla="*/ 19 w 44"/>
                <a:gd name="T9" fmla="*/ 42 h 43"/>
              </a:gdLst>
              <a:ahLst/>
              <a:cxnLst>
                <a:cxn ang="0">
                  <a:pos x="T0" y="T1"/>
                </a:cxn>
                <a:cxn ang="0">
                  <a:pos x="T2" y="T3"/>
                </a:cxn>
                <a:cxn ang="0">
                  <a:pos x="T4" y="T5"/>
                </a:cxn>
                <a:cxn ang="0">
                  <a:pos x="T6" y="T7"/>
                </a:cxn>
                <a:cxn ang="0">
                  <a:pos x="T8" y="T9"/>
                </a:cxn>
              </a:cxnLst>
              <a:rect l="0" t="0" r="r" b="b"/>
              <a:pathLst>
                <a:path w="44" h="43">
                  <a:moveTo>
                    <a:pt x="19" y="42"/>
                  </a:moveTo>
                  <a:cubicBezTo>
                    <a:pt x="30" y="43"/>
                    <a:pt x="40" y="36"/>
                    <a:pt x="42" y="25"/>
                  </a:cubicBezTo>
                  <a:cubicBezTo>
                    <a:pt x="44" y="13"/>
                    <a:pt x="36" y="3"/>
                    <a:pt x="25" y="1"/>
                  </a:cubicBezTo>
                  <a:cubicBezTo>
                    <a:pt x="14" y="0"/>
                    <a:pt x="4" y="7"/>
                    <a:pt x="2" y="18"/>
                  </a:cubicBezTo>
                  <a:cubicBezTo>
                    <a:pt x="0" y="29"/>
                    <a:pt x="8" y="40"/>
                    <a:pt x="19" y="4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262"/>
            <p:cNvSpPr>
              <a:spLocks noEditPoints="1"/>
            </p:cNvSpPr>
            <p:nvPr/>
          </p:nvSpPr>
          <p:spPr bwMode="auto">
            <a:xfrm>
              <a:off x="0" y="206747"/>
              <a:ext cx="154988" cy="156843"/>
            </a:xfrm>
            <a:custGeom>
              <a:avLst/>
              <a:gdLst>
                <a:gd name="T0" fmla="*/ 56 w 113"/>
                <a:gd name="T1" fmla="*/ 0 h 114"/>
                <a:gd name="T2" fmla="*/ 0 w 113"/>
                <a:gd name="T3" fmla="*/ 57 h 114"/>
                <a:gd name="T4" fmla="*/ 56 w 113"/>
                <a:gd name="T5" fmla="*/ 114 h 114"/>
                <a:gd name="T6" fmla="*/ 113 w 113"/>
                <a:gd name="T7" fmla="*/ 57 h 114"/>
                <a:gd name="T8" fmla="*/ 56 w 113"/>
                <a:gd name="T9" fmla="*/ 0 h 114"/>
                <a:gd name="T10" fmla="*/ 56 w 113"/>
                <a:gd name="T11" fmla="*/ 102 h 114"/>
                <a:gd name="T12" fmla="*/ 11 w 113"/>
                <a:gd name="T13" fmla="*/ 57 h 114"/>
                <a:gd name="T14" fmla="*/ 56 w 113"/>
                <a:gd name="T15" fmla="*/ 12 h 114"/>
                <a:gd name="T16" fmla="*/ 102 w 113"/>
                <a:gd name="T17" fmla="*/ 57 h 114"/>
                <a:gd name="T18" fmla="*/ 56 w 113"/>
                <a:gd name="T19" fmla="*/ 10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114">
                  <a:moveTo>
                    <a:pt x="56" y="0"/>
                  </a:moveTo>
                  <a:cubicBezTo>
                    <a:pt x="25" y="0"/>
                    <a:pt x="0" y="26"/>
                    <a:pt x="0" y="57"/>
                  </a:cubicBezTo>
                  <a:cubicBezTo>
                    <a:pt x="0" y="88"/>
                    <a:pt x="25" y="114"/>
                    <a:pt x="56" y="114"/>
                  </a:cubicBezTo>
                  <a:cubicBezTo>
                    <a:pt x="88" y="114"/>
                    <a:pt x="113" y="88"/>
                    <a:pt x="113" y="57"/>
                  </a:cubicBezTo>
                  <a:cubicBezTo>
                    <a:pt x="113" y="26"/>
                    <a:pt x="88" y="0"/>
                    <a:pt x="56" y="0"/>
                  </a:cubicBezTo>
                  <a:close/>
                  <a:moveTo>
                    <a:pt x="56" y="102"/>
                  </a:moveTo>
                  <a:cubicBezTo>
                    <a:pt x="31" y="102"/>
                    <a:pt x="11" y="82"/>
                    <a:pt x="11" y="57"/>
                  </a:cubicBezTo>
                  <a:cubicBezTo>
                    <a:pt x="11" y="32"/>
                    <a:pt x="31" y="12"/>
                    <a:pt x="56" y="12"/>
                  </a:cubicBezTo>
                  <a:cubicBezTo>
                    <a:pt x="81" y="12"/>
                    <a:pt x="102" y="32"/>
                    <a:pt x="102" y="57"/>
                  </a:cubicBezTo>
                  <a:cubicBezTo>
                    <a:pt x="102" y="82"/>
                    <a:pt x="81" y="102"/>
                    <a:pt x="56" y="10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263"/>
            <p:cNvSpPr>
              <a:spLocks noEditPoints="1"/>
            </p:cNvSpPr>
            <p:nvPr/>
          </p:nvSpPr>
          <p:spPr bwMode="auto">
            <a:xfrm>
              <a:off x="228029" y="206747"/>
              <a:ext cx="158551" cy="156843"/>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2 h 114"/>
                <a:gd name="T12" fmla="*/ 11 w 114"/>
                <a:gd name="T13" fmla="*/ 57 h 114"/>
                <a:gd name="T14" fmla="*/ 57 w 114"/>
                <a:gd name="T15" fmla="*/ 12 h 114"/>
                <a:gd name="T16" fmla="*/ 102 w 114"/>
                <a:gd name="T17" fmla="*/ 57 h 114"/>
                <a:gd name="T18" fmla="*/ 57 w 114"/>
                <a:gd name="T19" fmla="*/ 10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6" y="0"/>
                    <a:pt x="0" y="26"/>
                    <a:pt x="0" y="57"/>
                  </a:cubicBezTo>
                  <a:cubicBezTo>
                    <a:pt x="0" y="88"/>
                    <a:pt x="26" y="114"/>
                    <a:pt x="57" y="114"/>
                  </a:cubicBezTo>
                  <a:cubicBezTo>
                    <a:pt x="88" y="114"/>
                    <a:pt x="114" y="88"/>
                    <a:pt x="114" y="57"/>
                  </a:cubicBezTo>
                  <a:cubicBezTo>
                    <a:pt x="114" y="26"/>
                    <a:pt x="88" y="0"/>
                    <a:pt x="57" y="0"/>
                  </a:cubicBezTo>
                  <a:close/>
                  <a:moveTo>
                    <a:pt x="57" y="102"/>
                  </a:moveTo>
                  <a:cubicBezTo>
                    <a:pt x="32" y="102"/>
                    <a:pt x="11" y="82"/>
                    <a:pt x="11" y="57"/>
                  </a:cubicBezTo>
                  <a:cubicBezTo>
                    <a:pt x="11" y="32"/>
                    <a:pt x="32" y="12"/>
                    <a:pt x="57" y="12"/>
                  </a:cubicBezTo>
                  <a:cubicBezTo>
                    <a:pt x="82" y="12"/>
                    <a:pt x="102" y="32"/>
                    <a:pt x="102" y="57"/>
                  </a:cubicBezTo>
                  <a:cubicBezTo>
                    <a:pt x="102" y="82"/>
                    <a:pt x="82" y="102"/>
                    <a:pt x="57" y="10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264"/>
            <p:cNvSpPr>
              <a:spLocks/>
            </p:cNvSpPr>
            <p:nvPr/>
          </p:nvSpPr>
          <p:spPr bwMode="auto">
            <a:xfrm>
              <a:off x="1175777" y="1121069"/>
              <a:ext cx="142518" cy="81986"/>
            </a:xfrm>
            <a:custGeom>
              <a:avLst/>
              <a:gdLst>
                <a:gd name="T0" fmla="*/ 5 w 103"/>
                <a:gd name="T1" fmla="*/ 29 h 60"/>
                <a:gd name="T2" fmla="*/ 52 w 103"/>
                <a:gd name="T3" fmla="*/ 38 h 60"/>
                <a:gd name="T4" fmla="*/ 54 w 103"/>
                <a:gd name="T5" fmla="*/ 40 h 60"/>
                <a:gd name="T6" fmla="*/ 60 w 103"/>
                <a:gd name="T7" fmla="*/ 48 h 60"/>
                <a:gd name="T8" fmla="*/ 79 w 103"/>
                <a:gd name="T9" fmla="*/ 44 h 60"/>
                <a:gd name="T10" fmla="*/ 96 w 103"/>
                <a:gd name="T11" fmla="*/ 55 h 60"/>
                <a:gd name="T12" fmla="*/ 101 w 103"/>
                <a:gd name="T13" fmla="*/ 60 h 60"/>
                <a:gd name="T14" fmla="*/ 101 w 103"/>
                <a:gd name="T15" fmla="*/ 53 h 60"/>
                <a:gd name="T16" fmla="*/ 76 w 103"/>
                <a:gd name="T17" fmla="*/ 22 h 60"/>
                <a:gd name="T18" fmla="*/ 75 w 103"/>
                <a:gd name="T19" fmla="*/ 21 h 60"/>
                <a:gd name="T20" fmla="*/ 83 w 103"/>
                <a:gd name="T21" fmla="*/ 14 h 60"/>
                <a:gd name="T22" fmla="*/ 92 w 103"/>
                <a:gd name="T23" fmla="*/ 26 h 60"/>
                <a:gd name="T24" fmla="*/ 100 w 103"/>
                <a:gd name="T25" fmla="*/ 26 h 60"/>
                <a:gd name="T26" fmla="*/ 101 w 103"/>
                <a:gd name="T27" fmla="*/ 19 h 60"/>
                <a:gd name="T28" fmla="*/ 89 w 103"/>
                <a:gd name="T29" fmla="*/ 3 h 60"/>
                <a:gd name="T30" fmla="*/ 88 w 103"/>
                <a:gd name="T31" fmla="*/ 3 h 60"/>
                <a:gd name="T32" fmla="*/ 88 w 103"/>
                <a:gd name="T33" fmla="*/ 3 h 60"/>
                <a:gd name="T34" fmla="*/ 80 w 103"/>
                <a:gd name="T35" fmla="*/ 2 h 60"/>
                <a:gd name="T36" fmla="*/ 62 w 103"/>
                <a:gd name="T37" fmla="*/ 17 h 60"/>
                <a:gd name="T38" fmla="*/ 61 w 103"/>
                <a:gd name="T39" fmla="*/ 18 h 60"/>
                <a:gd name="T40" fmla="*/ 53 w 103"/>
                <a:gd name="T41" fmla="*/ 24 h 60"/>
                <a:gd name="T42" fmla="*/ 51 w 103"/>
                <a:gd name="T43" fmla="*/ 26 h 60"/>
                <a:gd name="T44" fmla="*/ 7 w 103"/>
                <a:gd name="T45" fmla="*/ 18 h 60"/>
                <a:gd name="T46" fmla="*/ 0 w 103"/>
                <a:gd name="T47" fmla="*/ 23 h 60"/>
                <a:gd name="T48" fmla="*/ 5 w 103"/>
                <a:gd name="T49" fmla="*/ 2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 h="60">
                  <a:moveTo>
                    <a:pt x="5" y="29"/>
                  </a:moveTo>
                  <a:cubicBezTo>
                    <a:pt x="52" y="38"/>
                    <a:pt x="52" y="38"/>
                    <a:pt x="52" y="38"/>
                  </a:cubicBezTo>
                  <a:cubicBezTo>
                    <a:pt x="53" y="38"/>
                    <a:pt x="53" y="39"/>
                    <a:pt x="54" y="40"/>
                  </a:cubicBezTo>
                  <a:cubicBezTo>
                    <a:pt x="60" y="48"/>
                    <a:pt x="60" y="48"/>
                    <a:pt x="60" y="48"/>
                  </a:cubicBezTo>
                  <a:cubicBezTo>
                    <a:pt x="65" y="45"/>
                    <a:pt x="70" y="43"/>
                    <a:pt x="79" y="44"/>
                  </a:cubicBezTo>
                  <a:cubicBezTo>
                    <a:pt x="88" y="46"/>
                    <a:pt x="92" y="51"/>
                    <a:pt x="96" y="55"/>
                  </a:cubicBezTo>
                  <a:cubicBezTo>
                    <a:pt x="97" y="57"/>
                    <a:pt x="99" y="59"/>
                    <a:pt x="101" y="60"/>
                  </a:cubicBezTo>
                  <a:cubicBezTo>
                    <a:pt x="102" y="58"/>
                    <a:pt x="103" y="56"/>
                    <a:pt x="101" y="53"/>
                  </a:cubicBezTo>
                  <a:cubicBezTo>
                    <a:pt x="76" y="22"/>
                    <a:pt x="76" y="22"/>
                    <a:pt x="76" y="22"/>
                  </a:cubicBezTo>
                  <a:cubicBezTo>
                    <a:pt x="76" y="22"/>
                    <a:pt x="75" y="21"/>
                    <a:pt x="75" y="21"/>
                  </a:cubicBezTo>
                  <a:cubicBezTo>
                    <a:pt x="83" y="14"/>
                    <a:pt x="83" y="14"/>
                    <a:pt x="83" y="14"/>
                  </a:cubicBezTo>
                  <a:cubicBezTo>
                    <a:pt x="92" y="26"/>
                    <a:pt x="92" y="26"/>
                    <a:pt x="92" y="26"/>
                  </a:cubicBezTo>
                  <a:cubicBezTo>
                    <a:pt x="94" y="28"/>
                    <a:pt x="97" y="28"/>
                    <a:pt x="100" y="26"/>
                  </a:cubicBezTo>
                  <a:cubicBezTo>
                    <a:pt x="102" y="24"/>
                    <a:pt x="103" y="21"/>
                    <a:pt x="101" y="19"/>
                  </a:cubicBezTo>
                  <a:cubicBezTo>
                    <a:pt x="89" y="3"/>
                    <a:pt x="89" y="3"/>
                    <a:pt x="89" y="3"/>
                  </a:cubicBezTo>
                  <a:cubicBezTo>
                    <a:pt x="89" y="3"/>
                    <a:pt x="88" y="3"/>
                    <a:pt x="88" y="3"/>
                  </a:cubicBezTo>
                  <a:cubicBezTo>
                    <a:pt x="88" y="3"/>
                    <a:pt x="88" y="3"/>
                    <a:pt x="88" y="3"/>
                  </a:cubicBezTo>
                  <a:cubicBezTo>
                    <a:pt x="86" y="0"/>
                    <a:pt x="83" y="0"/>
                    <a:pt x="80" y="2"/>
                  </a:cubicBezTo>
                  <a:cubicBezTo>
                    <a:pt x="62" y="17"/>
                    <a:pt x="62" y="17"/>
                    <a:pt x="62" y="17"/>
                  </a:cubicBezTo>
                  <a:cubicBezTo>
                    <a:pt x="61" y="17"/>
                    <a:pt x="61" y="18"/>
                    <a:pt x="61" y="18"/>
                  </a:cubicBezTo>
                  <a:cubicBezTo>
                    <a:pt x="53" y="24"/>
                    <a:pt x="53" y="24"/>
                    <a:pt x="53" y="24"/>
                  </a:cubicBezTo>
                  <a:cubicBezTo>
                    <a:pt x="52" y="25"/>
                    <a:pt x="52" y="25"/>
                    <a:pt x="51" y="26"/>
                  </a:cubicBezTo>
                  <a:cubicBezTo>
                    <a:pt x="7" y="18"/>
                    <a:pt x="7" y="18"/>
                    <a:pt x="7" y="18"/>
                  </a:cubicBezTo>
                  <a:cubicBezTo>
                    <a:pt x="4" y="18"/>
                    <a:pt x="1" y="20"/>
                    <a:pt x="0" y="23"/>
                  </a:cubicBezTo>
                  <a:cubicBezTo>
                    <a:pt x="0" y="26"/>
                    <a:pt x="2" y="29"/>
                    <a:pt x="5" y="2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265"/>
            <p:cNvSpPr>
              <a:spLocks/>
            </p:cNvSpPr>
            <p:nvPr/>
          </p:nvSpPr>
          <p:spPr bwMode="auto">
            <a:xfrm>
              <a:off x="1159743" y="1169191"/>
              <a:ext cx="201308" cy="51687"/>
            </a:xfrm>
            <a:custGeom>
              <a:avLst/>
              <a:gdLst>
                <a:gd name="T0" fmla="*/ 145 w 145"/>
                <a:gd name="T1" fmla="*/ 21 h 36"/>
                <a:gd name="T2" fmla="*/ 128 w 145"/>
                <a:gd name="T3" fmla="*/ 26 h 36"/>
                <a:gd name="T4" fmla="*/ 115 w 145"/>
                <a:gd name="T5" fmla="*/ 29 h 36"/>
                <a:gd name="T6" fmla="*/ 104 w 145"/>
                <a:gd name="T7" fmla="*/ 21 h 36"/>
                <a:gd name="T8" fmla="*/ 89 w 145"/>
                <a:gd name="T9" fmla="*/ 12 h 36"/>
                <a:gd name="T10" fmla="*/ 72 w 145"/>
                <a:gd name="T11" fmla="*/ 16 h 36"/>
                <a:gd name="T12" fmla="*/ 59 w 145"/>
                <a:gd name="T13" fmla="*/ 19 h 36"/>
                <a:gd name="T14" fmla="*/ 48 w 145"/>
                <a:gd name="T15" fmla="*/ 11 h 36"/>
                <a:gd name="T16" fmla="*/ 33 w 145"/>
                <a:gd name="T17" fmla="*/ 2 h 36"/>
                <a:gd name="T18" fmla="*/ 15 w 145"/>
                <a:gd name="T19" fmla="*/ 6 h 36"/>
                <a:gd name="T20" fmla="*/ 2 w 145"/>
                <a:gd name="T21" fmla="*/ 9 h 36"/>
                <a:gd name="T22" fmla="*/ 1 w 145"/>
                <a:gd name="T23" fmla="*/ 9 h 36"/>
                <a:gd name="T24" fmla="*/ 0 w 145"/>
                <a:gd name="T25" fmla="*/ 15 h 36"/>
                <a:gd name="T26" fmla="*/ 1 w 145"/>
                <a:gd name="T27" fmla="*/ 15 h 36"/>
                <a:gd name="T28" fmla="*/ 19 w 145"/>
                <a:gd name="T29" fmla="*/ 11 h 36"/>
                <a:gd name="T30" fmla="*/ 32 w 145"/>
                <a:gd name="T31" fmla="*/ 8 h 36"/>
                <a:gd name="T32" fmla="*/ 43 w 145"/>
                <a:gd name="T33" fmla="*/ 15 h 36"/>
                <a:gd name="T34" fmla="*/ 58 w 145"/>
                <a:gd name="T35" fmla="*/ 25 h 36"/>
                <a:gd name="T36" fmla="*/ 75 w 145"/>
                <a:gd name="T37" fmla="*/ 21 h 36"/>
                <a:gd name="T38" fmla="*/ 88 w 145"/>
                <a:gd name="T39" fmla="*/ 18 h 36"/>
                <a:gd name="T40" fmla="*/ 99 w 145"/>
                <a:gd name="T41" fmla="*/ 25 h 36"/>
                <a:gd name="T42" fmla="*/ 114 w 145"/>
                <a:gd name="T43" fmla="*/ 35 h 36"/>
                <a:gd name="T44" fmla="*/ 131 w 145"/>
                <a:gd name="T45" fmla="*/ 31 h 36"/>
                <a:gd name="T46" fmla="*/ 144 w 145"/>
                <a:gd name="T47" fmla="*/ 28 h 36"/>
                <a:gd name="T48" fmla="*/ 145 w 145"/>
                <a:gd name="T49"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36">
                  <a:moveTo>
                    <a:pt x="145" y="21"/>
                  </a:moveTo>
                  <a:cubicBezTo>
                    <a:pt x="137" y="20"/>
                    <a:pt x="132" y="23"/>
                    <a:pt x="128" y="26"/>
                  </a:cubicBezTo>
                  <a:cubicBezTo>
                    <a:pt x="124" y="28"/>
                    <a:pt x="121" y="30"/>
                    <a:pt x="115" y="29"/>
                  </a:cubicBezTo>
                  <a:cubicBezTo>
                    <a:pt x="109" y="28"/>
                    <a:pt x="107" y="25"/>
                    <a:pt x="104" y="21"/>
                  </a:cubicBezTo>
                  <a:cubicBezTo>
                    <a:pt x="101" y="17"/>
                    <a:pt x="97" y="13"/>
                    <a:pt x="89" y="12"/>
                  </a:cubicBezTo>
                  <a:cubicBezTo>
                    <a:pt x="81" y="10"/>
                    <a:pt x="76" y="13"/>
                    <a:pt x="72" y="16"/>
                  </a:cubicBezTo>
                  <a:cubicBezTo>
                    <a:pt x="68" y="18"/>
                    <a:pt x="65" y="20"/>
                    <a:pt x="59" y="19"/>
                  </a:cubicBezTo>
                  <a:cubicBezTo>
                    <a:pt x="53" y="18"/>
                    <a:pt x="50" y="15"/>
                    <a:pt x="48" y="11"/>
                  </a:cubicBezTo>
                  <a:cubicBezTo>
                    <a:pt x="44" y="8"/>
                    <a:pt x="41" y="3"/>
                    <a:pt x="33" y="2"/>
                  </a:cubicBezTo>
                  <a:cubicBezTo>
                    <a:pt x="24" y="0"/>
                    <a:pt x="20" y="3"/>
                    <a:pt x="15" y="6"/>
                  </a:cubicBezTo>
                  <a:cubicBezTo>
                    <a:pt x="12" y="8"/>
                    <a:pt x="8" y="10"/>
                    <a:pt x="2" y="9"/>
                  </a:cubicBezTo>
                  <a:cubicBezTo>
                    <a:pt x="2" y="9"/>
                    <a:pt x="2" y="9"/>
                    <a:pt x="1" y="9"/>
                  </a:cubicBezTo>
                  <a:cubicBezTo>
                    <a:pt x="0" y="15"/>
                    <a:pt x="0" y="15"/>
                    <a:pt x="0" y="15"/>
                  </a:cubicBezTo>
                  <a:cubicBezTo>
                    <a:pt x="1" y="15"/>
                    <a:pt x="1" y="15"/>
                    <a:pt x="1" y="15"/>
                  </a:cubicBezTo>
                  <a:cubicBezTo>
                    <a:pt x="9" y="17"/>
                    <a:pt x="14" y="14"/>
                    <a:pt x="19" y="11"/>
                  </a:cubicBezTo>
                  <a:cubicBezTo>
                    <a:pt x="22" y="9"/>
                    <a:pt x="26" y="7"/>
                    <a:pt x="32" y="8"/>
                  </a:cubicBezTo>
                  <a:cubicBezTo>
                    <a:pt x="37" y="9"/>
                    <a:pt x="40" y="12"/>
                    <a:pt x="43" y="15"/>
                  </a:cubicBezTo>
                  <a:cubicBezTo>
                    <a:pt x="46" y="19"/>
                    <a:pt x="49" y="24"/>
                    <a:pt x="58" y="25"/>
                  </a:cubicBezTo>
                  <a:cubicBezTo>
                    <a:pt x="66" y="27"/>
                    <a:pt x="71" y="24"/>
                    <a:pt x="75" y="21"/>
                  </a:cubicBezTo>
                  <a:cubicBezTo>
                    <a:pt x="79" y="19"/>
                    <a:pt x="82" y="17"/>
                    <a:pt x="88" y="18"/>
                  </a:cubicBezTo>
                  <a:cubicBezTo>
                    <a:pt x="94" y="19"/>
                    <a:pt x="96" y="22"/>
                    <a:pt x="99" y="25"/>
                  </a:cubicBezTo>
                  <a:cubicBezTo>
                    <a:pt x="102" y="29"/>
                    <a:pt x="106" y="34"/>
                    <a:pt x="114" y="35"/>
                  </a:cubicBezTo>
                  <a:cubicBezTo>
                    <a:pt x="122" y="36"/>
                    <a:pt x="127" y="33"/>
                    <a:pt x="131" y="31"/>
                  </a:cubicBezTo>
                  <a:cubicBezTo>
                    <a:pt x="135" y="29"/>
                    <a:pt x="138" y="27"/>
                    <a:pt x="144" y="28"/>
                  </a:cubicBezTo>
                  <a:lnTo>
                    <a:pt x="145" y="21"/>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266"/>
            <p:cNvSpPr>
              <a:spLocks/>
            </p:cNvSpPr>
            <p:nvPr/>
          </p:nvSpPr>
          <p:spPr bwMode="auto">
            <a:xfrm>
              <a:off x="1159743" y="1185232"/>
              <a:ext cx="199526" cy="51686"/>
            </a:xfrm>
            <a:custGeom>
              <a:avLst/>
              <a:gdLst>
                <a:gd name="T0" fmla="*/ 145 w 145"/>
                <a:gd name="T1" fmla="*/ 21 h 37"/>
                <a:gd name="T2" fmla="*/ 128 w 145"/>
                <a:gd name="T3" fmla="*/ 26 h 37"/>
                <a:gd name="T4" fmla="*/ 115 w 145"/>
                <a:gd name="T5" fmla="*/ 29 h 37"/>
                <a:gd name="T6" fmla="*/ 104 w 145"/>
                <a:gd name="T7" fmla="*/ 21 h 37"/>
                <a:gd name="T8" fmla="*/ 89 w 145"/>
                <a:gd name="T9" fmla="*/ 12 h 37"/>
                <a:gd name="T10" fmla="*/ 72 w 145"/>
                <a:gd name="T11" fmla="*/ 16 h 37"/>
                <a:gd name="T12" fmla="*/ 59 w 145"/>
                <a:gd name="T13" fmla="*/ 19 h 37"/>
                <a:gd name="T14" fmla="*/ 48 w 145"/>
                <a:gd name="T15" fmla="*/ 12 h 37"/>
                <a:gd name="T16" fmla="*/ 33 w 145"/>
                <a:gd name="T17" fmla="*/ 2 h 37"/>
                <a:gd name="T18" fmla="*/ 15 w 145"/>
                <a:gd name="T19" fmla="*/ 6 h 37"/>
                <a:gd name="T20" fmla="*/ 2 w 145"/>
                <a:gd name="T21" fmla="*/ 9 h 37"/>
                <a:gd name="T22" fmla="*/ 2 w 145"/>
                <a:gd name="T23" fmla="*/ 9 h 37"/>
                <a:gd name="T24" fmla="*/ 0 w 145"/>
                <a:gd name="T25" fmla="*/ 15 h 37"/>
                <a:gd name="T26" fmla="*/ 1 w 145"/>
                <a:gd name="T27" fmla="*/ 15 h 37"/>
                <a:gd name="T28" fmla="*/ 19 w 145"/>
                <a:gd name="T29" fmla="*/ 11 h 37"/>
                <a:gd name="T30" fmla="*/ 32 w 145"/>
                <a:gd name="T31" fmla="*/ 8 h 37"/>
                <a:gd name="T32" fmla="*/ 43 w 145"/>
                <a:gd name="T33" fmla="*/ 16 h 37"/>
                <a:gd name="T34" fmla="*/ 58 w 145"/>
                <a:gd name="T35" fmla="*/ 25 h 37"/>
                <a:gd name="T36" fmla="*/ 75 w 145"/>
                <a:gd name="T37" fmla="*/ 21 h 37"/>
                <a:gd name="T38" fmla="*/ 88 w 145"/>
                <a:gd name="T39" fmla="*/ 18 h 37"/>
                <a:gd name="T40" fmla="*/ 99 w 145"/>
                <a:gd name="T41" fmla="*/ 25 h 37"/>
                <a:gd name="T42" fmla="*/ 114 w 145"/>
                <a:gd name="T43" fmla="*/ 35 h 37"/>
                <a:gd name="T44" fmla="*/ 131 w 145"/>
                <a:gd name="T45" fmla="*/ 31 h 37"/>
                <a:gd name="T46" fmla="*/ 144 w 145"/>
                <a:gd name="T47" fmla="*/ 28 h 37"/>
                <a:gd name="T48" fmla="*/ 145 w 145"/>
                <a:gd name="T4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37">
                  <a:moveTo>
                    <a:pt x="145" y="21"/>
                  </a:moveTo>
                  <a:cubicBezTo>
                    <a:pt x="137" y="20"/>
                    <a:pt x="132" y="23"/>
                    <a:pt x="128" y="26"/>
                  </a:cubicBezTo>
                  <a:cubicBezTo>
                    <a:pt x="124" y="28"/>
                    <a:pt x="121" y="30"/>
                    <a:pt x="115" y="29"/>
                  </a:cubicBezTo>
                  <a:cubicBezTo>
                    <a:pt x="109" y="28"/>
                    <a:pt x="107" y="25"/>
                    <a:pt x="104" y="21"/>
                  </a:cubicBezTo>
                  <a:cubicBezTo>
                    <a:pt x="101" y="17"/>
                    <a:pt x="97" y="13"/>
                    <a:pt x="89" y="12"/>
                  </a:cubicBezTo>
                  <a:cubicBezTo>
                    <a:pt x="81" y="10"/>
                    <a:pt x="76" y="13"/>
                    <a:pt x="72" y="16"/>
                  </a:cubicBezTo>
                  <a:cubicBezTo>
                    <a:pt x="68" y="18"/>
                    <a:pt x="65" y="20"/>
                    <a:pt x="59" y="19"/>
                  </a:cubicBezTo>
                  <a:cubicBezTo>
                    <a:pt x="53" y="18"/>
                    <a:pt x="50" y="15"/>
                    <a:pt x="48" y="12"/>
                  </a:cubicBezTo>
                  <a:cubicBezTo>
                    <a:pt x="44" y="8"/>
                    <a:pt x="41" y="3"/>
                    <a:pt x="33" y="2"/>
                  </a:cubicBezTo>
                  <a:cubicBezTo>
                    <a:pt x="25" y="0"/>
                    <a:pt x="20" y="3"/>
                    <a:pt x="15" y="6"/>
                  </a:cubicBezTo>
                  <a:cubicBezTo>
                    <a:pt x="12" y="8"/>
                    <a:pt x="8" y="10"/>
                    <a:pt x="2" y="9"/>
                  </a:cubicBezTo>
                  <a:cubicBezTo>
                    <a:pt x="2" y="9"/>
                    <a:pt x="2" y="9"/>
                    <a:pt x="2" y="9"/>
                  </a:cubicBezTo>
                  <a:cubicBezTo>
                    <a:pt x="0" y="15"/>
                    <a:pt x="0" y="15"/>
                    <a:pt x="0" y="15"/>
                  </a:cubicBezTo>
                  <a:cubicBezTo>
                    <a:pt x="1" y="15"/>
                    <a:pt x="1" y="15"/>
                    <a:pt x="1" y="15"/>
                  </a:cubicBezTo>
                  <a:cubicBezTo>
                    <a:pt x="10" y="17"/>
                    <a:pt x="14" y="14"/>
                    <a:pt x="19" y="11"/>
                  </a:cubicBezTo>
                  <a:cubicBezTo>
                    <a:pt x="22" y="9"/>
                    <a:pt x="26" y="7"/>
                    <a:pt x="32" y="8"/>
                  </a:cubicBezTo>
                  <a:cubicBezTo>
                    <a:pt x="38" y="9"/>
                    <a:pt x="40" y="12"/>
                    <a:pt x="43" y="16"/>
                  </a:cubicBezTo>
                  <a:cubicBezTo>
                    <a:pt x="46" y="19"/>
                    <a:pt x="49" y="24"/>
                    <a:pt x="58" y="25"/>
                  </a:cubicBezTo>
                  <a:cubicBezTo>
                    <a:pt x="66" y="27"/>
                    <a:pt x="71" y="24"/>
                    <a:pt x="75" y="21"/>
                  </a:cubicBezTo>
                  <a:cubicBezTo>
                    <a:pt x="79" y="19"/>
                    <a:pt x="82" y="17"/>
                    <a:pt x="88" y="18"/>
                  </a:cubicBezTo>
                  <a:cubicBezTo>
                    <a:pt x="94" y="19"/>
                    <a:pt x="96" y="22"/>
                    <a:pt x="99" y="25"/>
                  </a:cubicBezTo>
                  <a:cubicBezTo>
                    <a:pt x="102" y="29"/>
                    <a:pt x="106" y="34"/>
                    <a:pt x="114" y="35"/>
                  </a:cubicBezTo>
                  <a:cubicBezTo>
                    <a:pt x="122" y="37"/>
                    <a:pt x="127" y="34"/>
                    <a:pt x="131" y="31"/>
                  </a:cubicBezTo>
                  <a:cubicBezTo>
                    <a:pt x="135" y="29"/>
                    <a:pt x="138" y="27"/>
                    <a:pt x="144" y="28"/>
                  </a:cubicBezTo>
                  <a:lnTo>
                    <a:pt x="145" y="21"/>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267"/>
            <p:cNvSpPr>
              <a:spLocks/>
            </p:cNvSpPr>
            <p:nvPr/>
          </p:nvSpPr>
          <p:spPr bwMode="auto">
            <a:xfrm>
              <a:off x="1156180" y="1201272"/>
              <a:ext cx="199526" cy="51687"/>
            </a:xfrm>
            <a:custGeom>
              <a:avLst/>
              <a:gdLst>
                <a:gd name="T0" fmla="*/ 145 w 145"/>
                <a:gd name="T1" fmla="*/ 21 h 37"/>
                <a:gd name="T2" fmla="*/ 128 w 145"/>
                <a:gd name="T3" fmla="*/ 26 h 37"/>
                <a:gd name="T4" fmla="*/ 115 w 145"/>
                <a:gd name="T5" fmla="*/ 29 h 37"/>
                <a:gd name="T6" fmla="*/ 104 w 145"/>
                <a:gd name="T7" fmla="*/ 21 h 37"/>
                <a:gd name="T8" fmla="*/ 89 w 145"/>
                <a:gd name="T9" fmla="*/ 12 h 37"/>
                <a:gd name="T10" fmla="*/ 72 w 145"/>
                <a:gd name="T11" fmla="*/ 16 h 37"/>
                <a:gd name="T12" fmla="*/ 59 w 145"/>
                <a:gd name="T13" fmla="*/ 19 h 37"/>
                <a:gd name="T14" fmla="*/ 48 w 145"/>
                <a:gd name="T15" fmla="*/ 12 h 37"/>
                <a:gd name="T16" fmla="*/ 33 w 145"/>
                <a:gd name="T17" fmla="*/ 2 h 37"/>
                <a:gd name="T18" fmla="*/ 15 w 145"/>
                <a:gd name="T19" fmla="*/ 6 h 37"/>
                <a:gd name="T20" fmla="*/ 2 w 145"/>
                <a:gd name="T21" fmla="*/ 9 h 37"/>
                <a:gd name="T22" fmla="*/ 2 w 145"/>
                <a:gd name="T23" fmla="*/ 9 h 37"/>
                <a:gd name="T24" fmla="*/ 0 w 145"/>
                <a:gd name="T25" fmla="*/ 15 h 37"/>
                <a:gd name="T26" fmla="*/ 1 w 145"/>
                <a:gd name="T27" fmla="*/ 16 h 37"/>
                <a:gd name="T28" fmla="*/ 19 w 145"/>
                <a:gd name="T29" fmla="*/ 11 h 37"/>
                <a:gd name="T30" fmla="*/ 32 w 145"/>
                <a:gd name="T31" fmla="*/ 8 h 37"/>
                <a:gd name="T32" fmla="*/ 43 w 145"/>
                <a:gd name="T33" fmla="*/ 16 h 37"/>
                <a:gd name="T34" fmla="*/ 58 w 145"/>
                <a:gd name="T35" fmla="*/ 25 h 37"/>
                <a:gd name="T36" fmla="*/ 75 w 145"/>
                <a:gd name="T37" fmla="*/ 21 h 37"/>
                <a:gd name="T38" fmla="*/ 88 w 145"/>
                <a:gd name="T39" fmla="*/ 18 h 37"/>
                <a:gd name="T40" fmla="*/ 99 w 145"/>
                <a:gd name="T41" fmla="*/ 25 h 37"/>
                <a:gd name="T42" fmla="*/ 114 w 145"/>
                <a:gd name="T43" fmla="*/ 35 h 37"/>
                <a:gd name="T44" fmla="*/ 131 w 145"/>
                <a:gd name="T45" fmla="*/ 31 h 37"/>
                <a:gd name="T46" fmla="*/ 144 w 145"/>
                <a:gd name="T47" fmla="*/ 28 h 37"/>
                <a:gd name="T48" fmla="*/ 145 w 145"/>
                <a:gd name="T4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37">
                  <a:moveTo>
                    <a:pt x="145" y="21"/>
                  </a:moveTo>
                  <a:cubicBezTo>
                    <a:pt x="137" y="20"/>
                    <a:pt x="132" y="23"/>
                    <a:pt x="128" y="26"/>
                  </a:cubicBezTo>
                  <a:cubicBezTo>
                    <a:pt x="124" y="28"/>
                    <a:pt x="121" y="30"/>
                    <a:pt x="115" y="29"/>
                  </a:cubicBezTo>
                  <a:cubicBezTo>
                    <a:pt x="109" y="28"/>
                    <a:pt x="107" y="25"/>
                    <a:pt x="104" y="21"/>
                  </a:cubicBezTo>
                  <a:cubicBezTo>
                    <a:pt x="101" y="18"/>
                    <a:pt x="97" y="13"/>
                    <a:pt x="89" y="12"/>
                  </a:cubicBezTo>
                  <a:cubicBezTo>
                    <a:pt x="81" y="10"/>
                    <a:pt x="76" y="13"/>
                    <a:pt x="72" y="16"/>
                  </a:cubicBezTo>
                  <a:cubicBezTo>
                    <a:pt x="68" y="18"/>
                    <a:pt x="65" y="20"/>
                    <a:pt x="59" y="19"/>
                  </a:cubicBezTo>
                  <a:cubicBezTo>
                    <a:pt x="53" y="18"/>
                    <a:pt x="51" y="15"/>
                    <a:pt x="48" y="12"/>
                  </a:cubicBezTo>
                  <a:cubicBezTo>
                    <a:pt x="45" y="8"/>
                    <a:pt x="41" y="3"/>
                    <a:pt x="33" y="2"/>
                  </a:cubicBezTo>
                  <a:cubicBezTo>
                    <a:pt x="25" y="0"/>
                    <a:pt x="20" y="3"/>
                    <a:pt x="15" y="6"/>
                  </a:cubicBezTo>
                  <a:cubicBezTo>
                    <a:pt x="12" y="8"/>
                    <a:pt x="8" y="10"/>
                    <a:pt x="2" y="9"/>
                  </a:cubicBezTo>
                  <a:cubicBezTo>
                    <a:pt x="2" y="9"/>
                    <a:pt x="2" y="9"/>
                    <a:pt x="2" y="9"/>
                  </a:cubicBezTo>
                  <a:cubicBezTo>
                    <a:pt x="0" y="15"/>
                    <a:pt x="0" y="15"/>
                    <a:pt x="0" y="15"/>
                  </a:cubicBezTo>
                  <a:cubicBezTo>
                    <a:pt x="1" y="15"/>
                    <a:pt x="1" y="15"/>
                    <a:pt x="1" y="16"/>
                  </a:cubicBezTo>
                  <a:cubicBezTo>
                    <a:pt x="10" y="17"/>
                    <a:pt x="14" y="14"/>
                    <a:pt x="19" y="11"/>
                  </a:cubicBezTo>
                  <a:cubicBezTo>
                    <a:pt x="23" y="9"/>
                    <a:pt x="26" y="7"/>
                    <a:pt x="32" y="8"/>
                  </a:cubicBezTo>
                  <a:cubicBezTo>
                    <a:pt x="38" y="9"/>
                    <a:pt x="40" y="12"/>
                    <a:pt x="43" y="16"/>
                  </a:cubicBezTo>
                  <a:cubicBezTo>
                    <a:pt x="46" y="19"/>
                    <a:pt x="50" y="24"/>
                    <a:pt x="58" y="25"/>
                  </a:cubicBezTo>
                  <a:cubicBezTo>
                    <a:pt x="66" y="27"/>
                    <a:pt x="71" y="24"/>
                    <a:pt x="75" y="21"/>
                  </a:cubicBezTo>
                  <a:cubicBezTo>
                    <a:pt x="79" y="19"/>
                    <a:pt x="82" y="17"/>
                    <a:pt x="88" y="18"/>
                  </a:cubicBezTo>
                  <a:cubicBezTo>
                    <a:pt x="94" y="19"/>
                    <a:pt x="96" y="22"/>
                    <a:pt x="99" y="25"/>
                  </a:cubicBezTo>
                  <a:cubicBezTo>
                    <a:pt x="102" y="29"/>
                    <a:pt x="106" y="34"/>
                    <a:pt x="114" y="35"/>
                  </a:cubicBezTo>
                  <a:cubicBezTo>
                    <a:pt x="122" y="37"/>
                    <a:pt x="127" y="34"/>
                    <a:pt x="131" y="31"/>
                  </a:cubicBezTo>
                  <a:cubicBezTo>
                    <a:pt x="135" y="29"/>
                    <a:pt x="138" y="27"/>
                    <a:pt x="144" y="28"/>
                  </a:cubicBezTo>
                  <a:lnTo>
                    <a:pt x="145" y="21"/>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268"/>
            <p:cNvSpPr>
              <a:spLocks/>
            </p:cNvSpPr>
            <p:nvPr/>
          </p:nvSpPr>
          <p:spPr bwMode="auto">
            <a:xfrm>
              <a:off x="1222095" y="1115722"/>
              <a:ext cx="39193" cy="39211"/>
            </a:xfrm>
            <a:custGeom>
              <a:avLst/>
              <a:gdLst>
                <a:gd name="T0" fmla="*/ 4 w 28"/>
                <a:gd name="T1" fmla="*/ 22 h 28"/>
                <a:gd name="T2" fmla="*/ 22 w 28"/>
                <a:gd name="T3" fmla="*/ 24 h 28"/>
                <a:gd name="T4" fmla="*/ 24 w 28"/>
                <a:gd name="T5" fmla="*/ 6 h 28"/>
                <a:gd name="T6" fmla="*/ 6 w 28"/>
                <a:gd name="T7" fmla="*/ 4 h 28"/>
                <a:gd name="T8" fmla="*/ 4 w 28"/>
                <a:gd name="T9" fmla="*/ 22 h 28"/>
              </a:gdLst>
              <a:ahLst/>
              <a:cxnLst>
                <a:cxn ang="0">
                  <a:pos x="T0" y="T1"/>
                </a:cxn>
                <a:cxn ang="0">
                  <a:pos x="T2" y="T3"/>
                </a:cxn>
                <a:cxn ang="0">
                  <a:pos x="T4" y="T5"/>
                </a:cxn>
                <a:cxn ang="0">
                  <a:pos x="T6" y="T7"/>
                </a:cxn>
                <a:cxn ang="0">
                  <a:pos x="T8" y="T9"/>
                </a:cxn>
              </a:cxnLst>
              <a:rect l="0" t="0" r="r" b="b"/>
              <a:pathLst>
                <a:path w="28" h="28">
                  <a:moveTo>
                    <a:pt x="4" y="22"/>
                  </a:moveTo>
                  <a:cubicBezTo>
                    <a:pt x="9" y="27"/>
                    <a:pt x="16" y="28"/>
                    <a:pt x="22" y="24"/>
                  </a:cubicBezTo>
                  <a:cubicBezTo>
                    <a:pt x="27" y="19"/>
                    <a:pt x="28" y="12"/>
                    <a:pt x="24" y="6"/>
                  </a:cubicBezTo>
                  <a:cubicBezTo>
                    <a:pt x="19" y="1"/>
                    <a:pt x="12" y="0"/>
                    <a:pt x="6" y="4"/>
                  </a:cubicBezTo>
                  <a:cubicBezTo>
                    <a:pt x="1" y="9"/>
                    <a:pt x="0" y="16"/>
                    <a:pt x="4" y="2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269"/>
            <p:cNvSpPr>
              <a:spLocks/>
            </p:cNvSpPr>
            <p:nvPr/>
          </p:nvSpPr>
          <p:spPr bwMode="auto">
            <a:xfrm>
              <a:off x="96200" y="429536"/>
              <a:ext cx="185274" cy="99809"/>
            </a:xfrm>
            <a:custGeom>
              <a:avLst/>
              <a:gdLst>
                <a:gd name="T0" fmla="*/ 7 w 134"/>
                <a:gd name="T1" fmla="*/ 54 h 71"/>
                <a:gd name="T2" fmla="*/ 67 w 134"/>
                <a:gd name="T3" fmla="*/ 54 h 71"/>
                <a:gd name="T4" fmla="*/ 70 w 134"/>
                <a:gd name="T5" fmla="*/ 56 h 71"/>
                <a:gd name="T6" fmla="*/ 79 w 134"/>
                <a:gd name="T7" fmla="*/ 65 h 71"/>
                <a:gd name="T8" fmla="*/ 101 w 134"/>
                <a:gd name="T9" fmla="*/ 56 h 71"/>
                <a:gd name="T10" fmla="*/ 125 w 134"/>
                <a:gd name="T11" fmla="*/ 66 h 71"/>
                <a:gd name="T12" fmla="*/ 132 w 134"/>
                <a:gd name="T13" fmla="*/ 71 h 71"/>
                <a:gd name="T14" fmla="*/ 131 w 134"/>
                <a:gd name="T15" fmla="*/ 63 h 71"/>
                <a:gd name="T16" fmla="*/ 93 w 134"/>
                <a:gd name="T17" fmla="*/ 30 h 71"/>
                <a:gd name="T18" fmla="*/ 92 w 134"/>
                <a:gd name="T19" fmla="*/ 28 h 71"/>
                <a:gd name="T20" fmla="*/ 100 w 134"/>
                <a:gd name="T21" fmla="*/ 18 h 71"/>
                <a:gd name="T22" fmla="*/ 114 w 134"/>
                <a:gd name="T23" fmla="*/ 30 h 71"/>
                <a:gd name="T24" fmla="*/ 124 w 134"/>
                <a:gd name="T25" fmla="*/ 30 h 71"/>
                <a:gd name="T26" fmla="*/ 123 w 134"/>
                <a:gd name="T27" fmla="*/ 20 h 71"/>
                <a:gd name="T28" fmla="*/ 105 w 134"/>
                <a:gd name="T29" fmla="*/ 4 h 71"/>
                <a:gd name="T30" fmla="*/ 104 w 134"/>
                <a:gd name="T31" fmla="*/ 3 h 71"/>
                <a:gd name="T32" fmla="*/ 104 w 134"/>
                <a:gd name="T33" fmla="*/ 3 h 71"/>
                <a:gd name="T34" fmla="*/ 94 w 134"/>
                <a:gd name="T35" fmla="*/ 4 h 71"/>
                <a:gd name="T36" fmla="*/ 74 w 134"/>
                <a:gd name="T37" fmla="*/ 27 h 71"/>
                <a:gd name="T38" fmla="*/ 74 w 134"/>
                <a:gd name="T39" fmla="*/ 28 h 71"/>
                <a:gd name="T40" fmla="*/ 65 w 134"/>
                <a:gd name="T41" fmla="*/ 37 h 71"/>
                <a:gd name="T42" fmla="*/ 64 w 134"/>
                <a:gd name="T43" fmla="*/ 40 h 71"/>
                <a:gd name="T44" fmla="*/ 7 w 134"/>
                <a:gd name="T45" fmla="*/ 40 h 71"/>
                <a:gd name="T46" fmla="*/ 0 w 134"/>
                <a:gd name="T47" fmla="*/ 47 h 71"/>
                <a:gd name="T48" fmla="*/ 7 w 134"/>
                <a:gd name="T49"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4" h="71">
                  <a:moveTo>
                    <a:pt x="7" y="54"/>
                  </a:moveTo>
                  <a:cubicBezTo>
                    <a:pt x="67" y="54"/>
                    <a:pt x="67" y="54"/>
                    <a:pt x="67" y="54"/>
                  </a:cubicBezTo>
                  <a:cubicBezTo>
                    <a:pt x="68" y="55"/>
                    <a:pt x="69" y="56"/>
                    <a:pt x="70" y="56"/>
                  </a:cubicBezTo>
                  <a:cubicBezTo>
                    <a:pt x="79" y="65"/>
                    <a:pt x="79" y="65"/>
                    <a:pt x="79" y="65"/>
                  </a:cubicBezTo>
                  <a:cubicBezTo>
                    <a:pt x="84" y="61"/>
                    <a:pt x="90" y="56"/>
                    <a:pt x="101" y="56"/>
                  </a:cubicBezTo>
                  <a:cubicBezTo>
                    <a:pt x="113" y="56"/>
                    <a:pt x="120" y="62"/>
                    <a:pt x="125" y="66"/>
                  </a:cubicBezTo>
                  <a:cubicBezTo>
                    <a:pt x="127" y="68"/>
                    <a:pt x="129" y="70"/>
                    <a:pt x="132" y="71"/>
                  </a:cubicBezTo>
                  <a:cubicBezTo>
                    <a:pt x="134" y="68"/>
                    <a:pt x="134" y="66"/>
                    <a:pt x="131" y="63"/>
                  </a:cubicBezTo>
                  <a:cubicBezTo>
                    <a:pt x="93" y="30"/>
                    <a:pt x="93" y="30"/>
                    <a:pt x="93" y="30"/>
                  </a:cubicBezTo>
                  <a:cubicBezTo>
                    <a:pt x="93" y="29"/>
                    <a:pt x="92" y="29"/>
                    <a:pt x="92" y="28"/>
                  </a:cubicBezTo>
                  <a:cubicBezTo>
                    <a:pt x="100" y="18"/>
                    <a:pt x="100" y="18"/>
                    <a:pt x="100" y="18"/>
                  </a:cubicBezTo>
                  <a:cubicBezTo>
                    <a:pt x="114" y="30"/>
                    <a:pt x="114" y="30"/>
                    <a:pt x="114" y="30"/>
                  </a:cubicBezTo>
                  <a:cubicBezTo>
                    <a:pt x="117" y="33"/>
                    <a:pt x="121" y="33"/>
                    <a:pt x="124" y="30"/>
                  </a:cubicBezTo>
                  <a:cubicBezTo>
                    <a:pt x="126" y="27"/>
                    <a:pt x="126" y="22"/>
                    <a:pt x="123" y="20"/>
                  </a:cubicBezTo>
                  <a:cubicBezTo>
                    <a:pt x="105" y="4"/>
                    <a:pt x="105" y="4"/>
                    <a:pt x="105" y="4"/>
                  </a:cubicBezTo>
                  <a:cubicBezTo>
                    <a:pt x="105" y="3"/>
                    <a:pt x="105" y="3"/>
                    <a:pt x="104" y="3"/>
                  </a:cubicBezTo>
                  <a:cubicBezTo>
                    <a:pt x="104" y="3"/>
                    <a:pt x="104" y="3"/>
                    <a:pt x="104" y="3"/>
                  </a:cubicBezTo>
                  <a:cubicBezTo>
                    <a:pt x="101" y="0"/>
                    <a:pt x="97" y="1"/>
                    <a:pt x="94" y="4"/>
                  </a:cubicBezTo>
                  <a:cubicBezTo>
                    <a:pt x="74" y="27"/>
                    <a:pt x="74" y="27"/>
                    <a:pt x="74" y="27"/>
                  </a:cubicBezTo>
                  <a:cubicBezTo>
                    <a:pt x="74" y="27"/>
                    <a:pt x="74" y="27"/>
                    <a:pt x="74" y="28"/>
                  </a:cubicBezTo>
                  <a:cubicBezTo>
                    <a:pt x="65" y="37"/>
                    <a:pt x="65" y="37"/>
                    <a:pt x="65" y="37"/>
                  </a:cubicBezTo>
                  <a:cubicBezTo>
                    <a:pt x="65" y="38"/>
                    <a:pt x="64" y="39"/>
                    <a:pt x="64" y="40"/>
                  </a:cubicBezTo>
                  <a:cubicBezTo>
                    <a:pt x="7" y="40"/>
                    <a:pt x="7" y="40"/>
                    <a:pt x="7" y="40"/>
                  </a:cubicBezTo>
                  <a:cubicBezTo>
                    <a:pt x="3" y="40"/>
                    <a:pt x="0" y="43"/>
                    <a:pt x="0" y="47"/>
                  </a:cubicBezTo>
                  <a:cubicBezTo>
                    <a:pt x="0" y="51"/>
                    <a:pt x="3" y="54"/>
                    <a:pt x="7" y="5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270"/>
            <p:cNvSpPr>
              <a:spLocks/>
            </p:cNvSpPr>
            <p:nvPr/>
          </p:nvSpPr>
          <p:spPr bwMode="auto">
            <a:xfrm>
              <a:off x="85511" y="515086"/>
              <a:ext cx="247625" cy="30299"/>
            </a:xfrm>
            <a:custGeom>
              <a:avLst/>
              <a:gdLst>
                <a:gd name="T0" fmla="*/ 180 w 180"/>
                <a:gd name="T1" fmla="*/ 0 h 23"/>
                <a:gd name="T2" fmla="*/ 160 w 180"/>
                <a:gd name="T3" fmla="*/ 9 h 23"/>
                <a:gd name="T4" fmla="*/ 145 w 180"/>
                <a:gd name="T5" fmla="*/ 15 h 23"/>
                <a:gd name="T6" fmla="*/ 130 w 180"/>
                <a:gd name="T7" fmla="*/ 9 h 23"/>
                <a:gd name="T8" fmla="*/ 109 w 180"/>
                <a:gd name="T9" fmla="*/ 0 h 23"/>
                <a:gd name="T10" fmla="*/ 89 w 180"/>
                <a:gd name="T11" fmla="*/ 9 h 23"/>
                <a:gd name="T12" fmla="*/ 73 w 180"/>
                <a:gd name="T13" fmla="*/ 15 h 23"/>
                <a:gd name="T14" fmla="*/ 58 w 180"/>
                <a:gd name="T15" fmla="*/ 9 h 23"/>
                <a:gd name="T16" fmla="*/ 38 w 180"/>
                <a:gd name="T17" fmla="*/ 0 h 23"/>
                <a:gd name="T18" fmla="*/ 17 w 180"/>
                <a:gd name="T19" fmla="*/ 9 h 23"/>
                <a:gd name="T20" fmla="*/ 2 w 180"/>
                <a:gd name="T21" fmla="*/ 15 h 23"/>
                <a:gd name="T22" fmla="*/ 0 w 180"/>
                <a:gd name="T23" fmla="*/ 15 h 23"/>
                <a:gd name="T24" fmla="*/ 0 w 180"/>
                <a:gd name="T25" fmla="*/ 23 h 23"/>
                <a:gd name="T26" fmla="*/ 2 w 180"/>
                <a:gd name="T27" fmla="*/ 23 h 23"/>
                <a:gd name="T28" fmla="*/ 22 w 180"/>
                <a:gd name="T29" fmla="*/ 14 h 23"/>
                <a:gd name="T30" fmla="*/ 38 w 180"/>
                <a:gd name="T31" fmla="*/ 8 h 23"/>
                <a:gd name="T32" fmla="*/ 53 w 180"/>
                <a:gd name="T33" fmla="*/ 14 h 23"/>
                <a:gd name="T34" fmla="*/ 73 w 180"/>
                <a:gd name="T35" fmla="*/ 23 h 23"/>
                <a:gd name="T36" fmla="*/ 94 w 180"/>
                <a:gd name="T37" fmla="*/ 14 h 23"/>
                <a:gd name="T38" fmla="*/ 109 w 180"/>
                <a:gd name="T39" fmla="*/ 8 h 23"/>
                <a:gd name="T40" fmla="*/ 125 w 180"/>
                <a:gd name="T41" fmla="*/ 14 h 23"/>
                <a:gd name="T42" fmla="*/ 145 w 180"/>
                <a:gd name="T43" fmla="*/ 23 h 23"/>
                <a:gd name="T44" fmla="*/ 166 w 180"/>
                <a:gd name="T45" fmla="*/ 14 h 23"/>
                <a:gd name="T46" fmla="*/ 180 w 180"/>
                <a:gd name="T47" fmla="*/ 8 h 23"/>
                <a:gd name="T48" fmla="*/ 180 w 180"/>
                <a:gd name="T4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3">
                  <a:moveTo>
                    <a:pt x="180" y="0"/>
                  </a:moveTo>
                  <a:cubicBezTo>
                    <a:pt x="170" y="0"/>
                    <a:pt x="165" y="4"/>
                    <a:pt x="160" y="9"/>
                  </a:cubicBezTo>
                  <a:cubicBezTo>
                    <a:pt x="156" y="12"/>
                    <a:pt x="153" y="15"/>
                    <a:pt x="145" y="15"/>
                  </a:cubicBezTo>
                  <a:cubicBezTo>
                    <a:pt x="138" y="15"/>
                    <a:pt x="134" y="12"/>
                    <a:pt x="130" y="9"/>
                  </a:cubicBezTo>
                  <a:cubicBezTo>
                    <a:pt x="125" y="4"/>
                    <a:pt x="120" y="0"/>
                    <a:pt x="109" y="0"/>
                  </a:cubicBezTo>
                  <a:cubicBezTo>
                    <a:pt x="99" y="0"/>
                    <a:pt x="93" y="4"/>
                    <a:pt x="89" y="9"/>
                  </a:cubicBezTo>
                  <a:cubicBezTo>
                    <a:pt x="85" y="12"/>
                    <a:pt x="81" y="15"/>
                    <a:pt x="73" y="15"/>
                  </a:cubicBezTo>
                  <a:cubicBezTo>
                    <a:pt x="66" y="15"/>
                    <a:pt x="62" y="12"/>
                    <a:pt x="58" y="9"/>
                  </a:cubicBezTo>
                  <a:cubicBezTo>
                    <a:pt x="53" y="4"/>
                    <a:pt x="48" y="0"/>
                    <a:pt x="38" y="0"/>
                  </a:cubicBezTo>
                  <a:cubicBezTo>
                    <a:pt x="27" y="0"/>
                    <a:pt x="22" y="4"/>
                    <a:pt x="17" y="9"/>
                  </a:cubicBezTo>
                  <a:cubicBezTo>
                    <a:pt x="13" y="12"/>
                    <a:pt x="9" y="15"/>
                    <a:pt x="2" y="15"/>
                  </a:cubicBezTo>
                  <a:cubicBezTo>
                    <a:pt x="1" y="15"/>
                    <a:pt x="1" y="15"/>
                    <a:pt x="0" y="15"/>
                  </a:cubicBezTo>
                  <a:cubicBezTo>
                    <a:pt x="0" y="23"/>
                    <a:pt x="0" y="23"/>
                    <a:pt x="0" y="23"/>
                  </a:cubicBezTo>
                  <a:cubicBezTo>
                    <a:pt x="1" y="23"/>
                    <a:pt x="1" y="23"/>
                    <a:pt x="2" y="23"/>
                  </a:cubicBezTo>
                  <a:cubicBezTo>
                    <a:pt x="12" y="23"/>
                    <a:pt x="17" y="19"/>
                    <a:pt x="22" y="14"/>
                  </a:cubicBezTo>
                  <a:cubicBezTo>
                    <a:pt x="26" y="11"/>
                    <a:pt x="30" y="8"/>
                    <a:pt x="38" y="8"/>
                  </a:cubicBezTo>
                  <a:cubicBezTo>
                    <a:pt x="45" y="8"/>
                    <a:pt x="49" y="11"/>
                    <a:pt x="53" y="14"/>
                  </a:cubicBezTo>
                  <a:cubicBezTo>
                    <a:pt x="58" y="19"/>
                    <a:pt x="63" y="23"/>
                    <a:pt x="73" y="23"/>
                  </a:cubicBezTo>
                  <a:cubicBezTo>
                    <a:pt x="84" y="23"/>
                    <a:pt x="89" y="19"/>
                    <a:pt x="94" y="14"/>
                  </a:cubicBezTo>
                  <a:cubicBezTo>
                    <a:pt x="98" y="11"/>
                    <a:pt x="102" y="8"/>
                    <a:pt x="109" y="8"/>
                  </a:cubicBezTo>
                  <a:cubicBezTo>
                    <a:pt x="117" y="8"/>
                    <a:pt x="120" y="11"/>
                    <a:pt x="125" y="14"/>
                  </a:cubicBezTo>
                  <a:cubicBezTo>
                    <a:pt x="129" y="19"/>
                    <a:pt x="135" y="23"/>
                    <a:pt x="145" y="23"/>
                  </a:cubicBezTo>
                  <a:cubicBezTo>
                    <a:pt x="156" y="23"/>
                    <a:pt x="161" y="19"/>
                    <a:pt x="166" y="14"/>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Freeform 271"/>
            <p:cNvSpPr>
              <a:spLocks/>
            </p:cNvSpPr>
            <p:nvPr/>
          </p:nvSpPr>
          <p:spPr bwMode="auto">
            <a:xfrm>
              <a:off x="85511" y="532909"/>
              <a:ext cx="247625" cy="32081"/>
            </a:xfrm>
            <a:custGeom>
              <a:avLst/>
              <a:gdLst>
                <a:gd name="T0" fmla="*/ 180 w 180"/>
                <a:gd name="T1" fmla="*/ 0 h 23"/>
                <a:gd name="T2" fmla="*/ 160 w 180"/>
                <a:gd name="T3" fmla="*/ 9 h 23"/>
                <a:gd name="T4" fmla="*/ 145 w 180"/>
                <a:gd name="T5" fmla="*/ 16 h 23"/>
                <a:gd name="T6" fmla="*/ 130 w 180"/>
                <a:gd name="T7" fmla="*/ 9 h 23"/>
                <a:gd name="T8" fmla="*/ 109 w 180"/>
                <a:gd name="T9" fmla="*/ 0 h 23"/>
                <a:gd name="T10" fmla="*/ 89 w 180"/>
                <a:gd name="T11" fmla="*/ 9 h 23"/>
                <a:gd name="T12" fmla="*/ 73 w 180"/>
                <a:gd name="T13" fmla="*/ 16 h 23"/>
                <a:gd name="T14" fmla="*/ 58 w 180"/>
                <a:gd name="T15" fmla="*/ 9 h 23"/>
                <a:gd name="T16" fmla="*/ 38 w 180"/>
                <a:gd name="T17" fmla="*/ 0 h 23"/>
                <a:gd name="T18" fmla="*/ 17 w 180"/>
                <a:gd name="T19" fmla="*/ 9 h 23"/>
                <a:gd name="T20" fmla="*/ 2 w 180"/>
                <a:gd name="T21" fmla="*/ 16 h 23"/>
                <a:gd name="T22" fmla="*/ 0 w 180"/>
                <a:gd name="T23" fmla="*/ 16 h 23"/>
                <a:gd name="T24" fmla="*/ 0 w 180"/>
                <a:gd name="T25" fmla="*/ 23 h 23"/>
                <a:gd name="T26" fmla="*/ 2 w 180"/>
                <a:gd name="T27" fmla="*/ 23 h 23"/>
                <a:gd name="T28" fmla="*/ 22 w 180"/>
                <a:gd name="T29" fmla="*/ 15 h 23"/>
                <a:gd name="T30" fmla="*/ 38 w 180"/>
                <a:gd name="T31" fmla="*/ 8 h 23"/>
                <a:gd name="T32" fmla="*/ 53 w 180"/>
                <a:gd name="T33" fmla="*/ 15 h 23"/>
                <a:gd name="T34" fmla="*/ 73 w 180"/>
                <a:gd name="T35" fmla="*/ 23 h 23"/>
                <a:gd name="T36" fmla="*/ 94 w 180"/>
                <a:gd name="T37" fmla="*/ 15 h 23"/>
                <a:gd name="T38" fmla="*/ 109 w 180"/>
                <a:gd name="T39" fmla="*/ 8 h 23"/>
                <a:gd name="T40" fmla="*/ 125 w 180"/>
                <a:gd name="T41" fmla="*/ 15 h 23"/>
                <a:gd name="T42" fmla="*/ 145 w 180"/>
                <a:gd name="T43" fmla="*/ 23 h 23"/>
                <a:gd name="T44" fmla="*/ 166 w 180"/>
                <a:gd name="T45" fmla="*/ 15 h 23"/>
                <a:gd name="T46" fmla="*/ 180 w 180"/>
                <a:gd name="T47" fmla="*/ 8 h 23"/>
                <a:gd name="T48" fmla="*/ 180 w 180"/>
                <a:gd name="T4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3">
                  <a:moveTo>
                    <a:pt x="180" y="0"/>
                  </a:moveTo>
                  <a:cubicBezTo>
                    <a:pt x="170" y="0"/>
                    <a:pt x="165" y="5"/>
                    <a:pt x="160" y="9"/>
                  </a:cubicBezTo>
                  <a:cubicBezTo>
                    <a:pt x="156" y="12"/>
                    <a:pt x="153" y="16"/>
                    <a:pt x="145" y="16"/>
                  </a:cubicBezTo>
                  <a:cubicBezTo>
                    <a:pt x="138" y="16"/>
                    <a:pt x="134" y="12"/>
                    <a:pt x="130" y="9"/>
                  </a:cubicBezTo>
                  <a:cubicBezTo>
                    <a:pt x="125" y="5"/>
                    <a:pt x="120" y="0"/>
                    <a:pt x="109" y="0"/>
                  </a:cubicBezTo>
                  <a:cubicBezTo>
                    <a:pt x="99" y="0"/>
                    <a:pt x="93" y="5"/>
                    <a:pt x="89" y="9"/>
                  </a:cubicBezTo>
                  <a:cubicBezTo>
                    <a:pt x="85" y="12"/>
                    <a:pt x="81" y="16"/>
                    <a:pt x="73" y="16"/>
                  </a:cubicBezTo>
                  <a:cubicBezTo>
                    <a:pt x="66" y="16"/>
                    <a:pt x="62" y="12"/>
                    <a:pt x="58" y="9"/>
                  </a:cubicBezTo>
                  <a:cubicBezTo>
                    <a:pt x="53" y="5"/>
                    <a:pt x="48" y="0"/>
                    <a:pt x="38" y="0"/>
                  </a:cubicBezTo>
                  <a:cubicBezTo>
                    <a:pt x="27" y="0"/>
                    <a:pt x="22" y="5"/>
                    <a:pt x="17" y="9"/>
                  </a:cubicBezTo>
                  <a:cubicBezTo>
                    <a:pt x="13" y="12"/>
                    <a:pt x="9" y="16"/>
                    <a:pt x="2" y="16"/>
                  </a:cubicBezTo>
                  <a:cubicBezTo>
                    <a:pt x="1" y="16"/>
                    <a:pt x="1" y="16"/>
                    <a:pt x="0" y="16"/>
                  </a:cubicBezTo>
                  <a:cubicBezTo>
                    <a:pt x="0" y="23"/>
                    <a:pt x="0" y="23"/>
                    <a:pt x="0" y="23"/>
                  </a:cubicBezTo>
                  <a:cubicBezTo>
                    <a:pt x="1" y="23"/>
                    <a:pt x="1" y="23"/>
                    <a:pt x="2" y="23"/>
                  </a:cubicBezTo>
                  <a:cubicBezTo>
                    <a:pt x="12" y="23"/>
                    <a:pt x="17" y="19"/>
                    <a:pt x="22" y="15"/>
                  </a:cubicBezTo>
                  <a:cubicBezTo>
                    <a:pt x="26" y="11"/>
                    <a:pt x="30" y="8"/>
                    <a:pt x="38" y="8"/>
                  </a:cubicBezTo>
                  <a:cubicBezTo>
                    <a:pt x="45" y="8"/>
                    <a:pt x="49" y="11"/>
                    <a:pt x="53" y="15"/>
                  </a:cubicBezTo>
                  <a:cubicBezTo>
                    <a:pt x="58" y="19"/>
                    <a:pt x="63" y="23"/>
                    <a:pt x="73" y="23"/>
                  </a:cubicBezTo>
                  <a:cubicBezTo>
                    <a:pt x="84" y="23"/>
                    <a:pt x="89" y="19"/>
                    <a:pt x="94" y="15"/>
                  </a:cubicBezTo>
                  <a:cubicBezTo>
                    <a:pt x="98" y="11"/>
                    <a:pt x="102" y="8"/>
                    <a:pt x="109" y="8"/>
                  </a:cubicBezTo>
                  <a:cubicBezTo>
                    <a:pt x="117" y="8"/>
                    <a:pt x="120" y="11"/>
                    <a:pt x="125" y="15"/>
                  </a:cubicBezTo>
                  <a:cubicBezTo>
                    <a:pt x="129" y="19"/>
                    <a:pt x="135" y="23"/>
                    <a:pt x="145" y="23"/>
                  </a:cubicBezTo>
                  <a:cubicBezTo>
                    <a:pt x="156" y="23"/>
                    <a:pt x="161" y="19"/>
                    <a:pt x="166" y="15"/>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 name="Freeform 272"/>
            <p:cNvSpPr>
              <a:spLocks/>
            </p:cNvSpPr>
            <p:nvPr/>
          </p:nvSpPr>
          <p:spPr bwMode="auto">
            <a:xfrm>
              <a:off x="85511" y="552514"/>
              <a:ext cx="247625" cy="33864"/>
            </a:xfrm>
            <a:custGeom>
              <a:avLst/>
              <a:gdLst>
                <a:gd name="T0" fmla="*/ 180 w 180"/>
                <a:gd name="T1" fmla="*/ 0 h 24"/>
                <a:gd name="T2" fmla="*/ 160 w 180"/>
                <a:gd name="T3" fmla="*/ 9 h 24"/>
                <a:gd name="T4" fmla="*/ 145 w 180"/>
                <a:gd name="T5" fmla="*/ 16 h 24"/>
                <a:gd name="T6" fmla="*/ 130 w 180"/>
                <a:gd name="T7" fmla="*/ 9 h 24"/>
                <a:gd name="T8" fmla="*/ 109 w 180"/>
                <a:gd name="T9" fmla="*/ 0 h 24"/>
                <a:gd name="T10" fmla="*/ 89 w 180"/>
                <a:gd name="T11" fmla="*/ 9 h 24"/>
                <a:gd name="T12" fmla="*/ 73 w 180"/>
                <a:gd name="T13" fmla="*/ 16 h 24"/>
                <a:gd name="T14" fmla="*/ 58 w 180"/>
                <a:gd name="T15" fmla="*/ 9 h 24"/>
                <a:gd name="T16" fmla="*/ 38 w 180"/>
                <a:gd name="T17" fmla="*/ 0 h 24"/>
                <a:gd name="T18" fmla="*/ 17 w 180"/>
                <a:gd name="T19" fmla="*/ 9 h 24"/>
                <a:gd name="T20" fmla="*/ 2 w 180"/>
                <a:gd name="T21" fmla="*/ 16 h 24"/>
                <a:gd name="T22" fmla="*/ 0 w 180"/>
                <a:gd name="T23" fmla="*/ 16 h 24"/>
                <a:gd name="T24" fmla="*/ 0 w 180"/>
                <a:gd name="T25" fmla="*/ 24 h 24"/>
                <a:gd name="T26" fmla="*/ 2 w 180"/>
                <a:gd name="T27" fmla="*/ 24 h 24"/>
                <a:gd name="T28" fmla="*/ 22 w 180"/>
                <a:gd name="T29" fmla="*/ 15 h 24"/>
                <a:gd name="T30" fmla="*/ 38 w 180"/>
                <a:gd name="T31" fmla="*/ 8 h 24"/>
                <a:gd name="T32" fmla="*/ 53 w 180"/>
                <a:gd name="T33" fmla="*/ 15 h 24"/>
                <a:gd name="T34" fmla="*/ 73 w 180"/>
                <a:gd name="T35" fmla="*/ 24 h 24"/>
                <a:gd name="T36" fmla="*/ 94 w 180"/>
                <a:gd name="T37" fmla="*/ 15 h 24"/>
                <a:gd name="T38" fmla="*/ 109 w 180"/>
                <a:gd name="T39" fmla="*/ 8 h 24"/>
                <a:gd name="T40" fmla="*/ 125 w 180"/>
                <a:gd name="T41" fmla="*/ 15 h 24"/>
                <a:gd name="T42" fmla="*/ 145 w 180"/>
                <a:gd name="T43" fmla="*/ 24 h 24"/>
                <a:gd name="T44" fmla="*/ 166 w 180"/>
                <a:gd name="T45" fmla="*/ 15 h 24"/>
                <a:gd name="T46" fmla="*/ 180 w 180"/>
                <a:gd name="T47" fmla="*/ 8 h 24"/>
                <a:gd name="T48" fmla="*/ 180 w 180"/>
                <a:gd name="T4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4">
                  <a:moveTo>
                    <a:pt x="180" y="0"/>
                  </a:moveTo>
                  <a:cubicBezTo>
                    <a:pt x="170" y="0"/>
                    <a:pt x="165" y="5"/>
                    <a:pt x="160" y="9"/>
                  </a:cubicBezTo>
                  <a:cubicBezTo>
                    <a:pt x="156" y="12"/>
                    <a:pt x="153" y="16"/>
                    <a:pt x="145" y="16"/>
                  </a:cubicBezTo>
                  <a:cubicBezTo>
                    <a:pt x="138" y="16"/>
                    <a:pt x="134" y="12"/>
                    <a:pt x="130" y="9"/>
                  </a:cubicBezTo>
                  <a:cubicBezTo>
                    <a:pt x="125" y="5"/>
                    <a:pt x="120" y="0"/>
                    <a:pt x="109" y="0"/>
                  </a:cubicBezTo>
                  <a:cubicBezTo>
                    <a:pt x="99" y="0"/>
                    <a:pt x="93" y="5"/>
                    <a:pt x="89" y="9"/>
                  </a:cubicBezTo>
                  <a:cubicBezTo>
                    <a:pt x="85" y="12"/>
                    <a:pt x="81" y="16"/>
                    <a:pt x="73" y="16"/>
                  </a:cubicBezTo>
                  <a:cubicBezTo>
                    <a:pt x="66" y="16"/>
                    <a:pt x="62" y="12"/>
                    <a:pt x="58" y="9"/>
                  </a:cubicBezTo>
                  <a:cubicBezTo>
                    <a:pt x="53" y="5"/>
                    <a:pt x="48" y="0"/>
                    <a:pt x="38" y="0"/>
                  </a:cubicBezTo>
                  <a:cubicBezTo>
                    <a:pt x="27" y="0"/>
                    <a:pt x="22" y="5"/>
                    <a:pt x="17" y="9"/>
                  </a:cubicBezTo>
                  <a:cubicBezTo>
                    <a:pt x="13" y="12"/>
                    <a:pt x="9" y="16"/>
                    <a:pt x="2" y="16"/>
                  </a:cubicBezTo>
                  <a:cubicBezTo>
                    <a:pt x="1" y="16"/>
                    <a:pt x="1" y="16"/>
                    <a:pt x="0" y="16"/>
                  </a:cubicBezTo>
                  <a:cubicBezTo>
                    <a:pt x="0" y="24"/>
                    <a:pt x="0" y="24"/>
                    <a:pt x="0" y="24"/>
                  </a:cubicBezTo>
                  <a:cubicBezTo>
                    <a:pt x="1" y="24"/>
                    <a:pt x="1" y="24"/>
                    <a:pt x="2" y="24"/>
                  </a:cubicBezTo>
                  <a:cubicBezTo>
                    <a:pt x="12" y="24"/>
                    <a:pt x="17" y="19"/>
                    <a:pt x="22" y="15"/>
                  </a:cubicBezTo>
                  <a:cubicBezTo>
                    <a:pt x="26" y="11"/>
                    <a:pt x="30" y="8"/>
                    <a:pt x="38" y="8"/>
                  </a:cubicBezTo>
                  <a:cubicBezTo>
                    <a:pt x="45" y="8"/>
                    <a:pt x="49" y="11"/>
                    <a:pt x="53" y="15"/>
                  </a:cubicBezTo>
                  <a:cubicBezTo>
                    <a:pt x="58" y="19"/>
                    <a:pt x="63" y="24"/>
                    <a:pt x="73" y="24"/>
                  </a:cubicBezTo>
                  <a:cubicBezTo>
                    <a:pt x="84" y="24"/>
                    <a:pt x="89" y="19"/>
                    <a:pt x="94" y="15"/>
                  </a:cubicBezTo>
                  <a:cubicBezTo>
                    <a:pt x="98" y="11"/>
                    <a:pt x="102" y="8"/>
                    <a:pt x="109" y="8"/>
                  </a:cubicBezTo>
                  <a:cubicBezTo>
                    <a:pt x="117" y="8"/>
                    <a:pt x="120" y="11"/>
                    <a:pt x="125" y="15"/>
                  </a:cubicBezTo>
                  <a:cubicBezTo>
                    <a:pt x="129" y="19"/>
                    <a:pt x="135" y="24"/>
                    <a:pt x="145" y="24"/>
                  </a:cubicBezTo>
                  <a:cubicBezTo>
                    <a:pt x="156" y="24"/>
                    <a:pt x="161" y="19"/>
                    <a:pt x="166" y="15"/>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273"/>
            <p:cNvSpPr>
              <a:spLocks/>
            </p:cNvSpPr>
            <p:nvPr/>
          </p:nvSpPr>
          <p:spPr bwMode="auto">
            <a:xfrm>
              <a:off x="151425" y="434882"/>
              <a:ext cx="44538" cy="48123"/>
            </a:xfrm>
            <a:custGeom>
              <a:avLst/>
              <a:gdLst>
                <a:gd name="T0" fmla="*/ 7 w 34"/>
                <a:gd name="T1" fmla="*/ 29 h 35"/>
                <a:gd name="T2" fmla="*/ 29 w 34"/>
                <a:gd name="T3" fmla="*/ 28 h 35"/>
                <a:gd name="T4" fmla="*/ 27 w 34"/>
                <a:gd name="T5" fmla="*/ 6 h 35"/>
                <a:gd name="T6" fmla="*/ 6 w 34"/>
                <a:gd name="T7" fmla="*/ 7 h 35"/>
                <a:gd name="T8" fmla="*/ 7 w 34"/>
                <a:gd name="T9" fmla="*/ 29 h 35"/>
              </a:gdLst>
              <a:ahLst/>
              <a:cxnLst>
                <a:cxn ang="0">
                  <a:pos x="T0" y="T1"/>
                </a:cxn>
                <a:cxn ang="0">
                  <a:pos x="T2" y="T3"/>
                </a:cxn>
                <a:cxn ang="0">
                  <a:pos x="T4" y="T5"/>
                </a:cxn>
                <a:cxn ang="0">
                  <a:pos x="T6" y="T7"/>
                </a:cxn>
                <a:cxn ang="0">
                  <a:pos x="T8" y="T9"/>
                </a:cxn>
              </a:cxnLst>
              <a:rect l="0" t="0" r="r" b="b"/>
              <a:pathLst>
                <a:path w="34" h="35">
                  <a:moveTo>
                    <a:pt x="7" y="29"/>
                  </a:moveTo>
                  <a:cubicBezTo>
                    <a:pt x="13" y="35"/>
                    <a:pt x="23" y="34"/>
                    <a:pt x="29" y="28"/>
                  </a:cubicBezTo>
                  <a:cubicBezTo>
                    <a:pt x="34" y="21"/>
                    <a:pt x="34" y="12"/>
                    <a:pt x="27" y="6"/>
                  </a:cubicBezTo>
                  <a:cubicBezTo>
                    <a:pt x="21" y="0"/>
                    <a:pt x="11" y="1"/>
                    <a:pt x="6" y="7"/>
                  </a:cubicBezTo>
                  <a:cubicBezTo>
                    <a:pt x="0" y="14"/>
                    <a:pt x="1" y="24"/>
                    <a:pt x="7" y="2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274"/>
            <p:cNvSpPr>
              <a:spLocks/>
            </p:cNvSpPr>
            <p:nvPr/>
          </p:nvSpPr>
          <p:spPr bwMode="auto">
            <a:xfrm>
              <a:off x="1622928" y="636283"/>
              <a:ext cx="187056" cy="98026"/>
            </a:xfrm>
            <a:custGeom>
              <a:avLst/>
              <a:gdLst>
                <a:gd name="T0" fmla="*/ 7 w 135"/>
                <a:gd name="T1" fmla="*/ 54 h 71"/>
                <a:gd name="T2" fmla="*/ 68 w 135"/>
                <a:gd name="T3" fmla="*/ 54 h 71"/>
                <a:gd name="T4" fmla="*/ 70 w 135"/>
                <a:gd name="T5" fmla="*/ 56 h 71"/>
                <a:gd name="T6" fmla="*/ 80 w 135"/>
                <a:gd name="T7" fmla="*/ 65 h 71"/>
                <a:gd name="T8" fmla="*/ 102 w 135"/>
                <a:gd name="T9" fmla="*/ 56 h 71"/>
                <a:gd name="T10" fmla="*/ 126 w 135"/>
                <a:gd name="T11" fmla="*/ 66 h 71"/>
                <a:gd name="T12" fmla="*/ 133 w 135"/>
                <a:gd name="T13" fmla="*/ 71 h 71"/>
                <a:gd name="T14" fmla="*/ 132 w 135"/>
                <a:gd name="T15" fmla="*/ 63 h 71"/>
                <a:gd name="T16" fmla="*/ 94 w 135"/>
                <a:gd name="T17" fmla="*/ 30 h 71"/>
                <a:gd name="T18" fmla="*/ 92 w 135"/>
                <a:gd name="T19" fmla="*/ 28 h 71"/>
                <a:gd name="T20" fmla="*/ 101 w 135"/>
                <a:gd name="T21" fmla="*/ 18 h 71"/>
                <a:gd name="T22" fmla="*/ 115 w 135"/>
                <a:gd name="T23" fmla="*/ 30 h 71"/>
                <a:gd name="T24" fmla="*/ 125 w 135"/>
                <a:gd name="T25" fmla="*/ 30 h 71"/>
                <a:gd name="T26" fmla="*/ 124 w 135"/>
                <a:gd name="T27" fmla="*/ 20 h 71"/>
                <a:gd name="T28" fmla="*/ 106 w 135"/>
                <a:gd name="T29" fmla="*/ 3 h 71"/>
                <a:gd name="T30" fmla="*/ 105 w 135"/>
                <a:gd name="T31" fmla="*/ 3 h 71"/>
                <a:gd name="T32" fmla="*/ 105 w 135"/>
                <a:gd name="T33" fmla="*/ 3 h 71"/>
                <a:gd name="T34" fmla="*/ 95 w 135"/>
                <a:gd name="T35" fmla="*/ 4 h 71"/>
                <a:gd name="T36" fmla="*/ 75 w 135"/>
                <a:gd name="T37" fmla="*/ 27 h 71"/>
                <a:gd name="T38" fmla="*/ 74 w 135"/>
                <a:gd name="T39" fmla="*/ 28 h 71"/>
                <a:gd name="T40" fmla="*/ 66 w 135"/>
                <a:gd name="T41" fmla="*/ 37 h 71"/>
                <a:gd name="T42" fmla="*/ 65 w 135"/>
                <a:gd name="T43" fmla="*/ 40 h 71"/>
                <a:gd name="T44" fmla="*/ 7 w 135"/>
                <a:gd name="T45" fmla="*/ 40 h 71"/>
                <a:gd name="T46" fmla="*/ 0 w 135"/>
                <a:gd name="T47" fmla="*/ 47 h 71"/>
                <a:gd name="T48" fmla="*/ 7 w 135"/>
                <a:gd name="T49"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71">
                  <a:moveTo>
                    <a:pt x="7" y="54"/>
                  </a:moveTo>
                  <a:cubicBezTo>
                    <a:pt x="68" y="54"/>
                    <a:pt x="68" y="54"/>
                    <a:pt x="68" y="54"/>
                  </a:cubicBezTo>
                  <a:cubicBezTo>
                    <a:pt x="69" y="55"/>
                    <a:pt x="70" y="56"/>
                    <a:pt x="70" y="56"/>
                  </a:cubicBezTo>
                  <a:cubicBezTo>
                    <a:pt x="80" y="65"/>
                    <a:pt x="80" y="65"/>
                    <a:pt x="80" y="65"/>
                  </a:cubicBezTo>
                  <a:cubicBezTo>
                    <a:pt x="85" y="61"/>
                    <a:pt x="91" y="56"/>
                    <a:pt x="102" y="56"/>
                  </a:cubicBezTo>
                  <a:cubicBezTo>
                    <a:pt x="114" y="56"/>
                    <a:pt x="121" y="62"/>
                    <a:pt x="126" y="66"/>
                  </a:cubicBezTo>
                  <a:cubicBezTo>
                    <a:pt x="128" y="68"/>
                    <a:pt x="130" y="70"/>
                    <a:pt x="133" y="71"/>
                  </a:cubicBezTo>
                  <a:cubicBezTo>
                    <a:pt x="134" y="68"/>
                    <a:pt x="135" y="66"/>
                    <a:pt x="132" y="63"/>
                  </a:cubicBezTo>
                  <a:cubicBezTo>
                    <a:pt x="94" y="30"/>
                    <a:pt x="94" y="30"/>
                    <a:pt x="94" y="30"/>
                  </a:cubicBezTo>
                  <a:cubicBezTo>
                    <a:pt x="94" y="29"/>
                    <a:pt x="93" y="29"/>
                    <a:pt x="92" y="28"/>
                  </a:cubicBezTo>
                  <a:cubicBezTo>
                    <a:pt x="101" y="18"/>
                    <a:pt x="101" y="18"/>
                    <a:pt x="101" y="18"/>
                  </a:cubicBezTo>
                  <a:cubicBezTo>
                    <a:pt x="115" y="30"/>
                    <a:pt x="115" y="30"/>
                    <a:pt x="115" y="30"/>
                  </a:cubicBezTo>
                  <a:cubicBezTo>
                    <a:pt x="118" y="33"/>
                    <a:pt x="122" y="33"/>
                    <a:pt x="125" y="30"/>
                  </a:cubicBezTo>
                  <a:cubicBezTo>
                    <a:pt x="127" y="27"/>
                    <a:pt x="127" y="22"/>
                    <a:pt x="124" y="20"/>
                  </a:cubicBezTo>
                  <a:cubicBezTo>
                    <a:pt x="106" y="3"/>
                    <a:pt x="106" y="3"/>
                    <a:pt x="106" y="3"/>
                  </a:cubicBezTo>
                  <a:cubicBezTo>
                    <a:pt x="106" y="3"/>
                    <a:pt x="105" y="3"/>
                    <a:pt x="105" y="3"/>
                  </a:cubicBezTo>
                  <a:cubicBezTo>
                    <a:pt x="105" y="3"/>
                    <a:pt x="105" y="3"/>
                    <a:pt x="105" y="3"/>
                  </a:cubicBezTo>
                  <a:cubicBezTo>
                    <a:pt x="102" y="0"/>
                    <a:pt x="97" y="1"/>
                    <a:pt x="95" y="4"/>
                  </a:cubicBezTo>
                  <a:cubicBezTo>
                    <a:pt x="75" y="27"/>
                    <a:pt x="75" y="27"/>
                    <a:pt x="75" y="27"/>
                  </a:cubicBezTo>
                  <a:cubicBezTo>
                    <a:pt x="75" y="27"/>
                    <a:pt x="75" y="27"/>
                    <a:pt x="74" y="28"/>
                  </a:cubicBezTo>
                  <a:cubicBezTo>
                    <a:pt x="66" y="37"/>
                    <a:pt x="66" y="37"/>
                    <a:pt x="66" y="37"/>
                  </a:cubicBezTo>
                  <a:cubicBezTo>
                    <a:pt x="65" y="38"/>
                    <a:pt x="65" y="39"/>
                    <a:pt x="65" y="40"/>
                  </a:cubicBezTo>
                  <a:cubicBezTo>
                    <a:pt x="7" y="40"/>
                    <a:pt x="7" y="40"/>
                    <a:pt x="7" y="40"/>
                  </a:cubicBezTo>
                  <a:cubicBezTo>
                    <a:pt x="4" y="40"/>
                    <a:pt x="0" y="43"/>
                    <a:pt x="0" y="47"/>
                  </a:cubicBezTo>
                  <a:cubicBezTo>
                    <a:pt x="0" y="51"/>
                    <a:pt x="4" y="54"/>
                    <a:pt x="7" y="5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Freeform 275"/>
            <p:cNvSpPr>
              <a:spLocks/>
            </p:cNvSpPr>
            <p:nvPr/>
          </p:nvSpPr>
          <p:spPr bwMode="auto">
            <a:xfrm>
              <a:off x="1612239" y="720050"/>
              <a:ext cx="249407" cy="32081"/>
            </a:xfrm>
            <a:custGeom>
              <a:avLst/>
              <a:gdLst>
                <a:gd name="T0" fmla="*/ 180 w 180"/>
                <a:gd name="T1" fmla="*/ 0 h 23"/>
                <a:gd name="T2" fmla="*/ 160 w 180"/>
                <a:gd name="T3" fmla="*/ 8 h 23"/>
                <a:gd name="T4" fmla="*/ 145 w 180"/>
                <a:gd name="T5" fmla="*/ 15 h 23"/>
                <a:gd name="T6" fmla="*/ 130 w 180"/>
                <a:gd name="T7" fmla="*/ 8 h 23"/>
                <a:gd name="T8" fmla="*/ 109 w 180"/>
                <a:gd name="T9" fmla="*/ 0 h 23"/>
                <a:gd name="T10" fmla="*/ 89 w 180"/>
                <a:gd name="T11" fmla="*/ 8 h 23"/>
                <a:gd name="T12" fmla="*/ 73 w 180"/>
                <a:gd name="T13" fmla="*/ 15 h 23"/>
                <a:gd name="T14" fmla="*/ 58 w 180"/>
                <a:gd name="T15" fmla="*/ 8 h 23"/>
                <a:gd name="T16" fmla="*/ 37 w 180"/>
                <a:gd name="T17" fmla="*/ 0 h 23"/>
                <a:gd name="T18" fmla="*/ 17 w 180"/>
                <a:gd name="T19" fmla="*/ 8 h 23"/>
                <a:gd name="T20" fmla="*/ 1 w 180"/>
                <a:gd name="T21" fmla="*/ 15 h 23"/>
                <a:gd name="T22" fmla="*/ 0 w 180"/>
                <a:gd name="T23" fmla="*/ 15 h 23"/>
                <a:gd name="T24" fmla="*/ 0 w 180"/>
                <a:gd name="T25" fmla="*/ 23 h 23"/>
                <a:gd name="T26" fmla="*/ 1 w 180"/>
                <a:gd name="T27" fmla="*/ 23 h 23"/>
                <a:gd name="T28" fmla="*/ 22 w 180"/>
                <a:gd name="T29" fmla="*/ 14 h 23"/>
                <a:gd name="T30" fmla="*/ 37 w 180"/>
                <a:gd name="T31" fmla="*/ 8 h 23"/>
                <a:gd name="T32" fmla="*/ 53 w 180"/>
                <a:gd name="T33" fmla="*/ 14 h 23"/>
                <a:gd name="T34" fmla="*/ 73 w 180"/>
                <a:gd name="T35" fmla="*/ 23 h 23"/>
                <a:gd name="T36" fmla="*/ 94 w 180"/>
                <a:gd name="T37" fmla="*/ 14 h 23"/>
                <a:gd name="T38" fmla="*/ 109 w 180"/>
                <a:gd name="T39" fmla="*/ 8 h 23"/>
                <a:gd name="T40" fmla="*/ 124 w 180"/>
                <a:gd name="T41" fmla="*/ 14 h 23"/>
                <a:gd name="T42" fmla="*/ 145 w 180"/>
                <a:gd name="T43" fmla="*/ 23 h 23"/>
                <a:gd name="T44" fmla="*/ 166 w 180"/>
                <a:gd name="T45" fmla="*/ 14 h 23"/>
                <a:gd name="T46" fmla="*/ 180 w 180"/>
                <a:gd name="T47" fmla="*/ 8 h 23"/>
                <a:gd name="T48" fmla="*/ 180 w 180"/>
                <a:gd name="T4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3">
                  <a:moveTo>
                    <a:pt x="180" y="0"/>
                  </a:moveTo>
                  <a:cubicBezTo>
                    <a:pt x="170" y="0"/>
                    <a:pt x="165" y="4"/>
                    <a:pt x="160" y="8"/>
                  </a:cubicBezTo>
                  <a:cubicBezTo>
                    <a:pt x="156" y="12"/>
                    <a:pt x="152" y="15"/>
                    <a:pt x="145" y="15"/>
                  </a:cubicBezTo>
                  <a:cubicBezTo>
                    <a:pt x="137" y="15"/>
                    <a:pt x="134" y="12"/>
                    <a:pt x="130" y="8"/>
                  </a:cubicBezTo>
                  <a:cubicBezTo>
                    <a:pt x="125" y="4"/>
                    <a:pt x="120" y="0"/>
                    <a:pt x="109" y="0"/>
                  </a:cubicBezTo>
                  <a:cubicBezTo>
                    <a:pt x="99" y="0"/>
                    <a:pt x="93" y="4"/>
                    <a:pt x="89" y="8"/>
                  </a:cubicBezTo>
                  <a:cubicBezTo>
                    <a:pt x="84" y="12"/>
                    <a:pt x="81" y="15"/>
                    <a:pt x="73" y="15"/>
                  </a:cubicBezTo>
                  <a:cubicBezTo>
                    <a:pt x="66" y="15"/>
                    <a:pt x="62" y="12"/>
                    <a:pt x="58" y="8"/>
                  </a:cubicBezTo>
                  <a:cubicBezTo>
                    <a:pt x="53" y="4"/>
                    <a:pt x="48" y="0"/>
                    <a:pt x="37" y="0"/>
                  </a:cubicBezTo>
                  <a:cubicBezTo>
                    <a:pt x="27" y="0"/>
                    <a:pt x="22" y="4"/>
                    <a:pt x="17" y="8"/>
                  </a:cubicBezTo>
                  <a:cubicBezTo>
                    <a:pt x="13" y="12"/>
                    <a:pt x="9" y="15"/>
                    <a:pt x="1" y="15"/>
                  </a:cubicBezTo>
                  <a:cubicBezTo>
                    <a:pt x="1" y="15"/>
                    <a:pt x="1" y="15"/>
                    <a:pt x="0" y="15"/>
                  </a:cubicBezTo>
                  <a:cubicBezTo>
                    <a:pt x="0" y="23"/>
                    <a:pt x="0" y="23"/>
                    <a:pt x="0" y="23"/>
                  </a:cubicBezTo>
                  <a:cubicBezTo>
                    <a:pt x="1" y="23"/>
                    <a:pt x="1" y="23"/>
                    <a:pt x="1" y="23"/>
                  </a:cubicBezTo>
                  <a:cubicBezTo>
                    <a:pt x="12" y="23"/>
                    <a:pt x="17" y="19"/>
                    <a:pt x="22" y="14"/>
                  </a:cubicBezTo>
                  <a:cubicBezTo>
                    <a:pt x="26" y="11"/>
                    <a:pt x="30" y="8"/>
                    <a:pt x="37" y="8"/>
                  </a:cubicBezTo>
                  <a:cubicBezTo>
                    <a:pt x="45" y="8"/>
                    <a:pt x="48" y="11"/>
                    <a:pt x="53" y="14"/>
                  </a:cubicBezTo>
                  <a:cubicBezTo>
                    <a:pt x="57" y="19"/>
                    <a:pt x="63" y="23"/>
                    <a:pt x="73" y="23"/>
                  </a:cubicBezTo>
                  <a:cubicBezTo>
                    <a:pt x="84" y="23"/>
                    <a:pt x="89" y="19"/>
                    <a:pt x="94" y="14"/>
                  </a:cubicBezTo>
                  <a:cubicBezTo>
                    <a:pt x="98" y="11"/>
                    <a:pt x="102" y="8"/>
                    <a:pt x="109" y="8"/>
                  </a:cubicBezTo>
                  <a:cubicBezTo>
                    <a:pt x="117" y="8"/>
                    <a:pt x="120" y="11"/>
                    <a:pt x="124" y="14"/>
                  </a:cubicBezTo>
                  <a:cubicBezTo>
                    <a:pt x="129" y="19"/>
                    <a:pt x="135" y="23"/>
                    <a:pt x="145" y="23"/>
                  </a:cubicBezTo>
                  <a:cubicBezTo>
                    <a:pt x="155" y="23"/>
                    <a:pt x="161" y="19"/>
                    <a:pt x="166" y="14"/>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 name="Freeform 276"/>
            <p:cNvSpPr>
              <a:spLocks/>
            </p:cNvSpPr>
            <p:nvPr/>
          </p:nvSpPr>
          <p:spPr bwMode="auto">
            <a:xfrm>
              <a:off x="1612239" y="739656"/>
              <a:ext cx="249407" cy="32081"/>
            </a:xfrm>
            <a:custGeom>
              <a:avLst/>
              <a:gdLst>
                <a:gd name="T0" fmla="*/ 180 w 180"/>
                <a:gd name="T1" fmla="*/ 0 h 23"/>
                <a:gd name="T2" fmla="*/ 160 w 180"/>
                <a:gd name="T3" fmla="*/ 9 h 23"/>
                <a:gd name="T4" fmla="*/ 145 w 180"/>
                <a:gd name="T5" fmla="*/ 15 h 23"/>
                <a:gd name="T6" fmla="*/ 130 w 180"/>
                <a:gd name="T7" fmla="*/ 9 h 23"/>
                <a:gd name="T8" fmla="*/ 109 w 180"/>
                <a:gd name="T9" fmla="*/ 0 h 23"/>
                <a:gd name="T10" fmla="*/ 89 w 180"/>
                <a:gd name="T11" fmla="*/ 9 h 23"/>
                <a:gd name="T12" fmla="*/ 73 w 180"/>
                <a:gd name="T13" fmla="*/ 15 h 23"/>
                <a:gd name="T14" fmla="*/ 58 w 180"/>
                <a:gd name="T15" fmla="*/ 9 h 23"/>
                <a:gd name="T16" fmla="*/ 37 w 180"/>
                <a:gd name="T17" fmla="*/ 0 h 23"/>
                <a:gd name="T18" fmla="*/ 17 w 180"/>
                <a:gd name="T19" fmla="*/ 9 h 23"/>
                <a:gd name="T20" fmla="*/ 1 w 180"/>
                <a:gd name="T21" fmla="*/ 15 h 23"/>
                <a:gd name="T22" fmla="*/ 0 w 180"/>
                <a:gd name="T23" fmla="*/ 15 h 23"/>
                <a:gd name="T24" fmla="*/ 0 w 180"/>
                <a:gd name="T25" fmla="*/ 23 h 23"/>
                <a:gd name="T26" fmla="*/ 1 w 180"/>
                <a:gd name="T27" fmla="*/ 23 h 23"/>
                <a:gd name="T28" fmla="*/ 22 w 180"/>
                <a:gd name="T29" fmla="*/ 15 h 23"/>
                <a:gd name="T30" fmla="*/ 37 w 180"/>
                <a:gd name="T31" fmla="*/ 8 h 23"/>
                <a:gd name="T32" fmla="*/ 53 w 180"/>
                <a:gd name="T33" fmla="*/ 15 h 23"/>
                <a:gd name="T34" fmla="*/ 73 w 180"/>
                <a:gd name="T35" fmla="*/ 23 h 23"/>
                <a:gd name="T36" fmla="*/ 94 w 180"/>
                <a:gd name="T37" fmla="*/ 15 h 23"/>
                <a:gd name="T38" fmla="*/ 109 w 180"/>
                <a:gd name="T39" fmla="*/ 8 h 23"/>
                <a:gd name="T40" fmla="*/ 124 w 180"/>
                <a:gd name="T41" fmla="*/ 15 h 23"/>
                <a:gd name="T42" fmla="*/ 145 w 180"/>
                <a:gd name="T43" fmla="*/ 23 h 23"/>
                <a:gd name="T44" fmla="*/ 166 w 180"/>
                <a:gd name="T45" fmla="*/ 15 h 23"/>
                <a:gd name="T46" fmla="*/ 180 w 180"/>
                <a:gd name="T47" fmla="*/ 8 h 23"/>
                <a:gd name="T48" fmla="*/ 180 w 180"/>
                <a:gd name="T4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3">
                  <a:moveTo>
                    <a:pt x="180" y="0"/>
                  </a:moveTo>
                  <a:cubicBezTo>
                    <a:pt x="170" y="0"/>
                    <a:pt x="165" y="5"/>
                    <a:pt x="160" y="9"/>
                  </a:cubicBezTo>
                  <a:cubicBezTo>
                    <a:pt x="156" y="12"/>
                    <a:pt x="152" y="15"/>
                    <a:pt x="145" y="15"/>
                  </a:cubicBezTo>
                  <a:cubicBezTo>
                    <a:pt x="137" y="15"/>
                    <a:pt x="134" y="12"/>
                    <a:pt x="130" y="9"/>
                  </a:cubicBezTo>
                  <a:cubicBezTo>
                    <a:pt x="125" y="4"/>
                    <a:pt x="120" y="0"/>
                    <a:pt x="109" y="0"/>
                  </a:cubicBezTo>
                  <a:cubicBezTo>
                    <a:pt x="99" y="0"/>
                    <a:pt x="93" y="4"/>
                    <a:pt x="89" y="9"/>
                  </a:cubicBezTo>
                  <a:cubicBezTo>
                    <a:pt x="84" y="12"/>
                    <a:pt x="81" y="15"/>
                    <a:pt x="73" y="15"/>
                  </a:cubicBezTo>
                  <a:cubicBezTo>
                    <a:pt x="66" y="15"/>
                    <a:pt x="62" y="12"/>
                    <a:pt x="58" y="9"/>
                  </a:cubicBezTo>
                  <a:cubicBezTo>
                    <a:pt x="53" y="4"/>
                    <a:pt x="48" y="0"/>
                    <a:pt x="37" y="0"/>
                  </a:cubicBezTo>
                  <a:cubicBezTo>
                    <a:pt x="27" y="0"/>
                    <a:pt x="22" y="4"/>
                    <a:pt x="17" y="9"/>
                  </a:cubicBezTo>
                  <a:cubicBezTo>
                    <a:pt x="13" y="12"/>
                    <a:pt x="9" y="15"/>
                    <a:pt x="1" y="15"/>
                  </a:cubicBezTo>
                  <a:cubicBezTo>
                    <a:pt x="1" y="15"/>
                    <a:pt x="1" y="15"/>
                    <a:pt x="0" y="15"/>
                  </a:cubicBezTo>
                  <a:cubicBezTo>
                    <a:pt x="0" y="23"/>
                    <a:pt x="0" y="23"/>
                    <a:pt x="0" y="23"/>
                  </a:cubicBezTo>
                  <a:cubicBezTo>
                    <a:pt x="1" y="23"/>
                    <a:pt x="1" y="23"/>
                    <a:pt x="1" y="23"/>
                  </a:cubicBezTo>
                  <a:cubicBezTo>
                    <a:pt x="12" y="23"/>
                    <a:pt x="17" y="19"/>
                    <a:pt x="22" y="15"/>
                  </a:cubicBezTo>
                  <a:cubicBezTo>
                    <a:pt x="26" y="11"/>
                    <a:pt x="30" y="8"/>
                    <a:pt x="37" y="8"/>
                  </a:cubicBezTo>
                  <a:cubicBezTo>
                    <a:pt x="45" y="8"/>
                    <a:pt x="48" y="11"/>
                    <a:pt x="53" y="15"/>
                  </a:cubicBezTo>
                  <a:cubicBezTo>
                    <a:pt x="57" y="19"/>
                    <a:pt x="63" y="23"/>
                    <a:pt x="73" y="23"/>
                  </a:cubicBezTo>
                  <a:cubicBezTo>
                    <a:pt x="84" y="23"/>
                    <a:pt x="89" y="19"/>
                    <a:pt x="94" y="15"/>
                  </a:cubicBezTo>
                  <a:cubicBezTo>
                    <a:pt x="98" y="11"/>
                    <a:pt x="102" y="8"/>
                    <a:pt x="109" y="8"/>
                  </a:cubicBezTo>
                  <a:cubicBezTo>
                    <a:pt x="117" y="8"/>
                    <a:pt x="120" y="11"/>
                    <a:pt x="124" y="15"/>
                  </a:cubicBezTo>
                  <a:cubicBezTo>
                    <a:pt x="129" y="19"/>
                    <a:pt x="135" y="23"/>
                    <a:pt x="145" y="23"/>
                  </a:cubicBezTo>
                  <a:cubicBezTo>
                    <a:pt x="155" y="23"/>
                    <a:pt x="161" y="19"/>
                    <a:pt x="166" y="15"/>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Freeform 277"/>
            <p:cNvSpPr>
              <a:spLocks/>
            </p:cNvSpPr>
            <p:nvPr/>
          </p:nvSpPr>
          <p:spPr bwMode="auto">
            <a:xfrm>
              <a:off x="1612239" y="761044"/>
              <a:ext cx="249407" cy="30299"/>
            </a:xfrm>
            <a:custGeom>
              <a:avLst/>
              <a:gdLst>
                <a:gd name="T0" fmla="*/ 180 w 180"/>
                <a:gd name="T1" fmla="*/ 0 h 23"/>
                <a:gd name="T2" fmla="*/ 160 w 180"/>
                <a:gd name="T3" fmla="*/ 9 h 23"/>
                <a:gd name="T4" fmla="*/ 145 w 180"/>
                <a:gd name="T5" fmla="*/ 16 h 23"/>
                <a:gd name="T6" fmla="*/ 130 w 180"/>
                <a:gd name="T7" fmla="*/ 9 h 23"/>
                <a:gd name="T8" fmla="*/ 109 w 180"/>
                <a:gd name="T9" fmla="*/ 0 h 23"/>
                <a:gd name="T10" fmla="*/ 89 w 180"/>
                <a:gd name="T11" fmla="*/ 9 h 23"/>
                <a:gd name="T12" fmla="*/ 73 w 180"/>
                <a:gd name="T13" fmla="*/ 16 h 23"/>
                <a:gd name="T14" fmla="*/ 58 w 180"/>
                <a:gd name="T15" fmla="*/ 9 h 23"/>
                <a:gd name="T16" fmla="*/ 37 w 180"/>
                <a:gd name="T17" fmla="*/ 0 h 23"/>
                <a:gd name="T18" fmla="*/ 17 w 180"/>
                <a:gd name="T19" fmla="*/ 9 h 23"/>
                <a:gd name="T20" fmla="*/ 1 w 180"/>
                <a:gd name="T21" fmla="*/ 16 h 23"/>
                <a:gd name="T22" fmla="*/ 0 w 180"/>
                <a:gd name="T23" fmla="*/ 16 h 23"/>
                <a:gd name="T24" fmla="*/ 0 w 180"/>
                <a:gd name="T25" fmla="*/ 23 h 23"/>
                <a:gd name="T26" fmla="*/ 1 w 180"/>
                <a:gd name="T27" fmla="*/ 23 h 23"/>
                <a:gd name="T28" fmla="*/ 22 w 180"/>
                <a:gd name="T29" fmla="*/ 15 h 23"/>
                <a:gd name="T30" fmla="*/ 37 w 180"/>
                <a:gd name="T31" fmla="*/ 8 h 23"/>
                <a:gd name="T32" fmla="*/ 53 w 180"/>
                <a:gd name="T33" fmla="*/ 15 h 23"/>
                <a:gd name="T34" fmla="*/ 73 w 180"/>
                <a:gd name="T35" fmla="*/ 23 h 23"/>
                <a:gd name="T36" fmla="*/ 94 w 180"/>
                <a:gd name="T37" fmla="*/ 15 h 23"/>
                <a:gd name="T38" fmla="*/ 109 w 180"/>
                <a:gd name="T39" fmla="*/ 8 h 23"/>
                <a:gd name="T40" fmla="*/ 124 w 180"/>
                <a:gd name="T41" fmla="*/ 15 h 23"/>
                <a:gd name="T42" fmla="*/ 145 w 180"/>
                <a:gd name="T43" fmla="*/ 23 h 23"/>
                <a:gd name="T44" fmla="*/ 166 w 180"/>
                <a:gd name="T45" fmla="*/ 15 h 23"/>
                <a:gd name="T46" fmla="*/ 180 w 180"/>
                <a:gd name="T47" fmla="*/ 8 h 23"/>
                <a:gd name="T48" fmla="*/ 180 w 180"/>
                <a:gd name="T4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3">
                  <a:moveTo>
                    <a:pt x="180" y="0"/>
                  </a:moveTo>
                  <a:cubicBezTo>
                    <a:pt x="170" y="0"/>
                    <a:pt x="165" y="5"/>
                    <a:pt x="160" y="9"/>
                  </a:cubicBezTo>
                  <a:cubicBezTo>
                    <a:pt x="156" y="12"/>
                    <a:pt x="152" y="16"/>
                    <a:pt x="145" y="16"/>
                  </a:cubicBezTo>
                  <a:cubicBezTo>
                    <a:pt x="137" y="16"/>
                    <a:pt x="134" y="12"/>
                    <a:pt x="130" y="9"/>
                  </a:cubicBezTo>
                  <a:cubicBezTo>
                    <a:pt x="125" y="5"/>
                    <a:pt x="120" y="0"/>
                    <a:pt x="109" y="0"/>
                  </a:cubicBezTo>
                  <a:cubicBezTo>
                    <a:pt x="99" y="0"/>
                    <a:pt x="93" y="5"/>
                    <a:pt x="89" y="9"/>
                  </a:cubicBezTo>
                  <a:cubicBezTo>
                    <a:pt x="84" y="12"/>
                    <a:pt x="81" y="16"/>
                    <a:pt x="73" y="16"/>
                  </a:cubicBezTo>
                  <a:cubicBezTo>
                    <a:pt x="66" y="16"/>
                    <a:pt x="62" y="12"/>
                    <a:pt x="58" y="9"/>
                  </a:cubicBezTo>
                  <a:cubicBezTo>
                    <a:pt x="53" y="5"/>
                    <a:pt x="48" y="0"/>
                    <a:pt x="37" y="0"/>
                  </a:cubicBezTo>
                  <a:cubicBezTo>
                    <a:pt x="27" y="0"/>
                    <a:pt x="22" y="5"/>
                    <a:pt x="17" y="9"/>
                  </a:cubicBezTo>
                  <a:cubicBezTo>
                    <a:pt x="13" y="12"/>
                    <a:pt x="9" y="16"/>
                    <a:pt x="1" y="16"/>
                  </a:cubicBezTo>
                  <a:cubicBezTo>
                    <a:pt x="1" y="16"/>
                    <a:pt x="1" y="16"/>
                    <a:pt x="0" y="16"/>
                  </a:cubicBezTo>
                  <a:cubicBezTo>
                    <a:pt x="0" y="23"/>
                    <a:pt x="0" y="23"/>
                    <a:pt x="0" y="23"/>
                  </a:cubicBezTo>
                  <a:cubicBezTo>
                    <a:pt x="1" y="23"/>
                    <a:pt x="1" y="23"/>
                    <a:pt x="1" y="23"/>
                  </a:cubicBezTo>
                  <a:cubicBezTo>
                    <a:pt x="12" y="23"/>
                    <a:pt x="17" y="19"/>
                    <a:pt x="22" y="15"/>
                  </a:cubicBezTo>
                  <a:cubicBezTo>
                    <a:pt x="26" y="11"/>
                    <a:pt x="30" y="8"/>
                    <a:pt x="37" y="8"/>
                  </a:cubicBezTo>
                  <a:cubicBezTo>
                    <a:pt x="45" y="8"/>
                    <a:pt x="48" y="11"/>
                    <a:pt x="53" y="15"/>
                  </a:cubicBezTo>
                  <a:cubicBezTo>
                    <a:pt x="57" y="19"/>
                    <a:pt x="63" y="23"/>
                    <a:pt x="73" y="23"/>
                  </a:cubicBezTo>
                  <a:cubicBezTo>
                    <a:pt x="84" y="23"/>
                    <a:pt x="89" y="19"/>
                    <a:pt x="94" y="15"/>
                  </a:cubicBezTo>
                  <a:cubicBezTo>
                    <a:pt x="98" y="11"/>
                    <a:pt x="102" y="8"/>
                    <a:pt x="109" y="8"/>
                  </a:cubicBezTo>
                  <a:cubicBezTo>
                    <a:pt x="117" y="8"/>
                    <a:pt x="120" y="11"/>
                    <a:pt x="124" y="15"/>
                  </a:cubicBezTo>
                  <a:cubicBezTo>
                    <a:pt x="129" y="19"/>
                    <a:pt x="135" y="23"/>
                    <a:pt x="145" y="23"/>
                  </a:cubicBezTo>
                  <a:cubicBezTo>
                    <a:pt x="155" y="23"/>
                    <a:pt x="161" y="19"/>
                    <a:pt x="166" y="15"/>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 name="Freeform 278"/>
            <p:cNvSpPr>
              <a:spLocks/>
            </p:cNvSpPr>
            <p:nvPr/>
          </p:nvSpPr>
          <p:spPr bwMode="auto">
            <a:xfrm>
              <a:off x="1678154" y="641629"/>
              <a:ext cx="48099" cy="48123"/>
            </a:xfrm>
            <a:custGeom>
              <a:avLst/>
              <a:gdLst>
                <a:gd name="T0" fmla="*/ 7 w 34"/>
                <a:gd name="T1" fmla="*/ 29 h 35"/>
                <a:gd name="T2" fmla="*/ 29 w 34"/>
                <a:gd name="T3" fmla="*/ 28 h 35"/>
                <a:gd name="T4" fmla="*/ 27 w 34"/>
                <a:gd name="T5" fmla="*/ 6 h 35"/>
                <a:gd name="T6" fmla="*/ 5 w 34"/>
                <a:gd name="T7" fmla="*/ 7 h 35"/>
                <a:gd name="T8" fmla="*/ 7 w 34"/>
                <a:gd name="T9" fmla="*/ 29 h 35"/>
              </a:gdLst>
              <a:ahLst/>
              <a:cxnLst>
                <a:cxn ang="0">
                  <a:pos x="T0" y="T1"/>
                </a:cxn>
                <a:cxn ang="0">
                  <a:pos x="T2" y="T3"/>
                </a:cxn>
                <a:cxn ang="0">
                  <a:pos x="T4" y="T5"/>
                </a:cxn>
                <a:cxn ang="0">
                  <a:pos x="T6" y="T7"/>
                </a:cxn>
                <a:cxn ang="0">
                  <a:pos x="T8" y="T9"/>
                </a:cxn>
              </a:cxnLst>
              <a:rect l="0" t="0" r="r" b="b"/>
              <a:pathLst>
                <a:path w="34" h="35">
                  <a:moveTo>
                    <a:pt x="7" y="29"/>
                  </a:moveTo>
                  <a:cubicBezTo>
                    <a:pt x="13" y="35"/>
                    <a:pt x="23" y="34"/>
                    <a:pt x="29" y="28"/>
                  </a:cubicBezTo>
                  <a:cubicBezTo>
                    <a:pt x="34" y="21"/>
                    <a:pt x="34" y="12"/>
                    <a:pt x="27" y="6"/>
                  </a:cubicBezTo>
                  <a:cubicBezTo>
                    <a:pt x="21" y="0"/>
                    <a:pt x="11" y="1"/>
                    <a:pt x="5" y="7"/>
                  </a:cubicBezTo>
                  <a:cubicBezTo>
                    <a:pt x="0" y="14"/>
                    <a:pt x="0" y="24"/>
                    <a:pt x="7" y="2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5" name="Freeform 279"/>
            <p:cNvSpPr>
              <a:spLocks/>
            </p:cNvSpPr>
            <p:nvPr/>
          </p:nvSpPr>
          <p:spPr bwMode="auto">
            <a:xfrm>
              <a:off x="1961409" y="3475491"/>
              <a:ext cx="163896" cy="85551"/>
            </a:xfrm>
            <a:custGeom>
              <a:avLst/>
              <a:gdLst>
                <a:gd name="T0" fmla="*/ 6 w 119"/>
                <a:gd name="T1" fmla="*/ 48 h 63"/>
                <a:gd name="T2" fmla="*/ 60 w 119"/>
                <a:gd name="T3" fmla="*/ 48 h 63"/>
                <a:gd name="T4" fmla="*/ 62 w 119"/>
                <a:gd name="T5" fmla="*/ 50 h 63"/>
                <a:gd name="T6" fmla="*/ 70 w 119"/>
                <a:gd name="T7" fmla="*/ 57 h 63"/>
                <a:gd name="T8" fmla="*/ 90 w 119"/>
                <a:gd name="T9" fmla="*/ 50 h 63"/>
                <a:gd name="T10" fmla="*/ 111 w 119"/>
                <a:gd name="T11" fmla="*/ 58 h 63"/>
                <a:gd name="T12" fmla="*/ 117 w 119"/>
                <a:gd name="T13" fmla="*/ 63 h 63"/>
                <a:gd name="T14" fmla="*/ 116 w 119"/>
                <a:gd name="T15" fmla="*/ 56 h 63"/>
                <a:gd name="T16" fmla="*/ 83 w 119"/>
                <a:gd name="T17" fmla="*/ 26 h 63"/>
                <a:gd name="T18" fmla="*/ 81 w 119"/>
                <a:gd name="T19" fmla="*/ 25 h 63"/>
                <a:gd name="T20" fmla="*/ 89 w 119"/>
                <a:gd name="T21" fmla="*/ 16 h 63"/>
                <a:gd name="T22" fmla="*/ 101 w 119"/>
                <a:gd name="T23" fmla="*/ 27 h 63"/>
                <a:gd name="T24" fmla="*/ 110 w 119"/>
                <a:gd name="T25" fmla="*/ 26 h 63"/>
                <a:gd name="T26" fmla="*/ 109 w 119"/>
                <a:gd name="T27" fmla="*/ 18 h 63"/>
                <a:gd name="T28" fmla="*/ 93 w 119"/>
                <a:gd name="T29" fmla="*/ 3 h 63"/>
                <a:gd name="T30" fmla="*/ 93 w 119"/>
                <a:gd name="T31" fmla="*/ 3 h 63"/>
                <a:gd name="T32" fmla="*/ 92 w 119"/>
                <a:gd name="T33" fmla="*/ 2 h 63"/>
                <a:gd name="T34" fmla="*/ 84 w 119"/>
                <a:gd name="T35" fmla="*/ 3 h 63"/>
                <a:gd name="T36" fmla="*/ 66 w 119"/>
                <a:gd name="T37" fmla="*/ 24 h 63"/>
                <a:gd name="T38" fmla="*/ 65 w 119"/>
                <a:gd name="T39" fmla="*/ 24 h 63"/>
                <a:gd name="T40" fmla="*/ 58 w 119"/>
                <a:gd name="T41" fmla="*/ 33 h 63"/>
                <a:gd name="T42" fmla="*/ 57 w 119"/>
                <a:gd name="T43" fmla="*/ 35 h 63"/>
                <a:gd name="T44" fmla="*/ 6 w 119"/>
                <a:gd name="T45" fmla="*/ 35 h 63"/>
                <a:gd name="T46" fmla="*/ 0 w 119"/>
                <a:gd name="T47" fmla="*/ 41 h 63"/>
                <a:gd name="T48" fmla="*/ 6 w 119"/>
                <a:gd name="T49"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63">
                  <a:moveTo>
                    <a:pt x="6" y="48"/>
                  </a:moveTo>
                  <a:cubicBezTo>
                    <a:pt x="60" y="48"/>
                    <a:pt x="60" y="48"/>
                    <a:pt x="60" y="48"/>
                  </a:cubicBezTo>
                  <a:cubicBezTo>
                    <a:pt x="61" y="48"/>
                    <a:pt x="61" y="49"/>
                    <a:pt x="62" y="50"/>
                  </a:cubicBezTo>
                  <a:cubicBezTo>
                    <a:pt x="70" y="57"/>
                    <a:pt x="70" y="57"/>
                    <a:pt x="70" y="57"/>
                  </a:cubicBezTo>
                  <a:cubicBezTo>
                    <a:pt x="75" y="54"/>
                    <a:pt x="80" y="50"/>
                    <a:pt x="90" y="50"/>
                  </a:cubicBezTo>
                  <a:cubicBezTo>
                    <a:pt x="101" y="50"/>
                    <a:pt x="106" y="55"/>
                    <a:pt x="111" y="58"/>
                  </a:cubicBezTo>
                  <a:cubicBezTo>
                    <a:pt x="113" y="60"/>
                    <a:pt x="114" y="62"/>
                    <a:pt x="117" y="63"/>
                  </a:cubicBezTo>
                  <a:cubicBezTo>
                    <a:pt x="118" y="60"/>
                    <a:pt x="119" y="58"/>
                    <a:pt x="116" y="56"/>
                  </a:cubicBezTo>
                  <a:cubicBezTo>
                    <a:pt x="83" y="26"/>
                    <a:pt x="83" y="26"/>
                    <a:pt x="83" y="26"/>
                  </a:cubicBezTo>
                  <a:cubicBezTo>
                    <a:pt x="82" y="26"/>
                    <a:pt x="82" y="25"/>
                    <a:pt x="81" y="25"/>
                  </a:cubicBezTo>
                  <a:cubicBezTo>
                    <a:pt x="89" y="16"/>
                    <a:pt x="89" y="16"/>
                    <a:pt x="89" y="16"/>
                  </a:cubicBezTo>
                  <a:cubicBezTo>
                    <a:pt x="101" y="27"/>
                    <a:pt x="101" y="27"/>
                    <a:pt x="101" y="27"/>
                  </a:cubicBezTo>
                  <a:cubicBezTo>
                    <a:pt x="104" y="29"/>
                    <a:pt x="107" y="29"/>
                    <a:pt x="110" y="26"/>
                  </a:cubicBezTo>
                  <a:cubicBezTo>
                    <a:pt x="112" y="24"/>
                    <a:pt x="112" y="20"/>
                    <a:pt x="109" y="18"/>
                  </a:cubicBezTo>
                  <a:cubicBezTo>
                    <a:pt x="93" y="3"/>
                    <a:pt x="93" y="3"/>
                    <a:pt x="93" y="3"/>
                  </a:cubicBezTo>
                  <a:cubicBezTo>
                    <a:pt x="93" y="3"/>
                    <a:pt x="93" y="3"/>
                    <a:pt x="93" y="3"/>
                  </a:cubicBezTo>
                  <a:cubicBezTo>
                    <a:pt x="93" y="3"/>
                    <a:pt x="92" y="3"/>
                    <a:pt x="92" y="2"/>
                  </a:cubicBezTo>
                  <a:cubicBezTo>
                    <a:pt x="90" y="0"/>
                    <a:pt x="86" y="1"/>
                    <a:pt x="84" y="3"/>
                  </a:cubicBezTo>
                  <a:cubicBezTo>
                    <a:pt x="66" y="24"/>
                    <a:pt x="66" y="24"/>
                    <a:pt x="66" y="24"/>
                  </a:cubicBezTo>
                  <a:cubicBezTo>
                    <a:pt x="66" y="24"/>
                    <a:pt x="66" y="24"/>
                    <a:pt x="65" y="24"/>
                  </a:cubicBezTo>
                  <a:cubicBezTo>
                    <a:pt x="58" y="33"/>
                    <a:pt x="58" y="33"/>
                    <a:pt x="58" y="33"/>
                  </a:cubicBezTo>
                  <a:cubicBezTo>
                    <a:pt x="57" y="33"/>
                    <a:pt x="57" y="34"/>
                    <a:pt x="57" y="35"/>
                  </a:cubicBezTo>
                  <a:cubicBezTo>
                    <a:pt x="6" y="35"/>
                    <a:pt x="6" y="35"/>
                    <a:pt x="6" y="35"/>
                  </a:cubicBezTo>
                  <a:cubicBezTo>
                    <a:pt x="3" y="35"/>
                    <a:pt x="0" y="38"/>
                    <a:pt x="0" y="41"/>
                  </a:cubicBezTo>
                  <a:cubicBezTo>
                    <a:pt x="0" y="45"/>
                    <a:pt x="3" y="48"/>
                    <a:pt x="6" y="48"/>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6" name="Freeform 280"/>
            <p:cNvSpPr>
              <a:spLocks/>
            </p:cNvSpPr>
            <p:nvPr/>
          </p:nvSpPr>
          <p:spPr bwMode="auto">
            <a:xfrm>
              <a:off x="1954283" y="3548565"/>
              <a:ext cx="219123" cy="28517"/>
            </a:xfrm>
            <a:custGeom>
              <a:avLst/>
              <a:gdLst>
                <a:gd name="T0" fmla="*/ 159 w 159"/>
                <a:gd name="T1" fmla="*/ 0 h 20"/>
                <a:gd name="T2" fmla="*/ 141 w 159"/>
                <a:gd name="T3" fmla="*/ 7 h 20"/>
                <a:gd name="T4" fmla="*/ 127 w 159"/>
                <a:gd name="T5" fmla="*/ 13 h 20"/>
                <a:gd name="T6" fmla="*/ 114 w 159"/>
                <a:gd name="T7" fmla="*/ 7 h 20"/>
                <a:gd name="T8" fmla="*/ 96 w 159"/>
                <a:gd name="T9" fmla="*/ 0 h 20"/>
                <a:gd name="T10" fmla="*/ 78 w 159"/>
                <a:gd name="T11" fmla="*/ 7 h 20"/>
                <a:gd name="T12" fmla="*/ 64 w 159"/>
                <a:gd name="T13" fmla="*/ 13 h 20"/>
                <a:gd name="T14" fmla="*/ 51 w 159"/>
                <a:gd name="T15" fmla="*/ 7 h 20"/>
                <a:gd name="T16" fmla="*/ 33 w 159"/>
                <a:gd name="T17" fmla="*/ 0 h 20"/>
                <a:gd name="T18" fmla="*/ 14 w 159"/>
                <a:gd name="T19" fmla="*/ 7 h 20"/>
                <a:gd name="T20" fmla="*/ 1 w 159"/>
                <a:gd name="T21" fmla="*/ 13 h 20"/>
                <a:gd name="T22" fmla="*/ 0 w 159"/>
                <a:gd name="T23" fmla="*/ 13 h 20"/>
                <a:gd name="T24" fmla="*/ 0 w 159"/>
                <a:gd name="T25" fmla="*/ 20 h 20"/>
                <a:gd name="T26" fmla="*/ 1 w 159"/>
                <a:gd name="T27" fmla="*/ 20 h 20"/>
                <a:gd name="T28" fmla="*/ 19 w 159"/>
                <a:gd name="T29" fmla="*/ 13 h 20"/>
                <a:gd name="T30" fmla="*/ 33 w 159"/>
                <a:gd name="T31" fmla="*/ 7 h 20"/>
                <a:gd name="T32" fmla="*/ 46 w 159"/>
                <a:gd name="T33" fmla="*/ 13 h 20"/>
                <a:gd name="T34" fmla="*/ 64 w 159"/>
                <a:gd name="T35" fmla="*/ 20 h 20"/>
                <a:gd name="T36" fmla="*/ 82 w 159"/>
                <a:gd name="T37" fmla="*/ 13 h 20"/>
                <a:gd name="T38" fmla="*/ 96 w 159"/>
                <a:gd name="T39" fmla="*/ 7 h 20"/>
                <a:gd name="T40" fmla="*/ 109 w 159"/>
                <a:gd name="T41" fmla="*/ 13 h 20"/>
                <a:gd name="T42" fmla="*/ 127 w 159"/>
                <a:gd name="T43" fmla="*/ 20 h 20"/>
                <a:gd name="T44" fmla="*/ 146 w 159"/>
                <a:gd name="T45" fmla="*/ 13 h 20"/>
                <a:gd name="T46" fmla="*/ 159 w 159"/>
                <a:gd name="T47" fmla="*/ 7 h 20"/>
                <a:gd name="T48" fmla="*/ 159 w 159"/>
                <a:gd name="T4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20">
                  <a:moveTo>
                    <a:pt x="159" y="0"/>
                  </a:moveTo>
                  <a:cubicBezTo>
                    <a:pt x="150" y="0"/>
                    <a:pt x="145" y="4"/>
                    <a:pt x="141" y="7"/>
                  </a:cubicBezTo>
                  <a:cubicBezTo>
                    <a:pt x="137" y="11"/>
                    <a:pt x="134" y="13"/>
                    <a:pt x="127" y="13"/>
                  </a:cubicBezTo>
                  <a:cubicBezTo>
                    <a:pt x="121" y="13"/>
                    <a:pt x="118" y="11"/>
                    <a:pt x="114" y="7"/>
                  </a:cubicBezTo>
                  <a:cubicBezTo>
                    <a:pt x="110" y="4"/>
                    <a:pt x="105" y="0"/>
                    <a:pt x="96" y="0"/>
                  </a:cubicBezTo>
                  <a:cubicBezTo>
                    <a:pt x="87" y="0"/>
                    <a:pt x="82" y="4"/>
                    <a:pt x="78" y="7"/>
                  </a:cubicBezTo>
                  <a:cubicBezTo>
                    <a:pt x="74" y="11"/>
                    <a:pt x="71" y="13"/>
                    <a:pt x="64" y="13"/>
                  </a:cubicBezTo>
                  <a:cubicBezTo>
                    <a:pt x="58" y="13"/>
                    <a:pt x="54" y="11"/>
                    <a:pt x="51" y="7"/>
                  </a:cubicBezTo>
                  <a:cubicBezTo>
                    <a:pt x="46" y="4"/>
                    <a:pt x="42" y="0"/>
                    <a:pt x="33" y="0"/>
                  </a:cubicBezTo>
                  <a:cubicBezTo>
                    <a:pt x="23" y="0"/>
                    <a:pt x="19" y="4"/>
                    <a:pt x="14" y="7"/>
                  </a:cubicBezTo>
                  <a:cubicBezTo>
                    <a:pt x="11" y="11"/>
                    <a:pt x="7" y="13"/>
                    <a:pt x="1" y="13"/>
                  </a:cubicBezTo>
                  <a:cubicBezTo>
                    <a:pt x="0" y="13"/>
                    <a:pt x="0" y="13"/>
                    <a:pt x="0" y="13"/>
                  </a:cubicBezTo>
                  <a:cubicBezTo>
                    <a:pt x="0" y="20"/>
                    <a:pt x="0" y="20"/>
                    <a:pt x="0" y="20"/>
                  </a:cubicBezTo>
                  <a:cubicBezTo>
                    <a:pt x="0" y="20"/>
                    <a:pt x="0" y="20"/>
                    <a:pt x="1" y="20"/>
                  </a:cubicBezTo>
                  <a:cubicBezTo>
                    <a:pt x="10" y="20"/>
                    <a:pt x="15" y="16"/>
                    <a:pt x="19" y="13"/>
                  </a:cubicBezTo>
                  <a:cubicBezTo>
                    <a:pt x="23" y="9"/>
                    <a:pt x="26" y="7"/>
                    <a:pt x="33" y="7"/>
                  </a:cubicBezTo>
                  <a:cubicBezTo>
                    <a:pt x="39" y="7"/>
                    <a:pt x="42" y="9"/>
                    <a:pt x="46" y="13"/>
                  </a:cubicBezTo>
                  <a:cubicBezTo>
                    <a:pt x="50" y="16"/>
                    <a:pt x="55" y="20"/>
                    <a:pt x="64" y="20"/>
                  </a:cubicBezTo>
                  <a:cubicBezTo>
                    <a:pt x="73" y="20"/>
                    <a:pt x="78" y="16"/>
                    <a:pt x="82" y="13"/>
                  </a:cubicBezTo>
                  <a:cubicBezTo>
                    <a:pt x="86" y="9"/>
                    <a:pt x="89" y="7"/>
                    <a:pt x="96" y="7"/>
                  </a:cubicBezTo>
                  <a:cubicBezTo>
                    <a:pt x="102" y="7"/>
                    <a:pt x="106" y="9"/>
                    <a:pt x="109" y="13"/>
                  </a:cubicBezTo>
                  <a:cubicBezTo>
                    <a:pt x="114" y="16"/>
                    <a:pt x="118" y="20"/>
                    <a:pt x="127" y="20"/>
                  </a:cubicBezTo>
                  <a:cubicBezTo>
                    <a:pt x="137" y="20"/>
                    <a:pt x="141" y="16"/>
                    <a:pt x="146" y="13"/>
                  </a:cubicBezTo>
                  <a:cubicBezTo>
                    <a:pt x="149" y="9"/>
                    <a:pt x="152" y="7"/>
                    <a:pt x="159" y="7"/>
                  </a:cubicBezTo>
                  <a:lnTo>
                    <a:pt x="159"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7" name="Freeform 281"/>
            <p:cNvSpPr>
              <a:spLocks/>
            </p:cNvSpPr>
            <p:nvPr/>
          </p:nvSpPr>
          <p:spPr bwMode="auto">
            <a:xfrm>
              <a:off x="1954283" y="3566389"/>
              <a:ext cx="219123" cy="28517"/>
            </a:xfrm>
            <a:custGeom>
              <a:avLst/>
              <a:gdLst>
                <a:gd name="T0" fmla="*/ 159 w 159"/>
                <a:gd name="T1" fmla="*/ 0 h 21"/>
                <a:gd name="T2" fmla="*/ 141 w 159"/>
                <a:gd name="T3" fmla="*/ 8 h 21"/>
                <a:gd name="T4" fmla="*/ 127 w 159"/>
                <a:gd name="T5" fmla="*/ 14 h 21"/>
                <a:gd name="T6" fmla="*/ 114 w 159"/>
                <a:gd name="T7" fmla="*/ 8 h 21"/>
                <a:gd name="T8" fmla="*/ 96 w 159"/>
                <a:gd name="T9" fmla="*/ 0 h 21"/>
                <a:gd name="T10" fmla="*/ 78 w 159"/>
                <a:gd name="T11" fmla="*/ 8 h 21"/>
                <a:gd name="T12" fmla="*/ 64 w 159"/>
                <a:gd name="T13" fmla="*/ 14 h 21"/>
                <a:gd name="T14" fmla="*/ 51 w 159"/>
                <a:gd name="T15" fmla="*/ 8 h 21"/>
                <a:gd name="T16" fmla="*/ 33 w 159"/>
                <a:gd name="T17" fmla="*/ 0 h 21"/>
                <a:gd name="T18" fmla="*/ 14 w 159"/>
                <a:gd name="T19" fmla="*/ 8 h 21"/>
                <a:gd name="T20" fmla="*/ 1 w 159"/>
                <a:gd name="T21" fmla="*/ 14 h 21"/>
                <a:gd name="T22" fmla="*/ 0 w 159"/>
                <a:gd name="T23" fmla="*/ 14 h 21"/>
                <a:gd name="T24" fmla="*/ 0 w 159"/>
                <a:gd name="T25" fmla="*/ 21 h 21"/>
                <a:gd name="T26" fmla="*/ 1 w 159"/>
                <a:gd name="T27" fmla="*/ 21 h 21"/>
                <a:gd name="T28" fmla="*/ 19 w 159"/>
                <a:gd name="T29" fmla="*/ 13 h 21"/>
                <a:gd name="T30" fmla="*/ 33 w 159"/>
                <a:gd name="T31" fmla="*/ 7 h 21"/>
                <a:gd name="T32" fmla="*/ 46 w 159"/>
                <a:gd name="T33" fmla="*/ 13 h 21"/>
                <a:gd name="T34" fmla="*/ 64 w 159"/>
                <a:gd name="T35" fmla="*/ 21 h 21"/>
                <a:gd name="T36" fmla="*/ 82 w 159"/>
                <a:gd name="T37" fmla="*/ 13 h 21"/>
                <a:gd name="T38" fmla="*/ 96 w 159"/>
                <a:gd name="T39" fmla="*/ 7 h 21"/>
                <a:gd name="T40" fmla="*/ 109 w 159"/>
                <a:gd name="T41" fmla="*/ 13 h 21"/>
                <a:gd name="T42" fmla="*/ 127 w 159"/>
                <a:gd name="T43" fmla="*/ 21 h 21"/>
                <a:gd name="T44" fmla="*/ 146 w 159"/>
                <a:gd name="T45" fmla="*/ 13 h 21"/>
                <a:gd name="T46" fmla="*/ 159 w 159"/>
                <a:gd name="T47" fmla="*/ 7 h 21"/>
                <a:gd name="T48" fmla="*/ 159 w 159"/>
                <a:gd name="T4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21">
                  <a:moveTo>
                    <a:pt x="159" y="0"/>
                  </a:moveTo>
                  <a:cubicBezTo>
                    <a:pt x="150" y="0"/>
                    <a:pt x="145" y="4"/>
                    <a:pt x="141" y="8"/>
                  </a:cubicBezTo>
                  <a:cubicBezTo>
                    <a:pt x="137" y="11"/>
                    <a:pt x="134" y="14"/>
                    <a:pt x="127" y="14"/>
                  </a:cubicBezTo>
                  <a:cubicBezTo>
                    <a:pt x="121" y="14"/>
                    <a:pt x="118" y="11"/>
                    <a:pt x="114" y="8"/>
                  </a:cubicBezTo>
                  <a:cubicBezTo>
                    <a:pt x="110" y="4"/>
                    <a:pt x="105" y="0"/>
                    <a:pt x="96" y="0"/>
                  </a:cubicBezTo>
                  <a:cubicBezTo>
                    <a:pt x="87" y="0"/>
                    <a:pt x="82" y="4"/>
                    <a:pt x="78" y="8"/>
                  </a:cubicBezTo>
                  <a:cubicBezTo>
                    <a:pt x="74" y="11"/>
                    <a:pt x="71" y="14"/>
                    <a:pt x="64" y="14"/>
                  </a:cubicBezTo>
                  <a:cubicBezTo>
                    <a:pt x="58" y="14"/>
                    <a:pt x="54" y="11"/>
                    <a:pt x="51" y="8"/>
                  </a:cubicBezTo>
                  <a:cubicBezTo>
                    <a:pt x="46" y="4"/>
                    <a:pt x="42" y="0"/>
                    <a:pt x="33" y="0"/>
                  </a:cubicBezTo>
                  <a:cubicBezTo>
                    <a:pt x="23" y="0"/>
                    <a:pt x="19" y="4"/>
                    <a:pt x="14" y="8"/>
                  </a:cubicBezTo>
                  <a:cubicBezTo>
                    <a:pt x="11" y="11"/>
                    <a:pt x="7" y="14"/>
                    <a:pt x="1" y="14"/>
                  </a:cubicBezTo>
                  <a:cubicBezTo>
                    <a:pt x="0" y="14"/>
                    <a:pt x="0" y="14"/>
                    <a:pt x="0" y="14"/>
                  </a:cubicBezTo>
                  <a:cubicBezTo>
                    <a:pt x="0" y="21"/>
                    <a:pt x="0" y="21"/>
                    <a:pt x="0" y="21"/>
                  </a:cubicBezTo>
                  <a:cubicBezTo>
                    <a:pt x="0" y="21"/>
                    <a:pt x="0" y="21"/>
                    <a:pt x="1" y="21"/>
                  </a:cubicBezTo>
                  <a:cubicBezTo>
                    <a:pt x="10" y="21"/>
                    <a:pt x="15" y="17"/>
                    <a:pt x="19" y="13"/>
                  </a:cubicBezTo>
                  <a:cubicBezTo>
                    <a:pt x="23" y="10"/>
                    <a:pt x="26" y="7"/>
                    <a:pt x="33" y="7"/>
                  </a:cubicBezTo>
                  <a:cubicBezTo>
                    <a:pt x="39" y="7"/>
                    <a:pt x="42" y="10"/>
                    <a:pt x="46" y="13"/>
                  </a:cubicBezTo>
                  <a:cubicBezTo>
                    <a:pt x="50" y="17"/>
                    <a:pt x="55" y="21"/>
                    <a:pt x="64" y="21"/>
                  </a:cubicBezTo>
                  <a:cubicBezTo>
                    <a:pt x="73" y="21"/>
                    <a:pt x="78" y="17"/>
                    <a:pt x="82" y="13"/>
                  </a:cubicBezTo>
                  <a:cubicBezTo>
                    <a:pt x="86" y="10"/>
                    <a:pt x="89" y="7"/>
                    <a:pt x="96" y="7"/>
                  </a:cubicBezTo>
                  <a:cubicBezTo>
                    <a:pt x="102" y="7"/>
                    <a:pt x="106" y="10"/>
                    <a:pt x="109" y="13"/>
                  </a:cubicBezTo>
                  <a:cubicBezTo>
                    <a:pt x="114" y="17"/>
                    <a:pt x="118" y="21"/>
                    <a:pt x="127" y="21"/>
                  </a:cubicBezTo>
                  <a:cubicBezTo>
                    <a:pt x="137" y="21"/>
                    <a:pt x="141" y="17"/>
                    <a:pt x="146" y="13"/>
                  </a:cubicBezTo>
                  <a:cubicBezTo>
                    <a:pt x="149" y="10"/>
                    <a:pt x="152" y="7"/>
                    <a:pt x="159" y="7"/>
                  </a:cubicBezTo>
                  <a:lnTo>
                    <a:pt x="159"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8" name="Freeform 282"/>
            <p:cNvSpPr>
              <a:spLocks/>
            </p:cNvSpPr>
            <p:nvPr/>
          </p:nvSpPr>
          <p:spPr bwMode="auto">
            <a:xfrm>
              <a:off x="1954283" y="3580647"/>
              <a:ext cx="219123" cy="28517"/>
            </a:xfrm>
            <a:custGeom>
              <a:avLst/>
              <a:gdLst>
                <a:gd name="T0" fmla="*/ 159 w 159"/>
                <a:gd name="T1" fmla="*/ 0 h 21"/>
                <a:gd name="T2" fmla="*/ 141 w 159"/>
                <a:gd name="T3" fmla="*/ 8 h 21"/>
                <a:gd name="T4" fmla="*/ 127 w 159"/>
                <a:gd name="T5" fmla="*/ 14 h 21"/>
                <a:gd name="T6" fmla="*/ 114 w 159"/>
                <a:gd name="T7" fmla="*/ 8 h 21"/>
                <a:gd name="T8" fmla="*/ 96 w 159"/>
                <a:gd name="T9" fmla="*/ 0 h 21"/>
                <a:gd name="T10" fmla="*/ 78 w 159"/>
                <a:gd name="T11" fmla="*/ 8 h 21"/>
                <a:gd name="T12" fmla="*/ 64 w 159"/>
                <a:gd name="T13" fmla="*/ 14 h 21"/>
                <a:gd name="T14" fmla="*/ 51 w 159"/>
                <a:gd name="T15" fmla="*/ 8 h 21"/>
                <a:gd name="T16" fmla="*/ 33 w 159"/>
                <a:gd name="T17" fmla="*/ 0 h 21"/>
                <a:gd name="T18" fmla="*/ 14 w 159"/>
                <a:gd name="T19" fmla="*/ 8 h 21"/>
                <a:gd name="T20" fmla="*/ 1 w 159"/>
                <a:gd name="T21" fmla="*/ 14 h 21"/>
                <a:gd name="T22" fmla="*/ 0 w 159"/>
                <a:gd name="T23" fmla="*/ 14 h 21"/>
                <a:gd name="T24" fmla="*/ 0 w 159"/>
                <a:gd name="T25" fmla="*/ 21 h 21"/>
                <a:gd name="T26" fmla="*/ 1 w 159"/>
                <a:gd name="T27" fmla="*/ 21 h 21"/>
                <a:gd name="T28" fmla="*/ 19 w 159"/>
                <a:gd name="T29" fmla="*/ 14 h 21"/>
                <a:gd name="T30" fmla="*/ 33 w 159"/>
                <a:gd name="T31" fmla="*/ 7 h 21"/>
                <a:gd name="T32" fmla="*/ 46 w 159"/>
                <a:gd name="T33" fmla="*/ 14 h 21"/>
                <a:gd name="T34" fmla="*/ 64 w 159"/>
                <a:gd name="T35" fmla="*/ 21 h 21"/>
                <a:gd name="T36" fmla="*/ 82 w 159"/>
                <a:gd name="T37" fmla="*/ 14 h 21"/>
                <a:gd name="T38" fmla="*/ 96 w 159"/>
                <a:gd name="T39" fmla="*/ 7 h 21"/>
                <a:gd name="T40" fmla="*/ 109 w 159"/>
                <a:gd name="T41" fmla="*/ 14 h 21"/>
                <a:gd name="T42" fmla="*/ 127 w 159"/>
                <a:gd name="T43" fmla="*/ 21 h 21"/>
                <a:gd name="T44" fmla="*/ 146 w 159"/>
                <a:gd name="T45" fmla="*/ 14 h 21"/>
                <a:gd name="T46" fmla="*/ 159 w 159"/>
                <a:gd name="T47" fmla="*/ 7 h 21"/>
                <a:gd name="T48" fmla="*/ 159 w 159"/>
                <a:gd name="T4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21">
                  <a:moveTo>
                    <a:pt x="159" y="0"/>
                  </a:moveTo>
                  <a:cubicBezTo>
                    <a:pt x="150" y="1"/>
                    <a:pt x="145" y="5"/>
                    <a:pt x="141" y="8"/>
                  </a:cubicBezTo>
                  <a:cubicBezTo>
                    <a:pt x="137" y="12"/>
                    <a:pt x="134" y="14"/>
                    <a:pt x="127" y="14"/>
                  </a:cubicBezTo>
                  <a:cubicBezTo>
                    <a:pt x="121" y="14"/>
                    <a:pt x="118" y="12"/>
                    <a:pt x="114" y="8"/>
                  </a:cubicBezTo>
                  <a:cubicBezTo>
                    <a:pt x="110" y="5"/>
                    <a:pt x="105" y="0"/>
                    <a:pt x="96" y="0"/>
                  </a:cubicBezTo>
                  <a:cubicBezTo>
                    <a:pt x="87" y="0"/>
                    <a:pt x="82" y="5"/>
                    <a:pt x="78" y="8"/>
                  </a:cubicBezTo>
                  <a:cubicBezTo>
                    <a:pt x="74" y="12"/>
                    <a:pt x="71" y="14"/>
                    <a:pt x="64" y="14"/>
                  </a:cubicBezTo>
                  <a:cubicBezTo>
                    <a:pt x="58" y="14"/>
                    <a:pt x="54" y="12"/>
                    <a:pt x="51" y="8"/>
                  </a:cubicBezTo>
                  <a:cubicBezTo>
                    <a:pt x="46" y="5"/>
                    <a:pt x="42" y="0"/>
                    <a:pt x="33" y="0"/>
                  </a:cubicBezTo>
                  <a:cubicBezTo>
                    <a:pt x="23" y="0"/>
                    <a:pt x="19" y="5"/>
                    <a:pt x="14" y="8"/>
                  </a:cubicBezTo>
                  <a:cubicBezTo>
                    <a:pt x="11" y="12"/>
                    <a:pt x="7" y="14"/>
                    <a:pt x="1" y="14"/>
                  </a:cubicBezTo>
                  <a:cubicBezTo>
                    <a:pt x="0" y="14"/>
                    <a:pt x="0" y="14"/>
                    <a:pt x="0" y="14"/>
                  </a:cubicBezTo>
                  <a:cubicBezTo>
                    <a:pt x="0" y="21"/>
                    <a:pt x="0" y="21"/>
                    <a:pt x="0" y="21"/>
                  </a:cubicBezTo>
                  <a:cubicBezTo>
                    <a:pt x="0" y="21"/>
                    <a:pt x="0" y="21"/>
                    <a:pt x="1" y="21"/>
                  </a:cubicBezTo>
                  <a:cubicBezTo>
                    <a:pt x="10" y="21"/>
                    <a:pt x="15" y="17"/>
                    <a:pt x="19" y="14"/>
                  </a:cubicBezTo>
                  <a:cubicBezTo>
                    <a:pt x="23" y="10"/>
                    <a:pt x="26" y="7"/>
                    <a:pt x="33" y="7"/>
                  </a:cubicBezTo>
                  <a:cubicBezTo>
                    <a:pt x="39" y="7"/>
                    <a:pt x="42" y="10"/>
                    <a:pt x="46" y="14"/>
                  </a:cubicBezTo>
                  <a:cubicBezTo>
                    <a:pt x="50" y="17"/>
                    <a:pt x="55" y="21"/>
                    <a:pt x="64" y="21"/>
                  </a:cubicBezTo>
                  <a:cubicBezTo>
                    <a:pt x="73" y="21"/>
                    <a:pt x="78" y="17"/>
                    <a:pt x="82" y="14"/>
                  </a:cubicBezTo>
                  <a:cubicBezTo>
                    <a:pt x="86" y="10"/>
                    <a:pt x="89" y="7"/>
                    <a:pt x="96" y="7"/>
                  </a:cubicBezTo>
                  <a:cubicBezTo>
                    <a:pt x="102" y="7"/>
                    <a:pt x="106" y="10"/>
                    <a:pt x="109" y="14"/>
                  </a:cubicBezTo>
                  <a:cubicBezTo>
                    <a:pt x="114" y="17"/>
                    <a:pt x="118" y="21"/>
                    <a:pt x="127" y="21"/>
                  </a:cubicBezTo>
                  <a:cubicBezTo>
                    <a:pt x="137" y="21"/>
                    <a:pt x="141" y="17"/>
                    <a:pt x="146" y="14"/>
                  </a:cubicBezTo>
                  <a:cubicBezTo>
                    <a:pt x="149" y="10"/>
                    <a:pt x="152" y="8"/>
                    <a:pt x="159" y="7"/>
                  </a:cubicBezTo>
                  <a:lnTo>
                    <a:pt x="159"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 name="Freeform 283"/>
            <p:cNvSpPr>
              <a:spLocks/>
            </p:cNvSpPr>
            <p:nvPr/>
          </p:nvSpPr>
          <p:spPr bwMode="auto">
            <a:xfrm>
              <a:off x="2009510" y="3479055"/>
              <a:ext cx="40973" cy="40994"/>
            </a:xfrm>
            <a:custGeom>
              <a:avLst/>
              <a:gdLst>
                <a:gd name="T0" fmla="*/ 6 w 30"/>
                <a:gd name="T1" fmla="*/ 25 h 30"/>
                <a:gd name="T2" fmla="*/ 25 w 30"/>
                <a:gd name="T3" fmla="*/ 24 h 30"/>
                <a:gd name="T4" fmla="*/ 24 w 30"/>
                <a:gd name="T5" fmla="*/ 5 h 30"/>
                <a:gd name="T6" fmla="*/ 5 w 30"/>
                <a:gd name="T7" fmla="*/ 6 h 30"/>
                <a:gd name="T8" fmla="*/ 6 w 30"/>
                <a:gd name="T9" fmla="*/ 25 h 30"/>
              </a:gdLst>
              <a:ahLst/>
              <a:cxnLst>
                <a:cxn ang="0">
                  <a:pos x="T0" y="T1"/>
                </a:cxn>
                <a:cxn ang="0">
                  <a:pos x="T2" y="T3"/>
                </a:cxn>
                <a:cxn ang="0">
                  <a:pos x="T4" y="T5"/>
                </a:cxn>
                <a:cxn ang="0">
                  <a:pos x="T6" y="T7"/>
                </a:cxn>
                <a:cxn ang="0">
                  <a:pos x="T8" y="T9"/>
                </a:cxn>
              </a:cxnLst>
              <a:rect l="0" t="0" r="r" b="b"/>
              <a:pathLst>
                <a:path w="30" h="30">
                  <a:moveTo>
                    <a:pt x="6" y="25"/>
                  </a:moveTo>
                  <a:cubicBezTo>
                    <a:pt x="12" y="30"/>
                    <a:pt x="20" y="30"/>
                    <a:pt x="25" y="24"/>
                  </a:cubicBezTo>
                  <a:cubicBezTo>
                    <a:pt x="30" y="19"/>
                    <a:pt x="30" y="10"/>
                    <a:pt x="24" y="5"/>
                  </a:cubicBezTo>
                  <a:cubicBezTo>
                    <a:pt x="18" y="0"/>
                    <a:pt x="10" y="1"/>
                    <a:pt x="5" y="6"/>
                  </a:cubicBezTo>
                  <a:cubicBezTo>
                    <a:pt x="0" y="12"/>
                    <a:pt x="0" y="20"/>
                    <a:pt x="6" y="2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284"/>
            <p:cNvSpPr>
              <a:spLocks/>
            </p:cNvSpPr>
            <p:nvPr/>
          </p:nvSpPr>
          <p:spPr bwMode="auto">
            <a:xfrm>
              <a:off x="1797513" y="2489878"/>
              <a:ext cx="244063" cy="128326"/>
            </a:xfrm>
            <a:custGeom>
              <a:avLst/>
              <a:gdLst>
                <a:gd name="T0" fmla="*/ 9 w 178"/>
                <a:gd name="T1" fmla="*/ 71 h 94"/>
                <a:gd name="T2" fmla="*/ 90 w 178"/>
                <a:gd name="T3" fmla="*/ 71 h 94"/>
                <a:gd name="T4" fmla="*/ 92 w 178"/>
                <a:gd name="T5" fmla="*/ 74 h 94"/>
                <a:gd name="T6" fmla="*/ 105 w 178"/>
                <a:gd name="T7" fmla="*/ 86 h 94"/>
                <a:gd name="T8" fmla="*/ 134 w 178"/>
                <a:gd name="T9" fmla="*/ 74 h 94"/>
                <a:gd name="T10" fmla="*/ 166 w 178"/>
                <a:gd name="T11" fmla="*/ 87 h 94"/>
                <a:gd name="T12" fmla="*/ 175 w 178"/>
                <a:gd name="T13" fmla="*/ 94 h 94"/>
                <a:gd name="T14" fmla="*/ 174 w 178"/>
                <a:gd name="T15" fmla="*/ 83 h 94"/>
                <a:gd name="T16" fmla="*/ 124 w 178"/>
                <a:gd name="T17" fmla="*/ 39 h 94"/>
                <a:gd name="T18" fmla="*/ 122 w 178"/>
                <a:gd name="T19" fmla="*/ 37 h 94"/>
                <a:gd name="T20" fmla="*/ 133 w 178"/>
                <a:gd name="T21" fmla="*/ 24 h 94"/>
                <a:gd name="T22" fmla="*/ 151 w 178"/>
                <a:gd name="T23" fmla="*/ 40 h 94"/>
                <a:gd name="T24" fmla="*/ 164 w 178"/>
                <a:gd name="T25" fmla="*/ 39 h 94"/>
                <a:gd name="T26" fmla="*/ 164 w 178"/>
                <a:gd name="T27" fmla="*/ 26 h 94"/>
                <a:gd name="T28" fmla="*/ 139 w 178"/>
                <a:gd name="T29" fmla="*/ 4 h 94"/>
                <a:gd name="T30" fmla="*/ 139 w 178"/>
                <a:gd name="T31" fmla="*/ 4 h 94"/>
                <a:gd name="T32" fmla="*/ 138 w 178"/>
                <a:gd name="T33" fmla="*/ 3 h 94"/>
                <a:gd name="T34" fmla="*/ 125 w 178"/>
                <a:gd name="T35" fmla="*/ 5 h 94"/>
                <a:gd name="T36" fmla="*/ 99 w 178"/>
                <a:gd name="T37" fmla="*/ 35 h 94"/>
                <a:gd name="T38" fmla="*/ 98 w 178"/>
                <a:gd name="T39" fmla="*/ 36 h 94"/>
                <a:gd name="T40" fmla="*/ 87 w 178"/>
                <a:gd name="T41" fmla="*/ 49 h 94"/>
                <a:gd name="T42" fmla="*/ 85 w 178"/>
                <a:gd name="T43" fmla="*/ 53 h 94"/>
                <a:gd name="T44" fmla="*/ 9 w 178"/>
                <a:gd name="T45" fmla="*/ 52 h 94"/>
                <a:gd name="T46" fmla="*/ 0 w 178"/>
                <a:gd name="T47" fmla="*/ 62 h 94"/>
                <a:gd name="T48" fmla="*/ 9 w 178"/>
                <a:gd name="T49" fmla="*/ 7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94">
                  <a:moveTo>
                    <a:pt x="9" y="71"/>
                  </a:moveTo>
                  <a:cubicBezTo>
                    <a:pt x="90" y="71"/>
                    <a:pt x="90" y="71"/>
                    <a:pt x="90" y="71"/>
                  </a:cubicBezTo>
                  <a:cubicBezTo>
                    <a:pt x="91" y="72"/>
                    <a:pt x="92" y="73"/>
                    <a:pt x="92" y="74"/>
                  </a:cubicBezTo>
                  <a:cubicBezTo>
                    <a:pt x="105" y="86"/>
                    <a:pt x="105" y="86"/>
                    <a:pt x="105" y="86"/>
                  </a:cubicBezTo>
                  <a:cubicBezTo>
                    <a:pt x="112" y="80"/>
                    <a:pt x="120" y="74"/>
                    <a:pt x="134" y="74"/>
                  </a:cubicBezTo>
                  <a:cubicBezTo>
                    <a:pt x="151" y="74"/>
                    <a:pt x="159" y="82"/>
                    <a:pt x="166" y="87"/>
                  </a:cubicBezTo>
                  <a:cubicBezTo>
                    <a:pt x="169" y="90"/>
                    <a:pt x="172" y="93"/>
                    <a:pt x="175" y="94"/>
                  </a:cubicBezTo>
                  <a:cubicBezTo>
                    <a:pt x="177" y="90"/>
                    <a:pt x="178" y="87"/>
                    <a:pt x="174" y="83"/>
                  </a:cubicBezTo>
                  <a:cubicBezTo>
                    <a:pt x="124" y="39"/>
                    <a:pt x="124" y="39"/>
                    <a:pt x="124" y="39"/>
                  </a:cubicBezTo>
                  <a:cubicBezTo>
                    <a:pt x="123" y="38"/>
                    <a:pt x="122" y="38"/>
                    <a:pt x="122" y="37"/>
                  </a:cubicBezTo>
                  <a:cubicBezTo>
                    <a:pt x="133" y="24"/>
                    <a:pt x="133" y="24"/>
                    <a:pt x="133" y="24"/>
                  </a:cubicBezTo>
                  <a:cubicBezTo>
                    <a:pt x="151" y="40"/>
                    <a:pt x="151" y="40"/>
                    <a:pt x="151" y="40"/>
                  </a:cubicBezTo>
                  <a:cubicBezTo>
                    <a:pt x="155" y="43"/>
                    <a:pt x="161" y="43"/>
                    <a:pt x="164" y="39"/>
                  </a:cubicBezTo>
                  <a:cubicBezTo>
                    <a:pt x="168" y="35"/>
                    <a:pt x="167" y="30"/>
                    <a:pt x="164" y="26"/>
                  </a:cubicBezTo>
                  <a:cubicBezTo>
                    <a:pt x="139" y="4"/>
                    <a:pt x="139" y="4"/>
                    <a:pt x="139" y="4"/>
                  </a:cubicBezTo>
                  <a:cubicBezTo>
                    <a:pt x="139" y="4"/>
                    <a:pt x="139" y="4"/>
                    <a:pt x="139" y="4"/>
                  </a:cubicBezTo>
                  <a:cubicBezTo>
                    <a:pt x="139" y="4"/>
                    <a:pt x="138" y="4"/>
                    <a:pt x="138" y="3"/>
                  </a:cubicBezTo>
                  <a:cubicBezTo>
                    <a:pt x="134" y="0"/>
                    <a:pt x="128" y="1"/>
                    <a:pt x="125" y="5"/>
                  </a:cubicBezTo>
                  <a:cubicBezTo>
                    <a:pt x="99" y="35"/>
                    <a:pt x="99" y="35"/>
                    <a:pt x="99" y="35"/>
                  </a:cubicBezTo>
                  <a:cubicBezTo>
                    <a:pt x="99" y="36"/>
                    <a:pt x="98" y="36"/>
                    <a:pt x="98" y="36"/>
                  </a:cubicBezTo>
                  <a:cubicBezTo>
                    <a:pt x="87" y="49"/>
                    <a:pt x="87" y="49"/>
                    <a:pt x="87" y="49"/>
                  </a:cubicBezTo>
                  <a:cubicBezTo>
                    <a:pt x="86" y="50"/>
                    <a:pt x="85" y="51"/>
                    <a:pt x="85" y="53"/>
                  </a:cubicBezTo>
                  <a:cubicBezTo>
                    <a:pt x="9" y="52"/>
                    <a:pt x="9" y="52"/>
                    <a:pt x="9" y="52"/>
                  </a:cubicBezTo>
                  <a:cubicBezTo>
                    <a:pt x="4" y="52"/>
                    <a:pt x="0" y="57"/>
                    <a:pt x="0" y="62"/>
                  </a:cubicBezTo>
                  <a:cubicBezTo>
                    <a:pt x="0" y="67"/>
                    <a:pt x="4" y="71"/>
                    <a:pt x="9" y="7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285"/>
            <p:cNvSpPr>
              <a:spLocks/>
            </p:cNvSpPr>
            <p:nvPr/>
          </p:nvSpPr>
          <p:spPr bwMode="auto">
            <a:xfrm>
              <a:off x="1783261" y="2598598"/>
              <a:ext cx="329574" cy="42775"/>
            </a:xfrm>
            <a:custGeom>
              <a:avLst/>
              <a:gdLst>
                <a:gd name="T0" fmla="*/ 239 w 239"/>
                <a:gd name="T1" fmla="*/ 0 h 31"/>
                <a:gd name="T2" fmla="*/ 212 w 239"/>
                <a:gd name="T3" fmla="*/ 12 h 31"/>
                <a:gd name="T4" fmla="*/ 192 w 239"/>
                <a:gd name="T5" fmla="*/ 21 h 31"/>
                <a:gd name="T6" fmla="*/ 172 w 239"/>
                <a:gd name="T7" fmla="*/ 12 h 31"/>
                <a:gd name="T8" fmla="*/ 144 w 239"/>
                <a:gd name="T9" fmla="*/ 0 h 31"/>
                <a:gd name="T10" fmla="*/ 117 w 239"/>
                <a:gd name="T11" fmla="*/ 12 h 31"/>
                <a:gd name="T12" fmla="*/ 97 w 239"/>
                <a:gd name="T13" fmla="*/ 21 h 31"/>
                <a:gd name="T14" fmla="*/ 77 w 239"/>
                <a:gd name="T15" fmla="*/ 12 h 31"/>
                <a:gd name="T16" fmla="*/ 50 w 239"/>
                <a:gd name="T17" fmla="*/ 0 h 31"/>
                <a:gd name="T18" fmla="*/ 22 w 239"/>
                <a:gd name="T19" fmla="*/ 12 h 31"/>
                <a:gd name="T20" fmla="*/ 2 w 239"/>
                <a:gd name="T21" fmla="*/ 21 h 31"/>
                <a:gd name="T22" fmla="*/ 0 w 239"/>
                <a:gd name="T23" fmla="*/ 21 h 31"/>
                <a:gd name="T24" fmla="*/ 0 w 239"/>
                <a:gd name="T25" fmla="*/ 31 h 31"/>
                <a:gd name="T26" fmla="*/ 2 w 239"/>
                <a:gd name="T27" fmla="*/ 31 h 31"/>
                <a:gd name="T28" fmla="*/ 29 w 239"/>
                <a:gd name="T29" fmla="*/ 20 h 31"/>
                <a:gd name="T30" fmla="*/ 50 w 239"/>
                <a:gd name="T31" fmla="*/ 11 h 31"/>
                <a:gd name="T32" fmla="*/ 70 w 239"/>
                <a:gd name="T33" fmla="*/ 20 h 31"/>
                <a:gd name="T34" fmla="*/ 97 w 239"/>
                <a:gd name="T35" fmla="*/ 31 h 31"/>
                <a:gd name="T36" fmla="*/ 124 w 239"/>
                <a:gd name="T37" fmla="*/ 20 h 31"/>
                <a:gd name="T38" fmla="*/ 144 w 239"/>
                <a:gd name="T39" fmla="*/ 11 h 31"/>
                <a:gd name="T40" fmla="*/ 165 w 239"/>
                <a:gd name="T41" fmla="*/ 20 h 31"/>
                <a:gd name="T42" fmla="*/ 192 w 239"/>
                <a:gd name="T43" fmla="*/ 31 h 31"/>
                <a:gd name="T44" fmla="*/ 219 w 239"/>
                <a:gd name="T45" fmla="*/ 20 h 31"/>
                <a:gd name="T46" fmla="*/ 239 w 239"/>
                <a:gd name="T47" fmla="*/ 11 h 31"/>
                <a:gd name="T48" fmla="*/ 239 w 239"/>
                <a:gd name="T4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9" h="31">
                  <a:moveTo>
                    <a:pt x="239" y="0"/>
                  </a:moveTo>
                  <a:cubicBezTo>
                    <a:pt x="225" y="0"/>
                    <a:pt x="218" y="6"/>
                    <a:pt x="212" y="12"/>
                  </a:cubicBezTo>
                  <a:cubicBezTo>
                    <a:pt x="207" y="17"/>
                    <a:pt x="202" y="21"/>
                    <a:pt x="192" y="21"/>
                  </a:cubicBezTo>
                  <a:cubicBezTo>
                    <a:pt x="182" y="21"/>
                    <a:pt x="177" y="17"/>
                    <a:pt x="172" y="12"/>
                  </a:cubicBezTo>
                  <a:cubicBezTo>
                    <a:pt x="165" y="6"/>
                    <a:pt x="158" y="0"/>
                    <a:pt x="144" y="0"/>
                  </a:cubicBezTo>
                  <a:cubicBezTo>
                    <a:pt x="131" y="0"/>
                    <a:pt x="124" y="6"/>
                    <a:pt x="117" y="12"/>
                  </a:cubicBezTo>
                  <a:cubicBezTo>
                    <a:pt x="112" y="17"/>
                    <a:pt x="107" y="21"/>
                    <a:pt x="97" y="21"/>
                  </a:cubicBezTo>
                  <a:cubicBezTo>
                    <a:pt x="87" y="21"/>
                    <a:pt x="82" y="17"/>
                    <a:pt x="77" y="12"/>
                  </a:cubicBezTo>
                  <a:cubicBezTo>
                    <a:pt x="70" y="6"/>
                    <a:pt x="63" y="0"/>
                    <a:pt x="50" y="0"/>
                  </a:cubicBezTo>
                  <a:cubicBezTo>
                    <a:pt x="36" y="0"/>
                    <a:pt x="29" y="6"/>
                    <a:pt x="22" y="12"/>
                  </a:cubicBezTo>
                  <a:cubicBezTo>
                    <a:pt x="17" y="17"/>
                    <a:pt x="12" y="21"/>
                    <a:pt x="2" y="21"/>
                  </a:cubicBezTo>
                  <a:cubicBezTo>
                    <a:pt x="1" y="21"/>
                    <a:pt x="1" y="21"/>
                    <a:pt x="0" y="21"/>
                  </a:cubicBezTo>
                  <a:cubicBezTo>
                    <a:pt x="0" y="31"/>
                    <a:pt x="0" y="31"/>
                    <a:pt x="0" y="31"/>
                  </a:cubicBezTo>
                  <a:cubicBezTo>
                    <a:pt x="1" y="31"/>
                    <a:pt x="1" y="31"/>
                    <a:pt x="2" y="31"/>
                  </a:cubicBezTo>
                  <a:cubicBezTo>
                    <a:pt x="16" y="31"/>
                    <a:pt x="23" y="25"/>
                    <a:pt x="29" y="20"/>
                  </a:cubicBezTo>
                  <a:cubicBezTo>
                    <a:pt x="35" y="15"/>
                    <a:pt x="40" y="11"/>
                    <a:pt x="50" y="11"/>
                  </a:cubicBezTo>
                  <a:cubicBezTo>
                    <a:pt x="59" y="11"/>
                    <a:pt x="64" y="15"/>
                    <a:pt x="70" y="20"/>
                  </a:cubicBezTo>
                  <a:cubicBezTo>
                    <a:pt x="76" y="25"/>
                    <a:pt x="83" y="31"/>
                    <a:pt x="97" y="31"/>
                  </a:cubicBezTo>
                  <a:cubicBezTo>
                    <a:pt x="111" y="31"/>
                    <a:pt x="118" y="25"/>
                    <a:pt x="124" y="20"/>
                  </a:cubicBezTo>
                  <a:cubicBezTo>
                    <a:pt x="130" y="15"/>
                    <a:pt x="135" y="11"/>
                    <a:pt x="144" y="11"/>
                  </a:cubicBezTo>
                  <a:cubicBezTo>
                    <a:pt x="154" y="11"/>
                    <a:pt x="159" y="15"/>
                    <a:pt x="165" y="20"/>
                  </a:cubicBezTo>
                  <a:cubicBezTo>
                    <a:pt x="171" y="25"/>
                    <a:pt x="178" y="31"/>
                    <a:pt x="192" y="31"/>
                  </a:cubicBezTo>
                  <a:cubicBezTo>
                    <a:pt x="206" y="31"/>
                    <a:pt x="213" y="25"/>
                    <a:pt x="219" y="20"/>
                  </a:cubicBezTo>
                  <a:cubicBezTo>
                    <a:pt x="225" y="15"/>
                    <a:pt x="229" y="11"/>
                    <a:pt x="239" y="11"/>
                  </a:cubicBezTo>
                  <a:lnTo>
                    <a:pt x="239"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286"/>
            <p:cNvSpPr>
              <a:spLocks/>
            </p:cNvSpPr>
            <p:nvPr/>
          </p:nvSpPr>
          <p:spPr bwMode="auto">
            <a:xfrm>
              <a:off x="1783261" y="2625333"/>
              <a:ext cx="329574" cy="40992"/>
            </a:xfrm>
            <a:custGeom>
              <a:avLst/>
              <a:gdLst>
                <a:gd name="T0" fmla="*/ 239 w 239"/>
                <a:gd name="T1" fmla="*/ 0 h 31"/>
                <a:gd name="T2" fmla="*/ 212 w 239"/>
                <a:gd name="T3" fmla="*/ 12 h 31"/>
                <a:gd name="T4" fmla="*/ 192 w 239"/>
                <a:gd name="T5" fmla="*/ 21 h 31"/>
                <a:gd name="T6" fmla="*/ 172 w 239"/>
                <a:gd name="T7" fmla="*/ 12 h 31"/>
                <a:gd name="T8" fmla="*/ 144 w 239"/>
                <a:gd name="T9" fmla="*/ 0 h 31"/>
                <a:gd name="T10" fmla="*/ 117 w 239"/>
                <a:gd name="T11" fmla="*/ 12 h 31"/>
                <a:gd name="T12" fmla="*/ 97 w 239"/>
                <a:gd name="T13" fmla="*/ 21 h 31"/>
                <a:gd name="T14" fmla="*/ 77 w 239"/>
                <a:gd name="T15" fmla="*/ 12 h 31"/>
                <a:gd name="T16" fmla="*/ 50 w 239"/>
                <a:gd name="T17" fmla="*/ 0 h 31"/>
                <a:gd name="T18" fmla="*/ 22 w 239"/>
                <a:gd name="T19" fmla="*/ 12 h 31"/>
                <a:gd name="T20" fmla="*/ 2 w 239"/>
                <a:gd name="T21" fmla="*/ 21 h 31"/>
                <a:gd name="T22" fmla="*/ 0 w 239"/>
                <a:gd name="T23" fmla="*/ 21 h 31"/>
                <a:gd name="T24" fmla="*/ 0 w 239"/>
                <a:gd name="T25" fmla="*/ 31 h 31"/>
                <a:gd name="T26" fmla="*/ 2 w 239"/>
                <a:gd name="T27" fmla="*/ 31 h 31"/>
                <a:gd name="T28" fmla="*/ 29 w 239"/>
                <a:gd name="T29" fmla="*/ 19 h 31"/>
                <a:gd name="T30" fmla="*/ 50 w 239"/>
                <a:gd name="T31" fmla="*/ 10 h 31"/>
                <a:gd name="T32" fmla="*/ 70 w 239"/>
                <a:gd name="T33" fmla="*/ 19 h 31"/>
                <a:gd name="T34" fmla="*/ 97 w 239"/>
                <a:gd name="T35" fmla="*/ 31 h 31"/>
                <a:gd name="T36" fmla="*/ 124 w 239"/>
                <a:gd name="T37" fmla="*/ 19 h 31"/>
                <a:gd name="T38" fmla="*/ 144 w 239"/>
                <a:gd name="T39" fmla="*/ 10 h 31"/>
                <a:gd name="T40" fmla="*/ 165 w 239"/>
                <a:gd name="T41" fmla="*/ 19 h 31"/>
                <a:gd name="T42" fmla="*/ 192 w 239"/>
                <a:gd name="T43" fmla="*/ 31 h 31"/>
                <a:gd name="T44" fmla="*/ 219 w 239"/>
                <a:gd name="T45" fmla="*/ 19 h 31"/>
                <a:gd name="T46" fmla="*/ 239 w 239"/>
                <a:gd name="T47" fmla="*/ 10 h 31"/>
                <a:gd name="T48" fmla="*/ 239 w 239"/>
                <a:gd name="T4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9" h="31">
                  <a:moveTo>
                    <a:pt x="239" y="0"/>
                  </a:moveTo>
                  <a:cubicBezTo>
                    <a:pt x="225" y="0"/>
                    <a:pt x="218" y="6"/>
                    <a:pt x="212" y="12"/>
                  </a:cubicBezTo>
                  <a:cubicBezTo>
                    <a:pt x="207" y="16"/>
                    <a:pt x="202" y="21"/>
                    <a:pt x="192" y="21"/>
                  </a:cubicBezTo>
                  <a:cubicBezTo>
                    <a:pt x="182" y="21"/>
                    <a:pt x="177" y="16"/>
                    <a:pt x="172" y="12"/>
                  </a:cubicBezTo>
                  <a:cubicBezTo>
                    <a:pt x="165" y="6"/>
                    <a:pt x="158" y="0"/>
                    <a:pt x="144" y="0"/>
                  </a:cubicBezTo>
                  <a:cubicBezTo>
                    <a:pt x="131" y="0"/>
                    <a:pt x="124" y="6"/>
                    <a:pt x="117" y="12"/>
                  </a:cubicBezTo>
                  <a:cubicBezTo>
                    <a:pt x="112" y="16"/>
                    <a:pt x="107" y="21"/>
                    <a:pt x="97" y="21"/>
                  </a:cubicBezTo>
                  <a:cubicBezTo>
                    <a:pt x="87" y="21"/>
                    <a:pt x="82" y="16"/>
                    <a:pt x="77" y="12"/>
                  </a:cubicBezTo>
                  <a:cubicBezTo>
                    <a:pt x="70" y="6"/>
                    <a:pt x="63" y="0"/>
                    <a:pt x="50" y="0"/>
                  </a:cubicBezTo>
                  <a:cubicBezTo>
                    <a:pt x="36" y="0"/>
                    <a:pt x="29" y="6"/>
                    <a:pt x="22" y="12"/>
                  </a:cubicBezTo>
                  <a:cubicBezTo>
                    <a:pt x="17" y="16"/>
                    <a:pt x="12" y="21"/>
                    <a:pt x="2" y="21"/>
                  </a:cubicBezTo>
                  <a:cubicBezTo>
                    <a:pt x="1" y="21"/>
                    <a:pt x="1" y="21"/>
                    <a:pt x="0" y="21"/>
                  </a:cubicBezTo>
                  <a:cubicBezTo>
                    <a:pt x="0" y="31"/>
                    <a:pt x="0" y="31"/>
                    <a:pt x="0" y="31"/>
                  </a:cubicBezTo>
                  <a:cubicBezTo>
                    <a:pt x="1" y="31"/>
                    <a:pt x="1" y="31"/>
                    <a:pt x="2" y="31"/>
                  </a:cubicBezTo>
                  <a:cubicBezTo>
                    <a:pt x="16" y="31"/>
                    <a:pt x="23" y="25"/>
                    <a:pt x="29" y="19"/>
                  </a:cubicBezTo>
                  <a:cubicBezTo>
                    <a:pt x="35" y="14"/>
                    <a:pt x="40" y="10"/>
                    <a:pt x="50" y="10"/>
                  </a:cubicBezTo>
                  <a:cubicBezTo>
                    <a:pt x="59" y="10"/>
                    <a:pt x="64" y="14"/>
                    <a:pt x="70" y="19"/>
                  </a:cubicBezTo>
                  <a:cubicBezTo>
                    <a:pt x="76" y="25"/>
                    <a:pt x="83" y="31"/>
                    <a:pt x="97" y="31"/>
                  </a:cubicBezTo>
                  <a:cubicBezTo>
                    <a:pt x="111" y="31"/>
                    <a:pt x="118" y="25"/>
                    <a:pt x="124" y="19"/>
                  </a:cubicBezTo>
                  <a:cubicBezTo>
                    <a:pt x="130" y="14"/>
                    <a:pt x="135" y="10"/>
                    <a:pt x="144" y="10"/>
                  </a:cubicBezTo>
                  <a:cubicBezTo>
                    <a:pt x="154" y="10"/>
                    <a:pt x="159" y="14"/>
                    <a:pt x="165" y="19"/>
                  </a:cubicBezTo>
                  <a:cubicBezTo>
                    <a:pt x="171" y="25"/>
                    <a:pt x="178" y="31"/>
                    <a:pt x="192" y="31"/>
                  </a:cubicBezTo>
                  <a:cubicBezTo>
                    <a:pt x="206" y="31"/>
                    <a:pt x="213" y="25"/>
                    <a:pt x="219" y="19"/>
                  </a:cubicBezTo>
                  <a:cubicBezTo>
                    <a:pt x="225" y="15"/>
                    <a:pt x="229" y="10"/>
                    <a:pt x="239" y="10"/>
                  </a:cubicBezTo>
                  <a:lnTo>
                    <a:pt x="239"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287"/>
            <p:cNvSpPr>
              <a:spLocks/>
            </p:cNvSpPr>
            <p:nvPr/>
          </p:nvSpPr>
          <p:spPr bwMode="auto">
            <a:xfrm>
              <a:off x="1783261" y="2650285"/>
              <a:ext cx="329574" cy="44557"/>
            </a:xfrm>
            <a:custGeom>
              <a:avLst/>
              <a:gdLst>
                <a:gd name="T0" fmla="*/ 239 w 239"/>
                <a:gd name="T1" fmla="*/ 1 h 32"/>
                <a:gd name="T2" fmla="*/ 212 w 239"/>
                <a:gd name="T3" fmla="*/ 12 h 32"/>
                <a:gd name="T4" fmla="*/ 192 w 239"/>
                <a:gd name="T5" fmla="*/ 21 h 32"/>
                <a:gd name="T6" fmla="*/ 172 w 239"/>
                <a:gd name="T7" fmla="*/ 12 h 32"/>
                <a:gd name="T8" fmla="*/ 144 w 239"/>
                <a:gd name="T9" fmla="*/ 0 h 32"/>
                <a:gd name="T10" fmla="*/ 117 w 239"/>
                <a:gd name="T11" fmla="*/ 12 h 32"/>
                <a:gd name="T12" fmla="*/ 97 w 239"/>
                <a:gd name="T13" fmla="*/ 21 h 32"/>
                <a:gd name="T14" fmla="*/ 77 w 239"/>
                <a:gd name="T15" fmla="*/ 12 h 32"/>
                <a:gd name="T16" fmla="*/ 50 w 239"/>
                <a:gd name="T17" fmla="*/ 0 h 32"/>
                <a:gd name="T18" fmla="*/ 22 w 239"/>
                <a:gd name="T19" fmla="*/ 12 h 32"/>
                <a:gd name="T20" fmla="*/ 2 w 239"/>
                <a:gd name="T21" fmla="*/ 21 h 32"/>
                <a:gd name="T22" fmla="*/ 0 w 239"/>
                <a:gd name="T23" fmla="*/ 21 h 32"/>
                <a:gd name="T24" fmla="*/ 0 w 239"/>
                <a:gd name="T25" fmla="*/ 32 h 32"/>
                <a:gd name="T26" fmla="*/ 2 w 239"/>
                <a:gd name="T27" fmla="*/ 32 h 32"/>
                <a:gd name="T28" fmla="*/ 29 w 239"/>
                <a:gd name="T29" fmla="*/ 20 h 32"/>
                <a:gd name="T30" fmla="*/ 50 w 239"/>
                <a:gd name="T31" fmla="*/ 11 h 32"/>
                <a:gd name="T32" fmla="*/ 70 w 239"/>
                <a:gd name="T33" fmla="*/ 20 h 32"/>
                <a:gd name="T34" fmla="*/ 97 w 239"/>
                <a:gd name="T35" fmla="*/ 32 h 32"/>
                <a:gd name="T36" fmla="*/ 124 w 239"/>
                <a:gd name="T37" fmla="*/ 20 h 32"/>
                <a:gd name="T38" fmla="*/ 144 w 239"/>
                <a:gd name="T39" fmla="*/ 11 h 32"/>
                <a:gd name="T40" fmla="*/ 165 w 239"/>
                <a:gd name="T41" fmla="*/ 20 h 32"/>
                <a:gd name="T42" fmla="*/ 192 w 239"/>
                <a:gd name="T43" fmla="*/ 32 h 32"/>
                <a:gd name="T44" fmla="*/ 219 w 239"/>
                <a:gd name="T45" fmla="*/ 20 h 32"/>
                <a:gd name="T46" fmla="*/ 239 w 239"/>
                <a:gd name="T47" fmla="*/ 11 h 32"/>
                <a:gd name="T48" fmla="*/ 239 w 239"/>
                <a:gd name="T49"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9" h="32">
                  <a:moveTo>
                    <a:pt x="239" y="1"/>
                  </a:moveTo>
                  <a:cubicBezTo>
                    <a:pt x="225" y="1"/>
                    <a:pt x="218" y="7"/>
                    <a:pt x="212" y="12"/>
                  </a:cubicBezTo>
                  <a:cubicBezTo>
                    <a:pt x="207" y="17"/>
                    <a:pt x="202" y="21"/>
                    <a:pt x="192" y="21"/>
                  </a:cubicBezTo>
                  <a:cubicBezTo>
                    <a:pt x="182" y="21"/>
                    <a:pt x="177" y="17"/>
                    <a:pt x="172" y="12"/>
                  </a:cubicBezTo>
                  <a:cubicBezTo>
                    <a:pt x="165" y="7"/>
                    <a:pt x="158" y="0"/>
                    <a:pt x="144" y="0"/>
                  </a:cubicBezTo>
                  <a:cubicBezTo>
                    <a:pt x="131" y="0"/>
                    <a:pt x="124" y="7"/>
                    <a:pt x="117" y="12"/>
                  </a:cubicBezTo>
                  <a:cubicBezTo>
                    <a:pt x="112" y="17"/>
                    <a:pt x="107" y="21"/>
                    <a:pt x="97" y="21"/>
                  </a:cubicBezTo>
                  <a:cubicBezTo>
                    <a:pt x="87" y="21"/>
                    <a:pt x="82" y="17"/>
                    <a:pt x="77" y="12"/>
                  </a:cubicBezTo>
                  <a:cubicBezTo>
                    <a:pt x="70" y="7"/>
                    <a:pt x="63" y="0"/>
                    <a:pt x="50" y="0"/>
                  </a:cubicBezTo>
                  <a:cubicBezTo>
                    <a:pt x="36" y="0"/>
                    <a:pt x="29" y="7"/>
                    <a:pt x="22" y="12"/>
                  </a:cubicBezTo>
                  <a:cubicBezTo>
                    <a:pt x="17" y="17"/>
                    <a:pt x="12" y="21"/>
                    <a:pt x="2" y="21"/>
                  </a:cubicBezTo>
                  <a:cubicBezTo>
                    <a:pt x="1" y="21"/>
                    <a:pt x="1" y="21"/>
                    <a:pt x="0" y="21"/>
                  </a:cubicBezTo>
                  <a:cubicBezTo>
                    <a:pt x="0" y="32"/>
                    <a:pt x="0" y="32"/>
                    <a:pt x="0" y="32"/>
                  </a:cubicBezTo>
                  <a:cubicBezTo>
                    <a:pt x="1" y="32"/>
                    <a:pt x="1" y="32"/>
                    <a:pt x="2" y="32"/>
                  </a:cubicBezTo>
                  <a:cubicBezTo>
                    <a:pt x="16" y="32"/>
                    <a:pt x="23" y="26"/>
                    <a:pt x="29" y="20"/>
                  </a:cubicBezTo>
                  <a:cubicBezTo>
                    <a:pt x="35" y="15"/>
                    <a:pt x="40" y="11"/>
                    <a:pt x="50" y="11"/>
                  </a:cubicBezTo>
                  <a:cubicBezTo>
                    <a:pt x="59" y="11"/>
                    <a:pt x="64" y="15"/>
                    <a:pt x="70" y="20"/>
                  </a:cubicBezTo>
                  <a:cubicBezTo>
                    <a:pt x="76" y="26"/>
                    <a:pt x="83" y="32"/>
                    <a:pt x="97" y="32"/>
                  </a:cubicBezTo>
                  <a:cubicBezTo>
                    <a:pt x="111" y="32"/>
                    <a:pt x="118" y="26"/>
                    <a:pt x="124" y="20"/>
                  </a:cubicBezTo>
                  <a:cubicBezTo>
                    <a:pt x="130" y="15"/>
                    <a:pt x="135" y="11"/>
                    <a:pt x="144" y="11"/>
                  </a:cubicBezTo>
                  <a:cubicBezTo>
                    <a:pt x="154" y="11"/>
                    <a:pt x="159" y="15"/>
                    <a:pt x="165" y="20"/>
                  </a:cubicBezTo>
                  <a:cubicBezTo>
                    <a:pt x="171" y="26"/>
                    <a:pt x="178" y="32"/>
                    <a:pt x="192" y="32"/>
                  </a:cubicBezTo>
                  <a:cubicBezTo>
                    <a:pt x="206" y="32"/>
                    <a:pt x="213" y="26"/>
                    <a:pt x="219" y="20"/>
                  </a:cubicBezTo>
                  <a:cubicBezTo>
                    <a:pt x="225" y="15"/>
                    <a:pt x="229" y="11"/>
                    <a:pt x="239" y="11"/>
                  </a:cubicBezTo>
                  <a:lnTo>
                    <a:pt x="239" y="1"/>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288"/>
            <p:cNvSpPr>
              <a:spLocks/>
            </p:cNvSpPr>
            <p:nvPr/>
          </p:nvSpPr>
          <p:spPr bwMode="auto">
            <a:xfrm>
              <a:off x="1868772" y="2493442"/>
              <a:ext cx="62352" cy="64163"/>
            </a:xfrm>
            <a:custGeom>
              <a:avLst/>
              <a:gdLst>
                <a:gd name="T0" fmla="*/ 9 w 46"/>
                <a:gd name="T1" fmla="*/ 38 h 46"/>
                <a:gd name="T2" fmla="*/ 38 w 46"/>
                <a:gd name="T3" fmla="*/ 37 h 46"/>
                <a:gd name="T4" fmla="*/ 36 w 46"/>
                <a:gd name="T5" fmla="*/ 8 h 46"/>
                <a:gd name="T6" fmla="*/ 8 w 46"/>
                <a:gd name="T7" fmla="*/ 10 h 46"/>
                <a:gd name="T8" fmla="*/ 9 w 46"/>
                <a:gd name="T9" fmla="*/ 38 h 46"/>
              </a:gdLst>
              <a:ahLst/>
              <a:cxnLst>
                <a:cxn ang="0">
                  <a:pos x="T0" y="T1"/>
                </a:cxn>
                <a:cxn ang="0">
                  <a:pos x="T2" y="T3"/>
                </a:cxn>
                <a:cxn ang="0">
                  <a:pos x="T4" y="T5"/>
                </a:cxn>
                <a:cxn ang="0">
                  <a:pos x="T6" y="T7"/>
                </a:cxn>
                <a:cxn ang="0">
                  <a:pos x="T8" y="T9"/>
                </a:cxn>
              </a:cxnLst>
              <a:rect l="0" t="0" r="r" b="b"/>
              <a:pathLst>
                <a:path w="46" h="46">
                  <a:moveTo>
                    <a:pt x="9" y="38"/>
                  </a:moveTo>
                  <a:cubicBezTo>
                    <a:pt x="18" y="46"/>
                    <a:pt x="31" y="45"/>
                    <a:pt x="38" y="37"/>
                  </a:cubicBezTo>
                  <a:cubicBezTo>
                    <a:pt x="46" y="28"/>
                    <a:pt x="45" y="15"/>
                    <a:pt x="36" y="8"/>
                  </a:cubicBezTo>
                  <a:cubicBezTo>
                    <a:pt x="28" y="0"/>
                    <a:pt x="15" y="1"/>
                    <a:pt x="8" y="10"/>
                  </a:cubicBezTo>
                  <a:cubicBezTo>
                    <a:pt x="0" y="18"/>
                    <a:pt x="1" y="31"/>
                    <a:pt x="9" y="38"/>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289"/>
            <p:cNvSpPr>
              <a:spLocks noEditPoints="1"/>
            </p:cNvSpPr>
            <p:nvPr/>
          </p:nvSpPr>
          <p:spPr bwMode="auto">
            <a:xfrm>
              <a:off x="1182903" y="1623678"/>
              <a:ext cx="92637" cy="90897"/>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47 w 66"/>
                <a:gd name="T11" fmla="*/ 58 h 66"/>
                <a:gd name="T12" fmla="*/ 45 w 66"/>
                <a:gd name="T13" fmla="*/ 57 h 66"/>
                <a:gd name="T14" fmla="*/ 36 w 66"/>
                <a:gd name="T15" fmla="*/ 57 h 66"/>
                <a:gd name="T16" fmla="*/ 33 w 66"/>
                <a:gd name="T17" fmla="*/ 58 h 66"/>
                <a:gd name="T18" fmla="*/ 28 w 66"/>
                <a:gd name="T19" fmla="*/ 62 h 66"/>
                <a:gd name="T20" fmla="*/ 14 w 66"/>
                <a:gd name="T21" fmla="*/ 55 h 66"/>
                <a:gd name="T22" fmla="*/ 12 w 66"/>
                <a:gd name="T23" fmla="*/ 48 h 66"/>
                <a:gd name="T24" fmla="*/ 11 w 66"/>
                <a:gd name="T25" fmla="*/ 47 h 66"/>
                <a:gd name="T26" fmla="*/ 5 w 66"/>
                <a:gd name="T27" fmla="*/ 41 h 66"/>
                <a:gd name="T28" fmla="*/ 4 w 66"/>
                <a:gd name="T29" fmla="*/ 33 h 66"/>
                <a:gd name="T30" fmla="*/ 5 w 66"/>
                <a:gd name="T31" fmla="*/ 26 h 66"/>
                <a:gd name="T32" fmla="*/ 7 w 66"/>
                <a:gd name="T33" fmla="*/ 25 h 66"/>
                <a:gd name="T34" fmla="*/ 13 w 66"/>
                <a:gd name="T35" fmla="*/ 21 h 66"/>
                <a:gd name="T36" fmla="*/ 16 w 66"/>
                <a:gd name="T37" fmla="*/ 14 h 66"/>
                <a:gd name="T38" fmla="*/ 17 w 66"/>
                <a:gd name="T39" fmla="*/ 11 h 66"/>
                <a:gd name="T40" fmla="*/ 16 w 66"/>
                <a:gd name="T41" fmla="*/ 10 h 66"/>
                <a:gd name="T42" fmla="*/ 33 w 66"/>
                <a:gd name="T43" fmla="*/ 4 h 66"/>
                <a:gd name="T44" fmla="*/ 36 w 66"/>
                <a:gd name="T45" fmla="*/ 5 h 66"/>
                <a:gd name="T46" fmla="*/ 32 w 66"/>
                <a:gd name="T47" fmla="*/ 7 h 66"/>
                <a:gd name="T48" fmla="*/ 32 w 66"/>
                <a:gd name="T49" fmla="*/ 9 h 66"/>
                <a:gd name="T50" fmla="*/ 37 w 66"/>
                <a:gd name="T51" fmla="*/ 15 h 66"/>
                <a:gd name="T52" fmla="*/ 39 w 66"/>
                <a:gd name="T53" fmla="*/ 16 h 66"/>
                <a:gd name="T54" fmla="*/ 48 w 66"/>
                <a:gd name="T55" fmla="*/ 15 h 66"/>
                <a:gd name="T56" fmla="*/ 49 w 66"/>
                <a:gd name="T57" fmla="*/ 14 h 66"/>
                <a:gd name="T58" fmla="*/ 49 w 66"/>
                <a:gd name="T59" fmla="*/ 10 h 66"/>
                <a:gd name="T60" fmla="*/ 62 w 66"/>
                <a:gd name="T61" fmla="*/ 30 h 66"/>
                <a:gd name="T62" fmla="*/ 58 w 66"/>
                <a:gd name="T63" fmla="*/ 28 h 66"/>
                <a:gd name="T64" fmla="*/ 56 w 66"/>
                <a:gd name="T65" fmla="*/ 29 h 66"/>
                <a:gd name="T66" fmla="*/ 52 w 66"/>
                <a:gd name="T67" fmla="*/ 36 h 66"/>
                <a:gd name="T68" fmla="*/ 52 w 66"/>
                <a:gd name="T69" fmla="*/ 39 h 66"/>
                <a:gd name="T70" fmla="*/ 55 w 66"/>
                <a:gd name="T71" fmla="*/ 47 h 66"/>
                <a:gd name="T72" fmla="*/ 56 w 66"/>
                <a:gd name="T73" fmla="*/ 46 h 66"/>
                <a:gd name="T74" fmla="*/ 60 w 66"/>
                <a:gd name="T75" fmla="*/ 44 h 66"/>
                <a:gd name="T76" fmla="*/ 47 w 66"/>
                <a:gd name="T77" fmla="*/ 5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47" y="58"/>
                  </a:moveTo>
                  <a:cubicBezTo>
                    <a:pt x="46" y="58"/>
                    <a:pt x="46" y="57"/>
                    <a:pt x="45" y="57"/>
                  </a:cubicBezTo>
                  <a:cubicBezTo>
                    <a:pt x="36" y="57"/>
                    <a:pt x="36" y="57"/>
                    <a:pt x="36" y="57"/>
                  </a:cubicBezTo>
                  <a:cubicBezTo>
                    <a:pt x="34" y="57"/>
                    <a:pt x="33" y="58"/>
                    <a:pt x="33" y="58"/>
                  </a:cubicBezTo>
                  <a:cubicBezTo>
                    <a:pt x="28" y="62"/>
                    <a:pt x="28" y="62"/>
                    <a:pt x="28" y="62"/>
                  </a:cubicBezTo>
                  <a:cubicBezTo>
                    <a:pt x="23" y="61"/>
                    <a:pt x="18" y="58"/>
                    <a:pt x="14" y="55"/>
                  </a:cubicBezTo>
                  <a:cubicBezTo>
                    <a:pt x="13" y="53"/>
                    <a:pt x="12" y="49"/>
                    <a:pt x="12" y="48"/>
                  </a:cubicBezTo>
                  <a:cubicBezTo>
                    <a:pt x="12" y="48"/>
                    <a:pt x="11" y="47"/>
                    <a:pt x="11" y="47"/>
                  </a:cubicBezTo>
                  <a:cubicBezTo>
                    <a:pt x="11" y="47"/>
                    <a:pt x="6" y="42"/>
                    <a:pt x="5" y="41"/>
                  </a:cubicBezTo>
                  <a:cubicBezTo>
                    <a:pt x="5" y="39"/>
                    <a:pt x="4" y="36"/>
                    <a:pt x="4" y="33"/>
                  </a:cubicBezTo>
                  <a:cubicBezTo>
                    <a:pt x="4" y="31"/>
                    <a:pt x="5" y="28"/>
                    <a:pt x="5" y="26"/>
                  </a:cubicBezTo>
                  <a:cubicBezTo>
                    <a:pt x="5" y="26"/>
                    <a:pt x="6" y="26"/>
                    <a:pt x="7" y="25"/>
                  </a:cubicBezTo>
                  <a:cubicBezTo>
                    <a:pt x="8" y="24"/>
                    <a:pt x="12" y="22"/>
                    <a:pt x="13" y="21"/>
                  </a:cubicBezTo>
                  <a:cubicBezTo>
                    <a:pt x="13" y="21"/>
                    <a:pt x="16" y="15"/>
                    <a:pt x="16" y="14"/>
                  </a:cubicBezTo>
                  <a:cubicBezTo>
                    <a:pt x="17" y="14"/>
                    <a:pt x="18" y="13"/>
                    <a:pt x="17" y="11"/>
                  </a:cubicBezTo>
                  <a:cubicBezTo>
                    <a:pt x="17" y="11"/>
                    <a:pt x="17" y="10"/>
                    <a:pt x="16" y="10"/>
                  </a:cubicBezTo>
                  <a:cubicBezTo>
                    <a:pt x="21" y="7"/>
                    <a:pt x="27" y="4"/>
                    <a:pt x="33" y="4"/>
                  </a:cubicBezTo>
                  <a:cubicBezTo>
                    <a:pt x="34" y="4"/>
                    <a:pt x="35" y="5"/>
                    <a:pt x="36" y="5"/>
                  </a:cubicBezTo>
                  <a:cubicBezTo>
                    <a:pt x="32" y="7"/>
                    <a:pt x="32" y="7"/>
                    <a:pt x="32" y="7"/>
                  </a:cubicBezTo>
                  <a:cubicBezTo>
                    <a:pt x="32" y="7"/>
                    <a:pt x="31" y="8"/>
                    <a:pt x="32" y="9"/>
                  </a:cubicBezTo>
                  <a:cubicBezTo>
                    <a:pt x="33" y="10"/>
                    <a:pt x="37" y="15"/>
                    <a:pt x="37" y="15"/>
                  </a:cubicBezTo>
                  <a:cubicBezTo>
                    <a:pt x="37" y="15"/>
                    <a:pt x="38" y="16"/>
                    <a:pt x="39" y="16"/>
                  </a:cubicBezTo>
                  <a:cubicBezTo>
                    <a:pt x="40" y="16"/>
                    <a:pt x="48" y="15"/>
                    <a:pt x="48" y="15"/>
                  </a:cubicBezTo>
                  <a:cubicBezTo>
                    <a:pt x="48" y="15"/>
                    <a:pt x="50" y="15"/>
                    <a:pt x="49" y="14"/>
                  </a:cubicBezTo>
                  <a:cubicBezTo>
                    <a:pt x="49" y="13"/>
                    <a:pt x="49" y="12"/>
                    <a:pt x="49" y="10"/>
                  </a:cubicBezTo>
                  <a:cubicBezTo>
                    <a:pt x="56" y="14"/>
                    <a:pt x="61" y="22"/>
                    <a:pt x="62" y="30"/>
                  </a:cubicBezTo>
                  <a:cubicBezTo>
                    <a:pt x="60" y="29"/>
                    <a:pt x="58" y="28"/>
                    <a:pt x="58" y="28"/>
                  </a:cubicBezTo>
                  <a:cubicBezTo>
                    <a:pt x="56" y="27"/>
                    <a:pt x="56" y="28"/>
                    <a:pt x="56" y="29"/>
                  </a:cubicBezTo>
                  <a:cubicBezTo>
                    <a:pt x="55" y="29"/>
                    <a:pt x="52" y="36"/>
                    <a:pt x="52" y="36"/>
                  </a:cubicBezTo>
                  <a:cubicBezTo>
                    <a:pt x="52" y="36"/>
                    <a:pt x="52" y="38"/>
                    <a:pt x="52" y="39"/>
                  </a:cubicBezTo>
                  <a:cubicBezTo>
                    <a:pt x="53" y="41"/>
                    <a:pt x="55" y="47"/>
                    <a:pt x="55" y="47"/>
                  </a:cubicBezTo>
                  <a:cubicBezTo>
                    <a:pt x="55" y="47"/>
                    <a:pt x="56" y="46"/>
                    <a:pt x="56" y="46"/>
                  </a:cubicBezTo>
                  <a:cubicBezTo>
                    <a:pt x="56" y="46"/>
                    <a:pt x="58" y="45"/>
                    <a:pt x="60" y="44"/>
                  </a:cubicBezTo>
                  <a:cubicBezTo>
                    <a:pt x="57" y="50"/>
                    <a:pt x="53" y="55"/>
                    <a:pt x="47" y="58"/>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290"/>
            <p:cNvSpPr>
              <a:spLocks/>
            </p:cNvSpPr>
            <p:nvPr/>
          </p:nvSpPr>
          <p:spPr bwMode="auto">
            <a:xfrm>
              <a:off x="1207844" y="1661106"/>
              <a:ext cx="28504" cy="30300"/>
            </a:xfrm>
            <a:custGeom>
              <a:avLst/>
              <a:gdLst>
                <a:gd name="T0" fmla="*/ 15 w 21"/>
                <a:gd name="T1" fmla="*/ 2 h 22"/>
                <a:gd name="T2" fmla="*/ 12 w 21"/>
                <a:gd name="T3" fmla="*/ 0 h 22"/>
                <a:gd name="T4" fmla="*/ 3 w 21"/>
                <a:gd name="T5" fmla="*/ 3 h 22"/>
                <a:gd name="T6" fmla="*/ 1 w 21"/>
                <a:gd name="T7" fmla="*/ 5 h 22"/>
                <a:gd name="T8" fmla="*/ 0 w 21"/>
                <a:gd name="T9" fmla="*/ 15 h 22"/>
                <a:gd name="T10" fmla="*/ 2 w 21"/>
                <a:gd name="T11" fmla="*/ 18 h 22"/>
                <a:gd name="T12" fmla="*/ 10 w 21"/>
                <a:gd name="T13" fmla="*/ 21 h 22"/>
                <a:gd name="T14" fmla="*/ 14 w 21"/>
                <a:gd name="T15" fmla="*/ 21 h 22"/>
                <a:gd name="T16" fmla="*/ 20 w 21"/>
                <a:gd name="T17" fmla="*/ 13 h 22"/>
                <a:gd name="T18" fmla="*/ 20 w 21"/>
                <a:gd name="T19" fmla="*/ 10 h 22"/>
                <a:gd name="T20" fmla="*/ 15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5" y="2"/>
                  </a:moveTo>
                  <a:cubicBezTo>
                    <a:pt x="15" y="1"/>
                    <a:pt x="13" y="0"/>
                    <a:pt x="12" y="0"/>
                  </a:cubicBezTo>
                  <a:cubicBezTo>
                    <a:pt x="3" y="3"/>
                    <a:pt x="3" y="3"/>
                    <a:pt x="3" y="3"/>
                  </a:cubicBezTo>
                  <a:cubicBezTo>
                    <a:pt x="2" y="3"/>
                    <a:pt x="1" y="4"/>
                    <a:pt x="1" y="5"/>
                  </a:cubicBezTo>
                  <a:cubicBezTo>
                    <a:pt x="0" y="15"/>
                    <a:pt x="0" y="15"/>
                    <a:pt x="0" y="15"/>
                  </a:cubicBezTo>
                  <a:cubicBezTo>
                    <a:pt x="0" y="16"/>
                    <a:pt x="0" y="17"/>
                    <a:pt x="2" y="18"/>
                  </a:cubicBezTo>
                  <a:cubicBezTo>
                    <a:pt x="10" y="21"/>
                    <a:pt x="10" y="21"/>
                    <a:pt x="10" y="21"/>
                  </a:cubicBezTo>
                  <a:cubicBezTo>
                    <a:pt x="11" y="22"/>
                    <a:pt x="13" y="21"/>
                    <a:pt x="14" y="21"/>
                  </a:cubicBezTo>
                  <a:cubicBezTo>
                    <a:pt x="20" y="13"/>
                    <a:pt x="20" y="13"/>
                    <a:pt x="20" y="13"/>
                  </a:cubicBezTo>
                  <a:cubicBezTo>
                    <a:pt x="21" y="12"/>
                    <a:pt x="21" y="11"/>
                    <a:pt x="20" y="10"/>
                  </a:cubicBezTo>
                  <a:lnTo>
                    <a:pt x="15" y="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291"/>
            <p:cNvSpPr>
              <a:spLocks noEditPoints="1"/>
            </p:cNvSpPr>
            <p:nvPr/>
          </p:nvSpPr>
          <p:spPr bwMode="auto">
            <a:xfrm>
              <a:off x="495252" y="352896"/>
              <a:ext cx="158551" cy="158626"/>
            </a:xfrm>
            <a:custGeom>
              <a:avLst/>
              <a:gdLst>
                <a:gd name="T0" fmla="*/ 57 w 115"/>
                <a:gd name="T1" fmla="*/ 0 h 115"/>
                <a:gd name="T2" fmla="*/ 0 w 115"/>
                <a:gd name="T3" fmla="*/ 58 h 115"/>
                <a:gd name="T4" fmla="*/ 57 w 115"/>
                <a:gd name="T5" fmla="*/ 115 h 115"/>
                <a:gd name="T6" fmla="*/ 115 w 115"/>
                <a:gd name="T7" fmla="*/ 58 h 115"/>
                <a:gd name="T8" fmla="*/ 57 w 115"/>
                <a:gd name="T9" fmla="*/ 0 h 115"/>
                <a:gd name="T10" fmla="*/ 107 w 115"/>
                <a:gd name="T11" fmla="*/ 58 h 115"/>
                <a:gd name="T12" fmla="*/ 104 w 115"/>
                <a:gd name="T13" fmla="*/ 75 h 115"/>
                <a:gd name="T14" fmla="*/ 92 w 115"/>
                <a:gd name="T15" fmla="*/ 82 h 115"/>
                <a:gd name="T16" fmla="*/ 84 w 115"/>
                <a:gd name="T17" fmla="*/ 16 h 115"/>
                <a:gd name="T18" fmla="*/ 107 w 115"/>
                <a:gd name="T19" fmla="*/ 58 h 115"/>
                <a:gd name="T20" fmla="*/ 74 w 115"/>
                <a:gd name="T21" fmla="*/ 11 h 115"/>
                <a:gd name="T22" fmla="*/ 88 w 115"/>
                <a:gd name="T23" fmla="*/ 83 h 115"/>
                <a:gd name="T24" fmla="*/ 75 w 115"/>
                <a:gd name="T25" fmla="*/ 85 h 115"/>
                <a:gd name="T26" fmla="*/ 57 w 115"/>
                <a:gd name="T27" fmla="*/ 8 h 115"/>
                <a:gd name="T28" fmla="*/ 57 w 115"/>
                <a:gd name="T29" fmla="*/ 8 h 115"/>
                <a:gd name="T30" fmla="*/ 74 w 115"/>
                <a:gd name="T31" fmla="*/ 11 h 115"/>
                <a:gd name="T32" fmla="*/ 37 w 115"/>
                <a:gd name="T33" fmla="*/ 19 h 115"/>
                <a:gd name="T34" fmla="*/ 52 w 115"/>
                <a:gd name="T35" fmla="*/ 9 h 115"/>
                <a:gd name="T36" fmla="*/ 71 w 115"/>
                <a:gd name="T37" fmla="*/ 85 h 115"/>
                <a:gd name="T38" fmla="*/ 50 w 115"/>
                <a:gd name="T39" fmla="*/ 78 h 115"/>
                <a:gd name="T40" fmla="*/ 37 w 115"/>
                <a:gd name="T41" fmla="*/ 19 h 115"/>
                <a:gd name="T42" fmla="*/ 16 w 115"/>
                <a:gd name="T43" fmla="*/ 30 h 115"/>
                <a:gd name="T44" fmla="*/ 33 w 115"/>
                <a:gd name="T45" fmla="*/ 21 h 115"/>
                <a:gd name="T46" fmla="*/ 41 w 115"/>
                <a:gd name="T47" fmla="*/ 34 h 115"/>
                <a:gd name="T48" fmla="*/ 9 w 115"/>
                <a:gd name="T49" fmla="*/ 47 h 115"/>
                <a:gd name="T50" fmla="*/ 16 w 115"/>
                <a:gd name="T51" fmla="*/ 30 h 115"/>
                <a:gd name="T52" fmla="*/ 25 w 115"/>
                <a:gd name="T53" fmla="*/ 20 h 115"/>
                <a:gd name="T54" fmla="*/ 39 w 115"/>
                <a:gd name="T55" fmla="*/ 12 h 115"/>
                <a:gd name="T56" fmla="*/ 33 w 115"/>
                <a:gd name="T57" fmla="*/ 17 h 115"/>
                <a:gd name="T58" fmla="*/ 25 w 115"/>
                <a:gd name="T59" fmla="*/ 20 h 115"/>
                <a:gd name="T60" fmla="*/ 8 w 115"/>
                <a:gd name="T61" fmla="*/ 54 h 115"/>
                <a:gd name="T62" fmla="*/ 43 w 115"/>
                <a:gd name="T63" fmla="*/ 38 h 115"/>
                <a:gd name="T64" fmla="*/ 45 w 115"/>
                <a:gd name="T65" fmla="*/ 51 h 115"/>
                <a:gd name="T66" fmla="*/ 10 w 115"/>
                <a:gd name="T67" fmla="*/ 74 h 115"/>
                <a:gd name="T68" fmla="*/ 7 w 115"/>
                <a:gd name="T69" fmla="*/ 58 h 115"/>
                <a:gd name="T70" fmla="*/ 8 w 115"/>
                <a:gd name="T71" fmla="*/ 54 h 115"/>
                <a:gd name="T72" fmla="*/ 12 w 115"/>
                <a:gd name="T73" fmla="*/ 78 h 115"/>
                <a:gd name="T74" fmla="*/ 46 w 115"/>
                <a:gd name="T75" fmla="*/ 55 h 115"/>
                <a:gd name="T76" fmla="*/ 46 w 115"/>
                <a:gd name="T77" fmla="*/ 77 h 115"/>
                <a:gd name="T78" fmla="*/ 21 w 115"/>
                <a:gd name="T79" fmla="*/ 92 h 115"/>
                <a:gd name="T80" fmla="*/ 12 w 115"/>
                <a:gd name="T81" fmla="*/ 78 h 115"/>
                <a:gd name="T82" fmla="*/ 24 w 115"/>
                <a:gd name="T83" fmla="*/ 94 h 115"/>
                <a:gd name="T84" fmla="*/ 28 w 115"/>
                <a:gd name="T85" fmla="*/ 91 h 115"/>
                <a:gd name="T86" fmla="*/ 67 w 115"/>
                <a:gd name="T87" fmla="*/ 104 h 115"/>
                <a:gd name="T88" fmla="*/ 80 w 115"/>
                <a:gd name="T89" fmla="*/ 102 h 115"/>
                <a:gd name="T90" fmla="*/ 57 w 115"/>
                <a:gd name="T91" fmla="*/ 108 h 115"/>
                <a:gd name="T92" fmla="*/ 24 w 115"/>
                <a:gd name="T93" fmla="*/ 94 h 115"/>
                <a:gd name="T94" fmla="*/ 92 w 115"/>
                <a:gd name="T95" fmla="*/ 94 h 115"/>
                <a:gd name="T96" fmla="*/ 31 w 115"/>
                <a:gd name="T97" fmla="*/ 88 h 115"/>
                <a:gd name="T98" fmla="*/ 48 w 115"/>
                <a:gd name="T99" fmla="*/ 81 h 115"/>
                <a:gd name="T100" fmla="*/ 101 w 115"/>
                <a:gd name="T101" fmla="*/ 82 h 115"/>
                <a:gd name="T102" fmla="*/ 92 w 115"/>
                <a:gd name="T103" fmla="*/ 9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5" h="115">
                  <a:moveTo>
                    <a:pt x="57" y="0"/>
                  </a:moveTo>
                  <a:cubicBezTo>
                    <a:pt x="26" y="0"/>
                    <a:pt x="0" y="26"/>
                    <a:pt x="0" y="58"/>
                  </a:cubicBezTo>
                  <a:cubicBezTo>
                    <a:pt x="0" y="90"/>
                    <a:pt x="26" y="115"/>
                    <a:pt x="57" y="115"/>
                  </a:cubicBezTo>
                  <a:cubicBezTo>
                    <a:pt x="89" y="115"/>
                    <a:pt x="115" y="90"/>
                    <a:pt x="115" y="58"/>
                  </a:cubicBezTo>
                  <a:cubicBezTo>
                    <a:pt x="115" y="26"/>
                    <a:pt x="89" y="0"/>
                    <a:pt x="57" y="0"/>
                  </a:cubicBezTo>
                  <a:close/>
                  <a:moveTo>
                    <a:pt x="107" y="58"/>
                  </a:moveTo>
                  <a:cubicBezTo>
                    <a:pt x="107" y="64"/>
                    <a:pt x="106" y="69"/>
                    <a:pt x="104" y="75"/>
                  </a:cubicBezTo>
                  <a:cubicBezTo>
                    <a:pt x="102" y="76"/>
                    <a:pt x="98" y="79"/>
                    <a:pt x="92" y="82"/>
                  </a:cubicBezTo>
                  <a:cubicBezTo>
                    <a:pt x="99" y="46"/>
                    <a:pt x="91" y="26"/>
                    <a:pt x="84" y="16"/>
                  </a:cubicBezTo>
                  <a:cubicBezTo>
                    <a:pt x="98" y="25"/>
                    <a:pt x="107" y="40"/>
                    <a:pt x="107" y="58"/>
                  </a:cubicBezTo>
                  <a:close/>
                  <a:moveTo>
                    <a:pt x="74" y="11"/>
                  </a:moveTo>
                  <a:cubicBezTo>
                    <a:pt x="79" y="14"/>
                    <a:pt x="98" y="32"/>
                    <a:pt x="88" y="83"/>
                  </a:cubicBezTo>
                  <a:cubicBezTo>
                    <a:pt x="84" y="85"/>
                    <a:pt x="80" y="85"/>
                    <a:pt x="75" y="85"/>
                  </a:cubicBezTo>
                  <a:cubicBezTo>
                    <a:pt x="75" y="40"/>
                    <a:pt x="62" y="16"/>
                    <a:pt x="57" y="8"/>
                  </a:cubicBezTo>
                  <a:cubicBezTo>
                    <a:pt x="57" y="8"/>
                    <a:pt x="57" y="8"/>
                    <a:pt x="57" y="8"/>
                  </a:cubicBezTo>
                  <a:cubicBezTo>
                    <a:pt x="63" y="8"/>
                    <a:pt x="69" y="9"/>
                    <a:pt x="74" y="11"/>
                  </a:cubicBezTo>
                  <a:close/>
                  <a:moveTo>
                    <a:pt x="37" y="19"/>
                  </a:moveTo>
                  <a:cubicBezTo>
                    <a:pt x="41" y="14"/>
                    <a:pt x="49" y="10"/>
                    <a:pt x="52" y="9"/>
                  </a:cubicBezTo>
                  <a:cubicBezTo>
                    <a:pt x="56" y="14"/>
                    <a:pt x="71" y="37"/>
                    <a:pt x="71" y="85"/>
                  </a:cubicBezTo>
                  <a:cubicBezTo>
                    <a:pt x="64" y="85"/>
                    <a:pt x="57" y="82"/>
                    <a:pt x="50" y="78"/>
                  </a:cubicBezTo>
                  <a:cubicBezTo>
                    <a:pt x="52" y="38"/>
                    <a:pt x="42" y="23"/>
                    <a:pt x="37" y="19"/>
                  </a:cubicBezTo>
                  <a:close/>
                  <a:moveTo>
                    <a:pt x="16" y="30"/>
                  </a:moveTo>
                  <a:cubicBezTo>
                    <a:pt x="23" y="25"/>
                    <a:pt x="31" y="21"/>
                    <a:pt x="33" y="21"/>
                  </a:cubicBezTo>
                  <a:cubicBezTo>
                    <a:pt x="34" y="22"/>
                    <a:pt x="38" y="25"/>
                    <a:pt x="41" y="34"/>
                  </a:cubicBezTo>
                  <a:cubicBezTo>
                    <a:pt x="36" y="34"/>
                    <a:pt x="20" y="36"/>
                    <a:pt x="9" y="47"/>
                  </a:cubicBezTo>
                  <a:cubicBezTo>
                    <a:pt x="10" y="40"/>
                    <a:pt x="13" y="35"/>
                    <a:pt x="16" y="30"/>
                  </a:cubicBezTo>
                  <a:close/>
                  <a:moveTo>
                    <a:pt x="25" y="20"/>
                  </a:moveTo>
                  <a:cubicBezTo>
                    <a:pt x="29" y="16"/>
                    <a:pt x="34" y="14"/>
                    <a:pt x="39" y="12"/>
                  </a:cubicBezTo>
                  <a:cubicBezTo>
                    <a:pt x="37" y="13"/>
                    <a:pt x="35" y="15"/>
                    <a:pt x="33" y="17"/>
                  </a:cubicBezTo>
                  <a:cubicBezTo>
                    <a:pt x="31" y="17"/>
                    <a:pt x="29" y="18"/>
                    <a:pt x="25" y="20"/>
                  </a:cubicBezTo>
                  <a:close/>
                  <a:moveTo>
                    <a:pt x="8" y="54"/>
                  </a:moveTo>
                  <a:cubicBezTo>
                    <a:pt x="18" y="39"/>
                    <a:pt x="39" y="38"/>
                    <a:pt x="43" y="38"/>
                  </a:cubicBezTo>
                  <a:cubicBezTo>
                    <a:pt x="44" y="41"/>
                    <a:pt x="45" y="46"/>
                    <a:pt x="45" y="51"/>
                  </a:cubicBezTo>
                  <a:cubicBezTo>
                    <a:pt x="42" y="52"/>
                    <a:pt x="23" y="59"/>
                    <a:pt x="10" y="74"/>
                  </a:cubicBezTo>
                  <a:cubicBezTo>
                    <a:pt x="8" y="69"/>
                    <a:pt x="7" y="64"/>
                    <a:pt x="7" y="58"/>
                  </a:cubicBezTo>
                  <a:cubicBezTo>
                    <a:pt x="7" y="57"/>
                    <a:pt x="8" y="55"/>
                    <a:pt x="8" y="54"/>
                  </a:cubicBezTo>
                  <a:close/>
                  <a:moveTo>
                    <a:pt x="12" y="78"/>
                  </a:moveTo>
                  <a:cubicBezTo>
                    <a:pt x="23" y="65"/>
                    <a:pt x="41" y="57"/>
                    <a:pt x="46" y="55"/>
                  </a:cubicBezTo>
                  <a:cubicBezTo>
                    <a:pt x="46" y="61"/>
                    <a:pt x="46" y="69"/>
                    <a:pt x="46" y="77"/>
                  </a:cubicBezTo>
                  <a:cubicBezTo>
                    <a:pt x="42" y="78"/>
                    <a:pt x="30" y="82"/>
                    <a:pt x="21" y="92"/>
                  </a:cubicBezTo>
                  <a:cubicBezTo>
                    <a:pt x="17" y="88"/>
                    <a:pt x="14" y="83"/>
                    <a:pt x="12" y="78"/>
                  </a:cubicBezTo>
                  <a:close/>
                  <a:moveTo>
                    <a:pt x="24" y="94"/>
                  </a:moveTo>
                  <a:cubicBezTo>
                    <a:pt x="25" y="93"/>
                    <a:pt x="26" y="92"/>
                    <a:pt x="28" y="91"/>
                  </a:cubicBezTo>
                  <a:cubicBezTo>
                    <a:pt x="30" y="92"/>
                    <a:pt x="45" y="104"/>
                    <a:pt x="67" y="104"/>
                  </a:cubicBezTo>
                  <a:cubicBezTo>
                    <a:pt x="71" y="104"/>
                    <a:pt x="75" y="103"/>
                    <a:pt x="80" y="102"/>
                  </a:cubicBezTo>
                  <a:cubicBezTo>
                    <a:pt x="73" y="106"/>
                    <a:pt x="65" y="108"/>
                    <a:pt x="57" y="108"/>
                  </a:cubicBezTo>
                  <a:cubicBezTo>
                    <a:pt x="44" y="108"/>
                    <a:pt x="32" y="103"/>
                    <a:pt x="24" y="94"/>
                  </a:cubicBezTo>
                  <a:close/>
                  <a:moveTo>
                    <a:pt x="92" y="94"/>
                  </a:moveTo>
                  <a:cubicBezTo>
                    <a:pt x="62" y="109"/>
                    <a:pt x="37" y="92"/>
                    <a:pt x="31" y="88"/>
                  </a:cubicBezTo>
                  <a:cubicBezTo>
                    <a:pt x="39" y="84"/>
                    <a:pt x="45" y="82"/>
                    <a:pt x="48" y="81"/>
                  </a:cubicBezTo>
                  <a:cubicBezTo>
                    <a:pt x="71" y="96"/>
                    <a:pt x="91" y="88"/>
                    <a:pt x="101" y="82"/>
                  </a:cubicBezTo>
                  <a:cubicBezTo>
                    <a:pt x="99" y="86"/>
                    <a:pt x="96" y="90"/>
                    <a:pt x="92" y="9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292"/>
            <p:cNvSpPr>
              <a:spLocks noEditPoints="1"/>
            </p:cNvSpPr>
            <p:nvPr/>
          </p:nvSpPr>
          <p:spPr bwMode="auto">
            <a:xfrm>
              <a:off x="812355" y="2357987"/>
              <a:ext cx="158551" cy="160407"/>
            </a:xfrm>
            <a:custGeom>
              <a:avLst/>
              <a:gdLst>
                <a:gd name="T0" fmla="*/ 58 w 115"/>
                <a:gd name="T1" fmla="*/ 0 h 116"/>
                <a:gd name="T2" fmla="*/ 0 w 115"/>
                <a:gd name="T3" fmla="*/ 58 h 116"/>
                <a:gd name="T4" fmla="*/ 58 w 115"/>
                <a:gd name="T5" fmla="*/ 116 h 116"/>
                <a:gd name="T6" fmla="*/ 115 w 115"/>
                <a:gd name="T7" fmla="*/ 58 h 116"/>
                <a:gd name="T8" fmla="*/ 58 w 115"/>
                <a:gd name="T9" fmla="*/ 0 h 116"/>
                <a:gd name="T10" fmla="*/ 107 w 115"/>
                <a:gd name="T11" fmla="*/ 58 h 116"/>
                <a:gd name="T12" fmla="*/ 105 w 115"/>
                <a:gd name="T13" fmla="*/ 75 h 116"/>
                <a:gd name="T14" fmla="*/ 93 w 115"/>
                <a:gd name="T15" fmla="*/ 82 h 116"/>
                <a:gd name="T16" fmla="*/ 85 w 115"/>
                <a:gd name="T17" fmla="*/ 16 h 116"/>
                <a:gd name="T18" fmla="*/ 107 w 115"/>
                <a:gd name="T19" fmla="*/ 58 h 116"/>
                <a:gd name="T20" fmla="*/ 75 w 115"/>
                <a:gd name="T21" fmla="*/ 11 h 116"/>
                <a:gd name="T22" fmla="*/ 88 w 115"/>
                <a:gd name="T23" fmla="*/ 84 h 116"/>
                <a:gd name="T24" fmla="*/ 75 w 115"/>
                <a:gd name="T25" fmla="*/ 86 h 116"/>
                <a:gd name="T26" fmla="*/ 57 w 115"/>
                <a:gd name="T27" fmla="*/ 8 h 116"/>
                <a:gd name="T28" fmla="*/ 58 w 115"/>
                <a:gd name="T29" fmla="*/ 8 h 116"/>
                <a:gd name="T30" fmla="*/ 75 w 115"/>
                <a:gd name="T31" fmla="*/ 11 h 116"/>
                <a:gd name="T32" fmla="*/ 37 w 115"/>
                <a:gd name="T33" fmla="*/ 19 h 116"/>
                <a:gd name="T34" fmla="*/ 53 w 115"/>
                <a:gd name="T35" fmla="*/ 9 h 116"/>
                <a:gd name="T36" fmla="*/ 71 w 115"/>
                <a:gd name="T37" fmla="*/ 85 h 116"/>
                <a:gd name="T38" fmla="*/ 50 w 115"/>
                <a:gd name="T39" fmla="*/ 78 h 116"/>
                <a:gd name="T40" fmla="*/ 37 w 115"/>
                <a:gd name="T41" fmla="*/ 19 h 116"/>
                <a:gd name="T42" fmla="*/ 16 w 115"/>
                <a:gd name="T43" fmla="*/ 30 h 116"/>
                <a:gd name="T44" fmla="*/ 33 w 115"/>
                <a:gd name="T45" fmla="*/ 21 h 116"/>
                <a:gd name="T46" fmla="*/ 42 w 115"/>
                <a:gd name="T47" fmla="*/ 34 h 116"/>
                <a:gd name="T48" fmla="*/ 9 w 115"/>
                <a:gd name="T49" fmla="*/ 47 h 116"/>
                <a:gd name="T50" fmla="*/ 16 w 115"/>
                <a:gd name="T51" fmla="*/ 30 h 116"/>
                <a:gd name="T52" fmla="*/ 25 w 115"/>
                <a:gd name="T53" fmla="*/ 20 h 116"/>
                <a:gd name="T54" fmla="*/ 39 w 115"/>
                <a:gd name="T55" fmla="*/ 12 h 116"/>
                <a:gd name="T56" fmla="*/ 33 w 115"/>
                <a:gd name="T57" fmla="*/ 17 h 116"/>
                <a:gd name="T58" fmla="*/ 25 w 115"/>
                <a:gd name="T59" fmla="*/ 20 h 116"/>
                <a:gd name="T60" fmla="*/ 8 w 115"/>
                <a:gd name="T61" fmla="*/ 54 h 116"/>
                <a:gd name="T62" fmla="*/ 43 w 115"/>
                <a:gd name="T63" fmla="*/ 38 h 116"/>
                <a:gd name="T64" fmla="*/ 45 w 115"/>
                <a:gd name="T65" fmla="*/ 51 h 116"/>
                <a:gd name="T66" fmla="*/ 10 w 115"/>
                <a:gd name="T67" fmla="*/ 74 h 116"/>
                <a:gd name="T68" fmla="*/ 8 w 115"/>
                <a:gd name="T69" fmla="*/ 58 h 116"/>
                <a:gd name="T70" fmla="*/ 8 w 115"/>
                <a:gd name="T71" fmla="*/ 54 h 116"/>
                <a:gd name="T72" fmla="*/ 12 w 115"/>
                <a:gd name="T73" fmla="*/ 79 h 116"/>
                <a:gd name="T74" fmla="*/ 46 w 115"/>
                <a:gd name="T75" fmla="*/ 55 h 116"/>
                <a:gd name="T76" fmla="*/ 46 w 115"/>
                <a:gd name="T77" fmla="*/ 78 h 116"/>
                <a:gd name="T78" fmla="*/ 21 w 115"/>
                <a:gd name="T79" fmla="*/ 92 h 116"/>
                <a:gd name="T80" fmla="*/ 12 w 115"/>
                <a:gd name="T81" fmla="*/ 79 h 116"/>
                <a:gd name="T82" fmla="*/ 24 w 115"/>
                <a:gd name="T83" fmla="*/ 95 h 116"/>
                <a:gd name="T84" fmla="*/ 28 w 115"/>
                <a:gd name="T85" fmla="*/ 91 h 116"/>
                <a:gd name="T86" fmla="*/ 67 w 115"/>
                <a:gd name="T87" fmla="*/ 104 h 116"/>
                <a:gd name="T88" fmla="*/ 80 w 115"/>
                <a:gd name="T89" fmla="*/ 103 h 116"/>
                <a:gd name="T90" fmla="*/ 58 w 115"/>
                <a:gd name="T91" fmla="*/ 108 h 116"/>
                <a:gd name="T92" fmla="*/ 24 w 115"/>
                <a:gd name="T93" fmla="*/ 95 h 116"/>
                <a:gd name="T94" fmla="*/ 92 w 115"/>
                <a:gd name="T95" fmla="*/ 94 h 116"/>
                <a:gd name="T96" fmla="*/ 32 w 115"/>
                <a:gd name="T97" fmla="*/ 88 h 116"/>
                <a:gd name="T98" fmla="*/ 48 w 115"/>
                <a:gd name="T99" fmla="*/ 81 h 116"/>
                <a:gd name="T100" fmla="*/ 101 w 115"/>
                <a:gd name="T101" fmla="*/ 82 h 116"/>
                <a:gd name="T102" fmla="*/ 92 w 115"/>
                <a:gd name="T103" fmla="*/ 9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5" h="116">
                  <a:moveTo>
                    <a:pt x="58" y="0"/>
                  </a:moveTo>
                  <a:cubicBezTo>
                    <a:pt x="26" y="0"/>
                    <a:pt x="0" y="26"/>
                    <a:pt x="0" y="58"/>
                  </a:cubicBezTo>
                  <a:cubicBezTo>
                    <a:pt x="0" y="90"/>
                    <a:pt x="26" y="116"/>
                    <a:pt x="58" y="116"/>
                  </a:cubicBezTo>
                  <a:cubicBezTo>
                    <a:pt x="89" y="116"/>
                    <a:pt x="115" y="90"/>
                    <a:pt x="115" y="58"/>
                  </a:cubicBezTo>
                  <a:cubicBezTo>
                    <a:pt x="115" y="26"/>
                    <a:pt x="89" y="0"/>
                    <a:pt x="58" y="0"/>
                  </a:cubicBezTo>
                  <a:close/>
                  <a:moveTo>
                    <a:pt x="107" y="58"/>
                  </a:moveTo>
                  <a:cubicBezTo>
                    <a:pt x="107" y="64"/>
                    <a:pt x="106" y="69"/>
                    <a:pt x="105" y="75"/>
                  </a:cubicBezTo>
                  <a:cubicBezTo>
                    <a:pt x="102" y="77"/>
                    <a:pt x="98" y="80"/>
                    <a:pt x="93" y="82"/>
                  </a:cubicBezTo>
                  <a:cubicBezTo>
                    <a:pt x="99" y="46"/>
                    <a:pt x="91" y="26"/>
                    <a:pt x="85" y="16"/>
                  </a:cubicBezTo>
                  <a:cubicBezTo>
                    <a:pt x="98" y="25"/>
                    <a:pt x="107" y="40"/>
                    <a:pt x="107" y="58"/>
                  </a:cubicBezTo>
                  <a:close/>
                  <a:moveTo>
                    <a:pt x="75" y="11"/>
                  </a:moveTo>
                  <a:cubicBezTo>
                    <a:pt x="79" y="15"/>
                    <a:pt x="98" y="32"/>
                    <a:pt x="88" y="84"/>
                  </a:cubicBezTo>
                  <a:cubicBezTo>
                    <a:pt x="84" y="85"/>
                    <a:pt x="80" y="86"/>
                    <a:pt x="75" y="86"/>
                  </a:cubicBezTo>
                  <a:cubicBezTo>
                    <a:pt x="75" y="40"/>
                    <a:pt x="62" y="16"/>
                    <a:pt x="57" y="8"/>
                  </a:cubicBezTo>
                  <a:cubicBezTo>
                    <a:pt x="57" y="8"/>
                    <a:pt x="57" y="8"/>
                    <a:pt x="58" y="8"/>
                  </a:cubicBezTo>
                  <a:cubicBezTo>
                    <a:pt x="64" y="8"/>
                    <a:pt x="69" y="9"/>
                    <a:pt x="75" y="11"/>
                  </a:cubicBezTo>
                  <a:close/>
                  <a:moveTo>
                    <a:pt x="37" y="19"/>
                  </a:moveTo>
                  <a:cubicBezTo>
                    <a:pt x="42" y="14"/>
                    <a:pt x="49" y="10"/>
                    <a:pt x="53" y="9"/>
                  </a:cubicBezTo>
                  <a:cubicBezTo>
                    <a:pt x="56" y="14"/>
                    <a:pt x="71" y="37"/>
                    <a:pt x="71" y="85"/>
                  </a:cubicBezTo>
                  <a:cubicBezTo>
                    <a:pt x="65" y="85"/>
                    <a:pt x="58" y="83"/>
                    <a:pt x="50" y="78"/>
                  </a:cubicBezTo>
                  <a:cubicBezTo>
                    <a:pt x="52" y="38"/>
                    <a:pt x="42" y="23"/>
                    <a:pt x="37" y="19"/>
                  </a:cubicBezTo>
                  <a:close/>
                  <a:moveTo>
                    <a:pt x="16" y="30"/>
                  </a:moveTo>
                  <a:cubicBezTo>
                    <a:pt x="23" y="26"/>
                    <a:pt x="31" y="21"/>
                    <a:pt x="33" y="21"/>
                  </a:cubicBezTo>
                  <a:cubicBezTo>
                    <a:pt x="35" y="22"/>
                    <a:pt x="38" y="25"/>
                    <a:pt x="42" y="34"/>
                  </a:cubicBezTo>
                  <a:cubicBezTo>
                    <a:pt x="36" y="34"/>
                    <a:pt x="20" y="36"/>
                    <a:pt x="9" y="47"/>
                  </a:cubicBezTo>
                  <a:cubicBezTo>
                    <a:pt x="10" y="41"/>
                    <a:pt x="13" y="35"/>
                    <a:pt x="16" y="30"/>
                  </a:cubicBezTo>
                  <a:close/>
                  <a:moveTo>
                    <a:pt x="25" y="20"/>
                  </a:moveTo>
                  <a:cubicBezTo>
                    <a:pt x="30" y="16"/>
                    <a:pt x="34" y="14"/>
                    <a:pt x="39" y="12"/>
                  </a:cubicBezTo>
                  <a:cubicBezTo>
                    <a:pt x="37" y="13"/>
                    <a:pt x="35" y="15"/>
                    <a:pt x="33" y="17"/>
                  </a:cubicBezTo>
                  <a:cubicBezTo>
                    <a:pt x="32" y="17"/>
                    <a:pt x="29" y="18"/>
                    <a:pt x="25" y="20"/>
                  </a:cubicBezTo>
                  <a:close/>
                  <a:moveTo>
                    <a:pt x="8" y="54"/>
                  </a:moveTo>
                  <a:cubicBezTo>
                    <a:pt x="18" y="39"/>
                    <a:pt x="39" y="38"/>
                    <a:pt x="43" y="38"/>
                  </a:cubicBezTo>
                  <a:cubicBezTo>
                    <a:pt x="44" y="42"/>
                    <a:pt x="45" y="46"/>
                    <a:pt x="45" y="51"/>
                  </a:cubicBezTo>
                  <a:cubicBezTo>
                    <a:pt x="42" y="52"/>
                    <a:pt x="23" y="60"/>
                    <a:pt x="10" y="74"/>
                  </a:cubicBezTo>
                  <a:cubicBezTo>
                    <a:pt x="9" y="69"/>
                    <a:pt x="8" y="64"/>
                    <a:pt x="8" y="58"/>
                  </a:cubicBezTo>
                  <a:cubicBezTo>
                    <a:pt x="8" y="57"/>
                    <a:pt x="8" y="56"/>
                    <a:pt x="8" y="54"/>
                  </a:cubicBezTo>
                  <a:close/>
                  <a:moveTo>
                    <a:pt x="12" y="79"/>
                  </a:moveTo>
                  <a:cubicBezTo>
                    <a:pt x="23" y="65"/>
                    <a:pt x="41" y="57"/>
                    <a:pt x="46" y="55"/>
                  </a:cubicBezTo>
                  <a:cubicBezTo>
                    <a:pt x="46" y="61"/>
                    <a:pt x="47" y="69"/>
                    <a:pt x="46" y="78"/>
                  </a:cubicBezTo>
                  <a:cubicBezTo>
                    <a:pt x="42" y="79"/>
                    <a:pt x="30" y="82"/>
                    <a:pt x="21" y="92"/>
                  </a:cubicBezTo>
                  <a:cubicBezTo>
                    <a:pt x="17" y="88"/>
                    <a:pt x="14" y="83"/>
                    <a:pt x="12" y="79"/>
                  </a:cubicBezTo>
                  <a:close/>
                  <a:moveTo>
                    <a:pt x="24" y="95"/>
                  </a:moveTo>
                  <a:cubicBezTo>
                    <a:pt x="25" y="93"/>
                    <a:pt x="27" y="92"/>
                    <a:pt x="28" y="91"/>
                  </a:cubicBezTo>
                  <a:cubicBezTo>
                    <a:pt x="30" y="92"/>
                    <a:pt x="45" y="104"/>
                    <a:pt x="67" y="104"/>
                  </a:cubicBezTo>
                  <a:cubicBezTo>
                    <a:pt x="71" y="104"/>
                    <a:pt x="75" y="104"/>
                    <a:pt x="80" y="103"/>
                  </a:cubicBezTo>
                  <a:cubicBezTo>
                    <a:pt x="73" y="106"/>
                    <a:pt x="66" y="108"/>
                    <a:pt x="58" y="108"/>
                  </a:cubicBezTo>
                  <a:cubicBezTo>
                    <a:pt x="45" y="108"/>
                    <a:pt x="33" y="103"/>
                    <a:pt x="24" y="95"/>
                  </a:cubicBezTo>
                  <a:close/>
                  <a:moveTo>
                    <a:pt x="92" y="94"/>
                  </a:moveTo>
                  <a:cubicBezTo>
                    <a:pt x="62" y="109"/>
                    <a:pt x="37" y="92"/>
                    <a:pt x="32" y="88"/>
                  </a:cubicBezTo>
                  <a:cubicBezTo>
                    <a:pt x="39" y="84"/>
                    <a:pt x="46" y="82"/>
                    <a:pt x="48" y="81"/>
                  </a:cubicBezTo>
                  <a:cubicBezTo>
                    <a:pt x="71" y="96"/>
                    <a:pt x="91" y="88"/>
                    <a:pt x="101" y="82"/>
                  </a:cubicBezTo>
                  <a:cubicBezTo>
                    <a:pt x="99" y="86"/>
                    <a:pt x="96" y="90"/>
                    <a:pt x="92" y="9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293"/>
            <p:cNvSpPr>
              <a:spLocks noEditPoints="1"/>
            </p:cNvSpPr>
            <p:nvPr/>
          </p:nvSpPr>
          <p:spPr bwMode="auto">
            <a:xfrm>
              <a:off x="978032" y="768173"/>
              <a:ext cx="158552" cy="158624"/>
            </a:xfrm>
            <a:custGeom>
              <a:avLst/>
              <a:gdLst>
                <a:gd name="T0" fmla="*/ 58 w 115"/>
                <a:gd name="T1" fmla="*/ 0 h 115"/>
                <a:gd name="T2" fmla="*/ 0 w 115"/>
                <a:gd name="T3" fmla="*/ 57 h 115"/>
                <a:gd name="T4" fmla="*/ 58 w 115"/>
                <a:gd name="T5" fmla="*/ 115 h 115"/>
                <a:gd name="T6" fmla="*/ 115 w 115"/>
                <a:gd name="T7" fmla="*/ 57 h 115"/>
                <a:gd name="T8" fmla="*/ 58 w 115"/>
                <a:gd name="T9" fmla="*/ 0 h 115"/>
                <a:gd name="T10" fmla="*/ 103 w 115"/>
                <a:gd name="T11" fmla="*/ 38 h 115"/>
                <a:gd name="T12" fmla="*/ 39 w 115"/>
                <a:gd name="T13" fmla="*/ 27 h 115"/>
                <a:gd name="T14" fmla="*/ 29 w 115"/>
                <a:gd name="T15" fmla="*/ 31 h 115"/>
                <a:gd name="T16" fmla="*/ 30 w 115"/>
                <a:gd name="T17" fmla="*/ 27 h 115"/>
                <a:gd name="T18" fmla="*/ 68 w 115"/>
                <a:gd name="T19" fmla="*/ 9 h 115"/>
                <a:gd name="T20" fmla="*/ 103 w 115"/>
                <a:gd name="T21" fmla="*/ 38 h 115"/>
                <a:gd name="T22" fmla="*/ 62 w 115"/>
                <a:gd name="T23" fmla="*/ 8 h 115"/>
                <a:gd name="T24" fmla="*/ 30 w 115"/>
                <a:gd name="T25" fmla="*/ 22 h 115"/>
                <a:gd name="T26" fmla="*/ 32 w 115"/>
                <a:gd name="T27" fmla="*/ 15 h 115"/>
                <a:gd name="T28" fmla="*/ 32 w 115"/>
                <a:gd name="T29" fmla="*/ 15 h 115"/>
                <a:gd name="T30" fmla="*/ 58 w 115"/>
                <a:gd name="T31" fmla="*/ 7 h 115"/>
                <a:gd name="T32" fmla="*/ 62 w 115"/>
                <a:gd name="T33" fmla="*/ 8 h 115"/>
                <a:gd name="T34" fmla="*/ 26 w 115"/>
                <a:gd name="T35" fmla="*/ 18 h 115"/>
                <a:gd name="T36" fmla="*/ 25 w 115"/>
                <a:gd name="T37" fmla="*/ 23 h 115"/>
                <a:gd name="T38" fmla="*/ 21 w 115"/>
                <a:gd name="T39" fmla="*/ 24 h 115"/>
                <a:gd name="T40" fmla="*/ 26 w 115"/>
                <a:gd name="T41" fmla="*/ 18 h 115"/>
                <a:gd name="T42" fmla="*/ 17 w 115"/>
                <a:gd name="T43" fmla="*/ 28 h 115"/>
                <a:gd name="T44" fmla="*/ 25 w 115"/>
                <a:gd name="T45" fmla="*/ 28 h 115"/>
                <a:gd name="T46" fmla="*/ 25 w 115"/>
                <a:gd name="T47" fmla="*/ 34 h 115"/>
                <a:gd name="T48" fmla="*/ 9 w 115"/>
                <a:gd name="T49" fmla="*/ 47 h 115"/>
                <a:gd name="T50" fmla="*/ 17 w 115"/>
                <a:gd name="T51" fmla="*/ 28 h 115"/>
                <a:gd name="T52" fmla="*/ 8 w 115"/>
                <a:gd name="T53" fmla="*/ 55 h 115"/>
                <a:gd name="T54" fmla="*/ 25 w 115"/>
                <a:gd name="T55" fmla="*/ 39 h 115"/>
                <a:gd name="T56" fmla="*/ 25 w 115"/>
                <a:gd name="T57" fmla="*/ 48 h 115"/>
                <a:gd name="T58" fmla="*/ 25 w 115"/>
                <a:gd name="T59" fmla="*/ 49 h 115"/>
                <a:gd name="T60" fmla="*/ 21 w 115"/>
                <a:gd name="T61" fmla="*/ 53 h 115"/>
                <a:gd name="T62" fmla="*/ 14 w 115"/>
                <a:gd name="T63" fmla="*/ 82 h 115"/>
                <a:gd name="T64" fmla="*/ 8 w 115"/>
                <a:gd name="T65" fmla="*/ 57 h 115"/>
                <a:gd name="T66" fmla="*/ 8 w 115"/>
                <a:gd name="T67" fmla="*/ 55 h 115"/>
                <a:gd name="T68" fmla="*/ 19 w 115"/>
                <a:gd name="T69" fmla="*/ 89 h 115"/>
                <a:gd name="T70" fmla="*/ 25 w 115"/>
                <a:gd name="T71" fmla="*/ 56 h 115"/>
                <a:gd name="T72" fmla="*/ 26 w 115"/>
                <a:gd name="T73" fmla="*/ 54 h 115"/>
                <a:gd name="T74" fmla="*/ 60 w 115"/>
                <a:gd name="T75" fmla="*/ 107 h 115"/>
                <a:gd name="T76" fmla="*/ 58 w 115"/>
                <a:gd name="T77" fmla="*/ 107 h 115"/>
                <a:gd name="T78" fmla="*/ 19 w 115"/>
                <a:gd name="T79" fmla="*/ 89 h 115"/>
                <a:gd name="T80" fmla="*/ 66 w 115"/>
                <a:gd name="T81" fmla="*/ 106 h 115"/>
                <a:gd name="T82" fmla="*/ 30 w 115"/>
                <a:gd name="T83" fmla="*/ 52 h 115"/>
                <a:gd name="T84" fmla="*/ 33 w 115"/>
                <a:gd name="T85" fmla="*/ 51 h 115"/>
                <a:gd name="T86" fmla="*/ 99 w 115"/>
                <a:gd name="T87" fmla="*/ 85 h 115"/>
                <a:gd name="T88" fmla="*/ 66 w 115"/>
                <a:gd name="T89" fmla="*/ 106 h 115"/>
                <a:gd name="T90" fmla="*/ 101 w 115"/>
                <a:gd name="T91" fmla="*/ 82 h 115"/>
                <a:gd name="T92" fmla="*/ 33 w 115"/>
                <a:gd name="T93" fmla="*/ 46 h 115"/>
                <a:gd name="T94" fmla="*/ 30 w 115"/>
                <a:gd name="T95" fmla="*/ 47 h 115"/>
                <a:gd name="T96" fmla="*/ 29 w 115"/>
                <a:gd name="T97" fmla="*/ 36 h 115"/>
                <a:gd name="T98" fmla="*/ 41 w 115"/>
                <a:gd name="T99" fmla="*/ 32 h 115"/>
                <a:gd name="T100" fmla="*/ 106 w 115"/>
                <a:gd name="T101" fmla="*/ 44 h 115"/>
                <a:gd name="T102" fmla="*/ 107 w 115"/>
                <a:gd name="T103" fmla="*/ 57 h 115"/>
                <a:gd name="T104" fmla="*/ 101 w 115"/>
                <a:gd name="T105" fmla="*/ 8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5" h="115">
                  <a:moveTo>
                    <a:pt x="58" y="0"/>
                  </a:moveTo>
                  <a:cubicBezTo>
                    <a:pt x="26" y="0"/>
                    <a:pt x="0" y="25"/>
                    <a:pt x="0" y="57"/>
                  </a:cubicBezTo>
                  <a:cubicBezTo>
                    <a:pt x="0" y="89"/>
                    <a:pt x="26" y="115"/>
                    <a:pt x="58" y="115"/>
                  </a:cubicBezTo>
                  <a:cubicBezTo>
                    <a:pt x="89" y="115"/>
                    <a:pt x="115" y="89"/>
                    <a:pt x="115" y="57"/>
                  </a:cubicBezTo>
                  <a:cubicBezTo>
                    <a:pt x="115" y="25"/>
                    <a:pt x="89" y="0"/>
                    <a:pt x="58" y="0"/>
                  </a:cubicBezTo>
                  <a:close/>
                  <a:moveTo>
                    <a:pt x="103" y="38"/>
                  </a:moveTo>
                  <a:cubicBezTo>
                    <a:pt x="80" y="26"/>
                    <a:pt x="58" y="22"/>
                    <a:pt x="39" y="27"/>
                  </a:cubicBezTo>
                  <a:cubicBezTo>
                    <a:pt x="36" y="28"/>
                    <a:pt x="32" y="30"/>
                    <a:pt x="29" y="31"/>
                  </a:cubicBezTo>
                  <a:cubicBezTo>
                    <a:pt x="29" y="30"/>
                    <a:pt x="29" y="28"/>
                    <a:pt x="30" y="27"/>
                  </a:cubicBezTo>
                  <a:cubicBezTo>
                    <a:pt x="39" y="25"/>
                    <a:pt x="53" y="20"/>
                    <a:pt x="68" y="9"/>
                  </a:cubicBezTo>
                  <a:cubicBezTo>
                    <a:pt x="84" y="12"/>
                    <a:pt x="97" y="23"/>
                    <a:pt x="103" y="38"/>
                  </a:cubicBezTo>
                  <a:close/>
                  <a:moveTo>
                    <a:pt x="62" y="8"/>
                  </a:moveTo>
                  <a:cubicBezTo>
                    <a:pt x="50" y="16"/>
                    <a:pt x="39" y="20"/>
                    <a:pt x="30" y="22"/>
                  </a:cubicBezTo>
                  <a:cubicBezTo>
                    <a:pt x="31" y="17"/>
                    <a:pt x="32" y="15"/>
                    <a:pt x="32" y="15"/>
                  </a:cubicBezTo>
                  <a:cubicBezTo>
                    <a:pt x="32" y="15"/>
                    <a:pt x="32" y="15"/>
                    <a:pt x="32" y="15"/>
                  </a:cubicBezTo>
                  <a:cubicBezTo>
                    <a:pt x="39" y="10"/>
                    <a:pt x="48" y="7"/>
                    <a:pt x="58" y="7"/>
                  </a:cubicBezTo>
                  <a:cubicBezTo>
                    <a:pt x="59" y="7"/>
                    <a:pt x="61" y="7"/>
                    <a:pt x="62" y="8"/>
                  </a:cubicBezTo>
                  <a:close/>
                  <a:moveTo>
                    <a:pt x="26" y="18"/>
                  </a:moveTo>
                  <a:cubicBezTo>
                    <a:pt x="26" y="20"/>
                    <a:pt x="26" y="21"/>
                    <a:pt x="25" y="23"/>
                  </a:cubicBezTo>
                  <a:cubicBezTo>
                    <a:pt x="24" y="23"/>
                    <a:pt x="22" y="24"/>
                    <a:pt x="21" y="24"/>
                  </a:cubicBezTo>
                  <a:cubicBezTo>
                    <a:pt x="22" y="22"/>
                    <a:pt x="24" y="20"/>
                    <a:pt x="26" y="18"/>
                  </a:cubicBezTo>
                  <a:close/>
                  <a:moveTo>
                    <a:pt x="17" y="28"/>
                  </a:moveTo>
                  <a:cubicBezTo>
                    <a:pt x="19" y="28"/>
                    <a:pt x="21" y="28"/>
                    <a:pt x="25" y="28"/>
                  </a:cubicBezTo>
                  <a:cubicBezTo>
                    <a:pt x="25" y="30"/>
                    <a:pt x="25" y="32"/>
                    <a:pt x="25" y="34"/>
                  </a:cubicBezTo>
                  <a:cubicBezTo>
                    <a:pt x="17" y="38"/>
                    <a:pt x="12" y="43"/>
                    <a:pt x="9" y="47"/>
                  </a:cubicBezTo>
                  <a:cubicBezTo>
                    <a:pt x="10" y="40"/>
                    <a:pt x="13" y="34"/>
                    <a:pt x="17" y="28"/>
                  </a:cubicBezTo>
                  <a:close/>
                  <a:moveTo>
                    <a:pt x="8" y="55"/>
                  </a:moveTo>
                  <a:cubicBezTo>
                    <a:pt x="9" y="53"/>
                    <a:pt x="14" y="45"/>
                    <a:pt x="25" y="39"/>
                  </a:cubicBezTo>
                  <a:cubicBezTo>
                    <a:pt x="25" y="42"/>
                    <a:pt x="25" y="45"/>
                    <a:pt x="25" y="48"/>
                  </a:cubicBezTo>
                  <a:cubicBezTo>
                    <a:pt x="25" y="48"/>
                    <a:pt x="25" y="48"/>
                    <a:pt x="25" y="49"/>
                  </a:cubicBezTo>
                  <a:cubicBezTo>
                    <a:pt x="24" y="50"/>
                    <a:pt x="22" y="51"/>
                    <a:pt x="21" y="53"/>
                  </a:cubicBezTo>
                  <a:cubicBezTo>
                    <a:pt x="15" y="60"/>
                    <a:pt x="14" y="73"/>
                    <a:pt x="14" y="82"/>
                  </a:cubicBezTo>
                  <a:cubicBezTo>
                    <a:pt x="10" y="75"/>
                    <a:pt x="8" y="66"/>
                    <a:pt x="8" y="57"/>
                  </a:cubicBezTo>
                  <a:cubicBezTo>
                    <a:pt x="8" y="57"/>
                    <a:pt x="8" y="56"/>
                    <a:pt x="8" y="55"/>
                  </a:cubicBezTo>
                  <a:close/>
                  <a:moveTo>
                    <a:pt x="19" y="89"/>
                  </a:moveTo>
                  <a:cubicBezTo>
                    <a:pt x="18" y="82"/>
                    <a:pt x="18" y="64"/>
                    <a:pt x="25" y="56"/>
                  </a:cubicBezTo>
                  <a:cubicBezTo>
                    <a:pt x="25" y="55"/>
                    <a:pt x="26" y="54"/>
                    <a:pt x="26" y="54"/>
                  </a:cubicBezTo>
                  <a:cubicBezTo>
                    <a:pt x="29" y="70"/>
                    <a:pt x="38" y="90"/>
                    <a:pt x="60" y="107"/>
                  </a:cubicBezTo>
                  <a:cubicBezTo>
                    <a:pt x="59" y="107"/>
                    <a:pt x="58" y="107"/>
                    <a:pt x="58" y="107"/>
                  </a:cubicBezTo>
                  <a:cubicBezTo>
                    <a:pt x="42" y="107"/>
                    <a:pt x="28" y="100"/>
                    <a:pt x="19" y="89"/>
                  </a:cubicBezTo>
                  <a:close/>
                  <a:moveTo>
                    <a:pt x="66" y="106"/>
                  </a:moveTo>
                  <a:cubicBezTo>
                    <a:pt x="46" y="92"/>
                    <a:pt x="34" y="73"/>
                    <a:pt x="30" y="52"/>
                  </a:cubicBezTo>
                  <a:cubicBezTo>
                    <a:pt x="31" y="51"/>
                    <a:pt x="32" y="51"/>
                    <a:pt x="33" y="51"/>
                  </a:cubicBezTo>
                  <a:cubicBezTo>
                    <a:pt x="55" y="49"/>
                    <a:pt x="87" y="75"/>
                    <a:pt x="99" y="85"/>
                  </a:cubicBezTo>
                  <a:cubicBezTo>
                    <a:pt x="91" y="96"/>
                    <a:pt x="80" y="104"/>
                    <a:pt x="66" y="106"/>
                  </a:cubicBezTo>
                  <a:close/>
                  <a:moveTo>
                    <a:pt x="101" y="82"/>
                  </a:moveTo>
                  <a:cubicBezTo>
                    <a:pt x="86" y="69"/>
                    <a:pt x="55" y="44"/>
                    <a:pt x="33" y="46"/>
                  </a:cubicBezTo>
                  <a:cubicBezTo>
                    <a:pt x="32" y="47"/>
                    <a:pt x="31" y="47"/>
                    <a:pt x="30" y="47"/>
                  </a:cubicBezTo>
                  <a:cubicBezTo>
                    <a:pt x="29" y="43"/>
                    <a:pt x="29" y="40"/>
                    <a:pt x="29" y="36"/>
                  </a:cubicBezTo>
                  <a:cubicBezTo>
                    <a:pt x="32" y="34"/>
                    <a:pt x="36" y="33"/>
                    <a:pt x="41" y="32"/>
                  </a:cubicBezTo>
                  <a:cubicBezTo>
                    <a:pt x="59" y="26"/>
                    <a:pt x="81" y="31"/>
                    <a:pt x="106" y="44"/>
                  </a:cubicBezTo>
                  <a:cubicBezTo>
                    <a:pt x="107" y="48"/>
                    <a:pt x="107" y="53"/>
                    <a:pt x="107" y="57"/>
                  </a:cubicBezTo>
                  <a:cubicBezTo>
                    <a:pt x="107" y="66"/>
                    <a:pt x="105" y="74"/>
                    <a:pt x="101" y="8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0" name="Freeform 294"/>
            <p:cNvSpPr>
              <a:spLocks noEditPoints="1"/>
            </p:cNvSpPr>
            <p:nvPr/>
          </p:nvSpPr>
          <p:spPr bwMode="auto">
            <a:xfrm>
              <a:off x="1678154" y="2113811"/>
              <a:ext cx="236936" cy="390325"/>
            </a:xfrm>
            <a:custGeom>
              <a:avLst/>
              <a:gdLst>
                <a:gd name="T0" fmla="*/ 166 w 171"/>
                <a:gd name="T1" fmla="*/ 168 h 284"/>
                <a:gd name="T2" fmla="*/ 166 w 171"/>
                <a:gd name="T3" fmla="*/ 167 h 284"/>
                <a:gd name="T4" fmla="*/ 166 w 171"/>
                <a:gd name="T5" fmla="*/ 80 h 284"/>
                <a:gd name="T6" fmla="*/ 86 w 171"/>
                <a:gd name="T7" fmla="*/ 0 h 284"/>
                <a:gd name="T8" fmla="*/ 6 w 171"/>
                <a:gd name="T9" fmla="*/ 80 h 284"/>
                <a:gd name="T10" fmla="*/ 6 w 171"/>
                <a:gd name="T11" fmla="*/ 167 h 284"/>
                <a:gd name="T12" fmla="*/ 5 w 171"/>
                <a:gd name="T13" fmla="*/ 168 h 284"/>
                <a:gd name="T14" fmla="*/ 3 w 171"/>
                <a:gd name="T15" fmla="*/ 179 h 284"/>
                <a:gd name="T16" fmla="*/ 14 w 171"/>
                <a:gd name="T17" fmla="*/ 182 h 284"/>
                <a:gd name="T18" fmla="*/ 50 w 171"/>
                <a:gd name="T19" fmla="*/ 158 h 284"/>
                <a:gd name="T20" fmla="*/ 52 w 171"/>
                <a:gd name="T21" fmla="*/ 157 h 284"/>
                <a:gd name="T22" fmla="*/ 55 w 171"/>
                <a:gd name="T23" fmla="*/ 153 h 284"/>
                <a:gd name="T24" fmla="*/ 61 w 171"/>
                <a:gd name="T25" fmla="*/ 136 h 284"/>
                <a:gd name="T26" fmla="*/ 61 w 171"/>
                <a:gd name="T27" fmla="*/ 164 h 284"/>
                <a:gd name="T28" fmla="*/ 61 w 171"/>
                <a:gd name="T29" fmla="*/ 180 h 284"/>
                <a:gd name="T30" fmla="*/ 61 w 171"/>
                <a:gd name="T31" fmla="*/ 274 h 284"/>
                <a:gd name="T32" fmla="*/ 71 w 171"/>
                <a:gd name="T33" fmla="*/ 284 h 284"/>
                <a:gd name="T34" fmla="*/ 81 w 171"/>
                <a:gd name="T35" fmla="*/ 274 h 284"/>
                <a:gd name="T36" fmla="*/ 81 w 171"/>
                <a:gd name="T37" fmla="*/ 185 h 284"/>
                <a:gd name="T38" fmla="*/ 89 w 171"/>
                <a:gd name="T39" fmla="*/ 185 h 284"/>
                <a:gd name="T40" fmla="*/ 89 w 171"/>
                <a:gd name="T41" fmla="*/ 274 h 284"/>
                <a:gd name="T42" fmla="*/ 100 w 171"/>
                <a:gd name="T43" fmla="*/ 284 h 284"/>
                <a:gd name="T44" fmla="*/ 110 w 171"/>
                <a:gd name="T45" fmla="*/ 274 h 284"/>
                <a:gd name="T46" fmla="*/ 110 w 171"/>
                <a:gd name="T47" fmla="*/ 180 h 284"/>
                <a:gd name="T48" fmla="*/ 110 w 171"/>
                <a:gd name="T49" fmla="*/ 164 h 284"/>
                <a:gd name="T50" fmla="*/ 110 w 171"/>
                <a:gd name="T51" fmla="*/ 133 h 284"/>
                <a:gd name="T52" fmla="*/ 117 w 171"/>
                <a:gd name="T53" fmla="*/ 153 h 284"/>
                <a:gd name="T54" fmla="*/ 119 w 171"/>
                <a:gd name="T55" fmla="*/ 157 h 284"/>
                <a:gd name="T56" fmla="*/ 121 w 171"/>
                <a:gd name="T57" fmla="*/ 158 h 284"/>
                <a:gd name="T58" fmla="*/ 158 w 171"/>
                <a:gd name="T59" fmla="*/ 182 h 284"/>
                <a:gd name="T60" fmla="*/ 169 w 171"/>
                <a:gd name="T61" fmla="*/ 179 h 284"/>
                <a:gd name="T62" fmla="*/ 166 w 171"/>
                <a:gd name="T63" fmla="*/ 168 h 284"/>
                <a:gd name="T64" fmla="*/ 157 w 171"/>
                <a:gd name="T65" fmla="*/ 162 h 284"/>
                <a:gd name="T66" fmla="*/ 131 w 171"/>
                <a:gd name="T67" fmla="*/ 145 h 284"/>
                <a:gd name="T68" fmla="*/ 114 w 171"/>
                <a:gd name="T69" fmla="*/ 91 h 284"/>
                <a:gd name="T70" fmla="*/ 105 w 171"/>
                <a:gd name="T71" fmla="*/ 85 h 284"/>
                <a:gd name="T72" fmla="*/ 67 w 171"/>
                <a:gd name="T73" fmla="*/ 85 h 284"/>
                <a:gd name="T74" fmla="*/ 64 w 171"/>
                <a:gd name="T75" fmla="*/ 85 h 284"/>
                <a:gd name="T76" fmla="*/ 64 w 171"/>
                <a:gd name="T77" fmla="*/ 85 h 284"/>
                <a:gd name="T78" fmla="*/ 58 w 171"/>
                <a:gd name="T79" fmla="*/ 91 h 284"/>
                <a:gd name="T80" fmla="*/ 40 w 171"/>
                <a:gd name="T81" fmla="*/ 145 h 284"/>
                <a:gd name="T82" fmla="*/ 14 w 171"/>
                <a:gd name="T83" fmla="*/ 162 h 284"/>
                <a:gd name="T84" fmla="*/ 14 w 171"/>
                <a:gd name="T85" fmla="*/ 80 h 284"/>
                <a:gd name="T86" fmla="*/ 86 w 171"/>
                <a:gd name="T87" fmla="*/ 9 h 284"/>
                <a:gd name="T88" fmla="*/ 157 w 171"/>
                <a:gd name="T89" fmla="*/ 80 h 284"/>
                <a:gd name="T90" fmla="*/ 157 w 171"/>
                <a:gd name="T91" fmla="*/ 16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284">
                  <a:moveTo>
                    <a:pt x="166" y="168"/>
                  </a:moveTo>
                  <a:cubicBezTo>
                    <a:pt x="166" y="167"/>
                    <a:pt x="166" y="167"/>
                    <a:pt x="166" y="167"/>
                  </a:cubicBezTo>
                  <a:cubicBezTo>
                    <a:pt x="166" y="80"/>
                    <a:pt x="166" y="80"/>
                    <a:pt x="166" y="80"/>
                  </a:cubicBezTo>
                  <a:cubicBezTo>
                    <a:pt x="166" y="36"/>
                    <a:pt x="130" y="0"/>
                    <a:pt x="86" y="0"/>
                  </a:cubicBezTo>
                  <a:cubicBezTo>
                    <a:pt x="42" y="0"/>
                    <a:pt x="6" y="36"/>
                    <a:pt x="6" y="80"/>
                  </a:cubicBezTo>
                  <a:cubicBezTo>
                    <a:pt x="6" y="167"/>
                    <a:pt x="6" y="167"/>
                    <a:pt x="6" y="167"/>
                  </a:cubicBezTo>
                  <a:cubicBezTo>
                    <a:pt x="5" y="168"/>
                    <a:pt x="5" y="168"/>
                    <a:pt x="5" y="168"/>
                  </a:cubicBezTo>
                  <a:cubicBezTo>
                    <a:pt x="1" y="170"/>
                    <a:pt x="0" y="175"/>
                    <a:pt x="3" y="179"/>
                  </a:cubicBezTo>
                  <a:cubicBezTo>
                    <a:pt x="5" y="183"/>
                    <a:pt x="10" y="184"/>
                    <a:pt x="14" y="182"/>
                  </a:cubicBezTo>
                  <a:cubicBezTo>
                    <a:pt x="50" y="158"/>
                    <a:pt x="50" y="158"/>
                    <a:pt x="50" y="158"/>
                  </a:cubicBezTo>
                  <a:cubicBezTo>
                    <a:pt x="51" y="158"/>
                    <a:pt x="52" y="157"/>
                    <a:pt x="52" y="157"/>
                  </a:cubicBezTo>
                  <a:cubicBezTo>
                    <a:pt x="54" y="156"/>
                    <a:pt x="55" y="154"/>
                    <a:pt x="55" y="153"/>
                  </a:cubicBezTo>
                  <a:cubicBezTo>
                    <a:pt x="61" y="136"/>
                    <a:pt x="61" y="136"/>
                    <a:pt x="61" y="136"/>
                  </a:cubicBezTo>
                  <a:cubicBezTo>
                    <a:pt x="61" y="164"/>
                    <a:pt x="61" y="164"/>
                    <a:pt x="61" y="164"/>
                  </a:cubicBezTo>
                  <a:cubicBezTo>
                    <a:pt x="61" y="180"/>
                    <a:pt x="61" y="180"/>
                    <a:pt x="61" y="180"/>
                  </a:cubicBezTo>
                  <a:cubicBezTo>
                    <a:pt x="61" y="274"/>
                    <a:pt x="61" y="274"/>
                    <a:pt x="61" y="274"/>
                  </a:cubicBezTo>
                  <a:cubicBezTo>
                    <a:pt x="61" y="280"/>
                    <a:pt x="65" y="284"/>
                    <a:pt x="71" y="284"/>
                  </a:cubicBezTo>
                  <a:cubicBezTo>
                    <a:pt x="77" y="284"/>
                    <a:pt x="81" y="280"/>
                    <a:pt x="81" y="274"/>
                  </a:cubicBezTo>
                  <a:cubicBezTo>
                    <a:pt x="81" y="185"/>
                    <a:pt x="81" y="185"/>
                    <a:pt x="81" y="185"/>
                  </a:cubicBezTo>
                  <a:cubicBezTo>
                    <a:pt x="89" y="185"/>
                    <a:pt x="89" y="185"/>
                    <a:pt x="89" y="185"/>
                  </a:cubicBezTo>
                  <a:cubicBezTo>
                    <a:pt x="89" y="274"/>
                    <a:pt x="89" y="274"/>
                    <a:pt x="89" y="274"/>
                  </a:cubicBezTo>
                  <a:cubicBezTo>
                    <a:pt x="89" y="280"/>
                    <a:pt x="94" y="284"/>
                    <a:pt x="100" y="284"/>
                  </a:cubicBezTo>
                  <a:cubicBezTo>
                    <a:pt x="106" y="284"/>
                    <a:pt x="110" y="280"/>
                    <a:pt x="110" y="274"/>
                  </a:cubicBezTo>
                  <a:cubicBezTo>
                    <a:pt x="110" y="180"/>
                    <a:pt x="110" y="180"/>
                    <a:pt x="110" y="180"/>
                  </a:cubicBezTo>
                  <a:cubicBezTo>
                    <a:pt x="110" y="164"/>
                    <a:pt x="110" y="164"/>
                    <a:pt x="110" y="164"/>
                  </a:cubicBezTo>
                  <a:cubicBezTo>
                    <a:pt x="110" y="133"/>
                    <a:pt x="110" y="133"/>
                    <a:pt x="110" y="133"/>
                  </a:cubicBezTo>
                  <a:cubicBezTo>
                    <a:pt x="117" y="153"/>
                    <a:pt x="117" y="153"/>
                    <a:pt x="117" y="153"/>
                  </a:cubicBezTo>
                  <a:cubicBezTo>
                    <a:pt x="117" y="154"/>
                    <a:pt x="118" y="156"/>
                    <a:pt x="119" y="157"/>
                  </a:cubicBezTo>
                  <a:cubicBezTo>
                    <a:pt x="120" y="157"/>
                    <a:pt x="121" y="158"/>
                    <a:pt x="121" y="158"/>
                  </a:cubicBezTo>
                  <a:cubicBezTo>
                    <a:pt x="158" y="182"/>
                    <a:pt x="158" y="182"/>
                    <a:pt x="158" y="182"/>
                  </a:cubicBezTo>
                  <a:cubicBezTo>
                    <a:pt x="162" y="184"/>
                    <a:pt x="167" y="183"/>
                    <a:pt x="169" y="179"/>
                  </a:cubicBezTo>
                  <a:cubicBezTo>
                    <a:pt x="171" y="175"/>
                    <a:pt x="170" y="170"/>
                    <a:pt x="166" y="168"/>
                  </a:cubicBezTo>
                  <a:close/>
                  <a:moveTo>
                    <a:pt x="157" y="162"/>
                  </a:moveTo>
                  <a:cubicBezTo>
                    <a:pt x="131" y="145"/>
                    <a:pt x="131" y="145"/>
                    <a:pt x="131" y="145"/>
                  </a:cubicBezTo>
                  <a:cubicBezTo>
                    <a:pt x="114" y="91"/>
                    <a:pt x="114" y="91"/>
                    <a:pt x="114" y="91"/>
                  </a:cubicBezTo>
                  <a:cubicBezTo>
                    <a:pt x="112" y="87"/>
                    <a:pt x="109" y="85"/>
                    <a:pt x="105" y="85"/>
                  </a:cubicBezTo>
                  <a:cubicBezTo>
                    <a:pt x="67" y="85"/>
                    <a:pt x="67" y="85"/>
                    <a:pt x="67" y="85"/>
                  </a:cubicBezTo>
                  <a:cubicBezTo>
                    <a:pt x="66" y="85"/>
                    <a:pt x="65" y="85"/>
                    <a:pt x="64" y="85"/>
                  </a:cubicBezTo>
                  <a:cubicBezTo>
                    <a:pt x="64" y="85"/>
                    <a:pt x="64" y="85"/>
                    <a:pt x="64" y="85"/>
                  </a:cubicBezTo>
                  <a:cubicBezTo>
                    <a:pt x="61" y="86"/>
                    <a:pt x="59" y="88"/>
                    <a:pt x="58" y="91"/>
                  </a:cubicBezTo>
                  <a:cubicBezTo>
                    <a:pt x="40" y="145"/>
                    <a:pt x="40" y="145"/>
                    <a:pt x="40" y="145"/>
                  </a:cubicBezTo>
                  <a:cubicBezTo>
                    <a:pt x="14" y="162"/>
                    <a:pt x="14" y="162"/>
                    <a:pt x="14" y="162"/>
                  </a:cubicBezTo>
                  <a:cubicBezTo>
                    <a:pt x="14" y="80"/>
                    <a:pt x="14" y="80"/>
                    <a:pt x="14" y="80"/>
                  </a:cubicBezTo>
                  <a:cubicBezTo>
                    <a:pt x="14" y="41"/>
                    <a:pt x="46" y="9"/>
                    <a:pt x="86" y="9"/>
                  </a:cubicBezTo>
                  <a:cubicBezTo>
                    <a:pt x="125" y="9"/>
                    <a:pt x="157" y="41"/>
                    <a:pt x="157" y="80"/>
                  </a:cubicBezTo>
                  <a:lnTo>
                    <a:pt x="157" y="16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Oval 295"/>
            <p:cNvSpPr>
              <a:spLocks noChangeArrowheads="1"/>
            </p:cNvSpPr>
            <p:nvPr/>
          </p:nvSpPr>
          <p:spPr bwMode="auto">
            <a:xfrm>
              <a:off x="1770791" y="2172628"/>
              <a:ext cx="49881" cy="51686"/>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hangingPunct="1"/>
              <a:endParaRPr lang="en-US" sz="1800">
                <a:solidFill>
                  <a:srgbClr val="000000"/>
                </a:solidFill>
                <a:latin typeface="Roboto"/>
              </a:endParaRPr>
            </a:p>
          </p:txBody>
        </p:sp>
        <p:sp>
          <p:nvSpPr>
            <p:cNvPr id="102" name="Freeform 296"/>
            <p:cNvSpPr>
              <a:spLocks noEditPoints="1"/>
            </p:cNvSpPr>
            <p:nvPr/>
          </p:nvSpPr>
          <p:spPr bwMode="auto">
            <a:xfrm>
              <a:off x="2123524" y="3013875"/>
              <a:ext cx="153207" cy="254869"/>
            </a:xfrm>
            <a:custGeom>
              <a:avLst/>
              <a:gdLst>
                <a:gd name="T0" fmla="*/ 107 w 111"/>
                <a:gd name="T1" fmla="*/ 108 h 184"/>
                <a:gd name="T2" fmla="*/ 107 w 111"/>
                <a:gd name="T3" fmla="*/ 108 h 184"/>
                <a:gd name="T4" fmla="*/ 107 w 111"/>
                <a:gd name="T5" fmla="*/ 52 h 184"/>
                <a:gd name="T6" fmla="*/ 55 w 111"/>
                <a:gd name="T7" fmla="*/ 0 h 184"/>
                <a:gd name="T8" fmla="*/ 4 w 111"/>
                <a:gd name="T9" fmla="*/ 52 h 184"/>
                <a:gd name="T10" fmla="*/ 4 w 111"/>
                <a:gd name="T11" fmla="*/ 108 h 184"/>
                <a:gd name="T12" fmla="*/ 3 w 111"/>
                <a:gd name="T13" fmla="*/ 108 h 184"/>
                <a:gd name="T14" fmla="*/ 2 w 111"/>
                <a:gd name="T15" fmla="*/ 116 h 184"/>
                <a:gd name="T16" fmla="*/ 9 w 111"/>
                <a:gd name="T17" fmla="*/ 117 h 184"/>
                <a:gd name="T18" fmla="*/ 32 w 111"/>
                <a:gd name="T19" fmla="*/ 102 h 184"/>
                <a:gd name="T20" fmla="*/ 34 w 111"/>
                <a:gd name="T21" fmla="*/ 101 h 184"/>
                <a:gd name="T22" fmla="*/ 36 w 111"/>
                <a:gd name="T23" fmla="*/ 99 h 184"/>
                <a:gd name="T24" fmla="*/ 39 w 111"/>
                <a:gd name="T25" fmla="*/ 88 h 184"/>
                <a:gd name="T26" fmla="*/ 39 w 111"/>
                <a:gd name="T27" fmla="*/ 106 h 184"/>
                <a:gd name="T28" fmla="*/ 39 w 111"/>
                <a:gd name="T29" fmla="*/ 117 h 184"/>
                <a:gd name="T30" fmla="*/ 39 w 111"/>
                <a:gd name="T31" fmla="*/ 177 h 184"/>
                <a:gd name="T32" fmla="*/ 46 w 111"/>
                <a:gd name="T33" fmla="*/ 184 h 184"/>
                <a:gd name="T34" fmla="*/ 52 w 111"/>
                <a:gd name="T35" fmla="*/ 177 h 184"/>
                <a:gd name="T36" fmla="*/ 52 w 111"/>
                <a:gd name="T37" fmla="*/ 119 h 184"/>
                <a:gd name="T38" fmla="*/ 58 w 111"/>
                <a:gd name="T39" fmla="*/ 119 h 184"/>
                <a:gd name="T40" fmla="*/ 58 w 111"/>
                <a:gd name="T41" fmla="*/ 177 h 184"/>
                <a:gd name="T42" fmla="*/ 64 w 111"/>
                <a:gd name="T43" fmla="*/ 184 h 184"/>
                <a:gd name="T44" fmla="*/ 71 w 111"/>
                <a:gd name="T45" fmla="*/ 177 h 184"/>
                <a:gd name="T46" fmla="*/ 71 w 111"/>
                <a:gd name="T47" fmla="*/ 117 h 184"/>
                <a:gd name="T48" fmla="*/ 71 w 111"/>
                <a:gd name="T49" fmla="*/ 106 h 184"/>
                <a:gd name="T50" fmla="*/ 71 w 111"/>
                <a:gd name="T51" fmla="*/ 86 h 184"/>
                <a:gd name="T52" fmla="*/ 75 w 111"/>
                <a:gd name="T53" fmla="*/ 99 h 184"/>
                <a:gd name="T54" fmla="*/ 77 w 111"/>
                <a:gd name="T55" fmla="*/ 101 h 184"/>
                <a:gd name="T56" fmla="*/ 78 w 111"/>
                <a:gd name="T57" fmla="*/ 102 h 184"/>
                <a:gd name="T58" fmla="*/ 102 w 111"/>
                <a:gd name="T59" fmla="*/ 117 h 184"/>
                <a:gd name="T60" fmla="*/ 109 w 111"/>
                <a:gd name="T61" fmla="*/ 116 h 184"/>
                <a:gd name="T62" fmla="*/ 107 w 111"/>
                <a:gd name="T63" fmla="*/ 108 h 184"/>
                <a:gd name="T64" fmla="*/ 101 w 111"/>
                <a:gd name="T65" fmla="*/ 105 h 184"/>
                <a:gd name="T66" fmla="*/ 85 w 111"/>
                <a:gd name="T67" fmla="*/ 94 h 184"/>
                <a:gd name="T68" fmla="*/ 73 w 111"/>
                <a:gd name="T69" fmla="*/ 59 h 184"/>
                <a:gd name="T70" fmla="*/ 68 w 111"/>
                <a:gd name="T71" fmla="*/ 55 h 184"/>
                <a:gd name="T72" fmla="*/ 43 w 111"/>
                <a:gd name="T73" fmla="*/ 55 h 184"/>
                <a:gd name="T74" fmla="*/ 41 w 111"/>
                <a:gd name="T75" fmla="*/ 55 h 184"/>
                <a:gd name="T76" fmla="*/ 41 w 111"/>
                <a:gd name="T77" fmla="*/ 55 h 184"/>
                <a:gd name="T78" fmla="*/ 37 w 111"/>
                <a:gd name="T79" fmla="*/ 59 h 184"/>
                <a:gd name="T80" fmla="*/ 26 w 111"/>
                <a:gd name="T81" fmla="*/ 94 h 184"/>
                <a:gd name="T82" fmla="*/ 9 w 111"/>
                <a:gd name="T83" fmla="*/ 105 h 184"/>
                <a:gd name="T84" fmla="*/ 9 w 111"/>
                <a:gd name="T85" fmla="*/ 52 h 184"/>
                <a:gd name="T86" fmla="*/ 55 w 111"/>
                <a:gd name="T87" fmla="*/ 6 h 184"/>
                <a:gd name="T88" fmla="*/ 101 w 111"/>
                <a:gd name="T89" fmla="*/ 52 h 184"/>
                <a:gd name="T90" fmla="*/ 101 w 111"/>
                <a:gd name="T91" fmla="*/ 10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1" h="184">
                  <a:moveTo>
                    <a:pt x="107" y="108"/>
                  </a:moveTo>
                  <a:cubicBezTo>
                    <a:pt x="107" y="108"/>
                    <a:pt x="107" y="108"/>
                    <a:pt x="107" y="108"/>
                  </a:cubicBezTo>
                  <a:cubicBezTo>
                    <a:pt x="107" y="52"/>
                    <a:pt x="107" y="52"/>
                    <a:pt x="107" y="52"/>
                  </a:cubicBezTo>
                  <a:cubicBezTo>
                    <a:pt x="107" y="23"/>
                    <a:pt x="84" y="0"/>
                    <a:pt x="55" y="0"/>
                  </a:cubicBezTo>
                  <a:cubicBezTo>
                    <a:pt x="27" y="0"/>
                    <a:pt x="4" y="23"/>
                    <a:pt x="4" y="52"/>
                  </a:cubicBezTo>
                  <a:cubicBezTo>
                    <a:pt x="4" y="108"/>
                    <a:pt x="4" y="108"/>
                    <a:pt x="4" y="108"/>
                  </a:cubicBezTo>
                  <a:cubicBezTo>
                    <a:pt x="3" y="108"/>
                    <a:pt x="3" y="108"/>
                    <a:pt x="3" y="108"/>
                  </a:cubicBezTo>
                  <a:cubicBezTo>
                    <a:pt x="1" y="110"/>
                    <a:pt x="0" y="113"/>
                    <a:pt x="2" y="116"/>
                  </a:cubicBezTo>
                  <a:cubicBezTo>
                    <a:pt x="3" y="118"/>
                    <a:pt x="6" y="119"/>
                    <a:pt x="9" y="117"/>
                  </a:cubicBezTo>
                  <a:cubicBezTo>
                    <a:pt x="32" y="102"/>
                    <a:pt x="32" y="102"/>
                    <a:pt x="32" y="102"/>
                  </a:cubicBezTo>
                  <a:cubicBezTo>
                    <a:pt x="33" y="102"/>
                    <a:pt x="33" y="102"/>
                    <a:pt x="34" y="101"/>
                  </a:cubicBezTo>
                  <a:cubicBezTo>
                    <a:pt x="35" y="101"/>
                    <a:pt x="35" y="100"/>
                    <a:pt x="36" y="99"/>
                  </a:cubicBezTo>
                  <a:cubicBezTo>
                    <a:pt x="39" y="88"/>
                    <a:pt x="39" y="88"/>
                    <a:pt x="39" y="88"/>
                  </a:cubicBezTo>
                  <a:cubicBezTo>
                    <a:pt x="39" y="106"/>
                    <a:pt x="39" y="106"/>
                    <a:pt x="39" y="106"/>
                  </a:cubicBezTo>
                  <a:cubicBezTo>
                    <a:pt x="39" y="117"/>
                    <a:pt x="39" y="117"/>
                    <a:pt x="39" y="117"/>
                  </a:cubicBezTo>
                  <a:cubicBezTo>
                    <a:pt x="39" y="177"/>
                    <a:pt x="39" y="177"/>
                    <a:pt x="39" y="177"/>
                  </a:cubicBezTo>
                  <a:cubicBezTo>
                    <a:pt x="39" y="181"/>
                    <a:pt x="42" y="184"/>
                    <a:pt x="46" y="184"/>
                  </a:cubicBezTo>
                  <a:cubicBezTo>
                    <a:pt x="50" y="184"/>
                    <a:pt x="52" y="181"/>
                    <a:pt x="52" y="177"/>
                  </a:cubicBezTo>
                  <a:cubicBezTo>
                    <a:pt x="52" y="119"/>
                    <a:pt x="52" y="119"/>
                    <a:pt x="52" y="119"/>
                  </a:cubicBezTo>
                  <a:cubicBezTo>
                    <a:pt x="58" y="119"/>
                    <a:pt x="58" y="119"/>
                    <a:pt x="58" y="119"/>
                  </a:cubicBezTo>
                  <a:cubicBezTo>
                    <a:pt x="58" y="177"/>
                    <a:pt x="58" y="177"/>
                    <a:pt x="58" y="177"/>
                  </a:cubicBezTo>
                  <a:cubicBezTo>
                    <a:pt x="58" y="181"/>
                    <a:pt x="61" y="184"/>
                    <a:pt x="64" y="184"/>
                  </a:cubicBezTo>
                  <a:cubicBezTo>
                    <a:pt x="68" y="184"/>
                    <a:pt x="71" y="181"/>
                    <a:pt x="71" y="177"/>
                  </a:cubicBezTo>
                  <a:cubicBezTo>
                    <a:pt x="71" y="117"/>
                    <a:pt x="71" y="117"/>
                    <a:pt x="71" y="117"/>
                  </a:cubicBezTo>
                  <a:cubicBezTo>
                    <a:pt x="71" y="106"/>
                    <a:pt x="71" y="106"/>
                    <a:pt x="71" y="106"/>
                  </a:cubicBezTo>
                  <a:cubicBezTo>
                    <a:pt x="71" y="86"/>
                    <a:pt x="71" y="86"/>
                    <a:pt x="71" y="86"/>
                  </a:cubicBezTo>
                  <a:cubicBezTo>
                    <a:pt x="75" y="99"/>
                    <a:pt x="75" y="99"/>
                    <a:pt x="75" y="99"/>
                  </a:cubicBezTo>
                  <a:cubicBezTo>
                    <a:pt x="76" y="100"/>
                    <a:pt x="76" y="101"/>
                    <a:pt x="77" y="101"/>
                  </a:cubicBezTo>
                  <a:cubicBezTo>
                    <a:pt x="77" y="102"/>
                    <a:pt x="78" y="102"/>
                    <a:pt x="78" y="102"/>
                  </a:cubicBezTo>
                  <a:cubicBezTo>
                    <a:pt x="102" y="117"/>
                    <a:pt x="102" y="117"/>
                    <a:pt x="102" y="117"/>
                  </a:cubicBezTo>
                  <a:cubicBezTo>
                    <a:pt x="104" y="119"/>
                    <a:pt x="108" y="118"/>
                    <a:pt x="109" y="116"/>
                  </a:cubicBezTo>
                  <a:cubicBezTo>
                    <a:pt x="111" y="113"/>
                    <a:pt x="110" y="110"/>
                    <a:pt x="107" y="108"/>
                  </a:cubicBezTo>
                  <a:close/>
                  <a:moveTo>
                    <a:pt x="101" y="105"/>
                  </a:moveTo>
                  <a:cubicBezTo>
                    <a:pt x="85" y="94"/>
                    <a:pt x="85" y="94"/>
                    <a:pt x="85" y="94"/>
                  </a:cubicBezTo>
                  <a:cubicBezTo>
                    <a:pt x="73" y="59"/>
                    <a:pt x="73" y="59"/>
                    <a:pt x="73" y="59"/>
                  </a:cubicBezTo>
                  <a:cubicBezTo>
                    <a:pt x="73" y="56"/>
                    <a:pt x="70" y="55"/>
                    <a:pt x="68" y="55"/>
                  </a:cubicBezTo>
                  <a:cubicBezTo>
                    <a:pt x="43" y="55"/>
                    <a:pt x="43" y="55"/>
                    <a:pt x="43" y="55"/>
                  </a:cubicBezTo>
                  <a:cubicBezTo>
                    <a:pt x="43" y="55"/>
                    <a:pt x="42" y="55"/>
                    <a:pt x="41" y="55"/>
                  </a:cubicBezTo>
                  <a:cubicBezTo>
                    <a:pt x="41" y="55"/>
                    <a:pt x="41" y="55"/>
                    <a:pt x="41" y="55"/>
                  </a:cubicBezTo>
                  <a:cubicBezTo>
                    <a:pt x="39" y="56"/>
                    <a:pt x="38" y="57"/>
                    <a:pt x="37" y="59"/>
                  </a:cubicBezTo>
                  <a:cubicBezTo>
                    <a:pt x="26" y="94"/>
                    <a:pt x="26" y="94"/>
                    <a:pt x="26" y="94"/>
                  </a:cubicBezTo>
                  <a:cubicBezTo>
                    <a:pt x="9" y="105"/>
                    <a:pt x="9" y="105"/>
                    <a:pt x="9" y="105"/>
                  </a:cubicBezTo>
                  <a:cubicBezTo>
                    <a:pt x="9" y="52"/>
                    <a:pt x="9" y="52"/>
                    <a:pt x="9" y="52"/>
                  </a:cubicBezTo>
                  <a:cubicBezTo>
                    <a:pt x="9" y="26"/>
                    <a:pt x="30" y="6"/>
                    <a:pt x="55" y="6"/>
                  </a:cubicBezTo>
                  <a:cubicBezTo>
                    <a:pt x="81" y="6"/>
                    <a:pt x="101" y="26"/>
                    <a:pt x="101" y="52"/>
                  </a:cubicBezTo>
                  <a:lnTo>
                    <a:pt x="101" y="105"/>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 name="Oval 297"/>
            <p:cNvSpPr>
              <a:spLocks noChangeArrowheads="1"/>
            </p:cNvSpPr>
            <p:nvPr/>
          </p:nvSpPr>
          <p:spPr bwMode="auto">
            <a:xfrm>
              <a:off x="2182313" y="3054867"/>
              <a:ext cx="33849" cy="32081"/>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hangingPunct="1"/>
              <a:endParaRPr lang="en-US" sz="1800">
                <a:solidFill>
                  <a:srgbClr val="000000"/>
                </a:solidFill>
                <a:latin typeface="Roboto"/>
              </a:endParaRPr>
            </a:p>
          </p:txBody>
        </p:sp>
        <p:sp>
          <p:nvSpPr>
            <p:cNvPr id="104" name="Freeform 298"/>
            <p:cNvSpPr>
              <a:spLocks/>
            </p:cNvSpPr>
            <p:nvPr/>
          </p:nvSpPr>
          <p:spPr bwMode="auto">
            <a:xfrm>
              <a:off x="1108081" y="1908847"/>
              <a:ext cx="51662" cy="48122"/>
            </a:xfrm>
            <a:custGeom>
              <a:avLst/>
              <a:gdLst>
                <a:gd name="T0" fmla="*/ 23 w 36"/>
                <a:gd name="T1" fmla="*/ 32 h 36"/>
                <a:gd name="T2" fmla="*/ 3 w 36"/>
                <a:gd name="T3" fmla="*/ 23 h 36"/>
                <a:gd name="T4" fmla="*/ 12 w 36"/>
                <a:gd name="T5" fmla="*/ 3 h 36"/>
                <a:gd name="T6" fmla="*/ 33 w 36"/>
                <a:gd name="T7" fmla="*/ 12 h 36"/>
                <a:gd name="T8" fmla="*/ 23 w 36"/>
                <a:gd name="T9" fmla="*/ 32 h 36"/>
              </a:gdLst>
              <a:ahLst/>
              <a:cxnLst>
                <a:cxn ang="0">
                  <a:pos x="T0" y="T1"/>
                </a:cxn>
                <a:cxn ang="0">
                  <a:pos x="T2" y="T3"/>
                </a:cxn>
                <a:cxn ang="0">
                  <a:pos x="T4" y="T5"/>
                </a:cxn>
                <a:cxn ang="0">
                  <a:pos x="T6" y="T7"/>
                </a:cxn>
                <a:cxn ang="0">
                  <a:pos x="T8" y="T9"/>
                </a:cxn>
              </a:cxnLst>
              <a:rect l="0" t="0" r="r" b="b"/>
              <a:pathLst>
                <a:path w="36" h="36">
                  <a:moveTo>
                    <a:pt x="23" y="32"/>
                  </a:moveTo>
                  <a:cubicBezTo>
                    <a:pt x="15" y="36"/>
                    <a:pt x="6" y="31"/>
                    <a:pt x="3" y="23"/>
                  </a:cubicBezTo>
                  <a:cubicBezTo>
                    <a:pt x="0" y="15"/>
                    <a:pt x="4" y="6"/>
                    <a:pt x="12" y="3"/>
                  </a:cubicBezTo>
                  <a:cubicBezTo>
                    <a:pt x="20" y="0"/>
                    <a:pt x="29" y="4"/>
                    <a:pt x="33" y="12"/>
                  </a:cubicBezTo>
                  <a:cubicBezTo>
                    <a:pt x="36" y="20"/>
                    <a:pt x="31" y="29"/>
                    <a:pt x="23" y="3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5" name="Freeform 299"/>
            <p:cNvSpPr>
              <a:spLocks/>
            </p:cNvSpPr>
            <p:nvPr/>
          </p:nvSpPr>
          <p:spPr bwMode="auto">
            <a:xfrm>
              <a:off x="1043947" y="1923105"/>
              <a:ext cx="231592" cy="245958"/>
            </a:xfrm>
            <a:custGeom>
              <a:avLst/>
              <a:gdLst>
                <a:gd name="T0" fmla="*/ 25 w 167"/>
                <a:gd name="T1" fmla="*/ 160 h 179"/>
                <a:gd name="T2" fmla="*/ 76 w 167"/>
                <a:gd name="T3" fmla="*/ 97 h 179"/>
                <a:gd name="T4" fmla="*/ 57 w 167"/>
                <a:gd name="T5" fmla="*/ 46 h 179"/>
                <a:gd name="T6" fmla="*/ 10 w 167"/>
                <a:gd name="T7" fmla="*/ 63 h 179"/>
                <a:gd name="T8" fmla="*/ 1 w 167"/>
                <a:gd name="T9" fmla="*/ 59 h 179"/>
                <a:gd name="T10" fmla="*/ 5 w 167"/>
                <a:gd name="T11" fmla="*/ 50 h 179"/>
                <a:gd name="T12" fmla="*/ 56 w 167"/>
                <a:gd name="T13" fmla="*/ 32 h 179"/>
                <a:gd name="T14" fmla="*/ 59 w 167"/>
                <a:gd name="T15" fmla="*/ 31 h 179"/>
                <a:gd name="T16" fmla="*/ 83 w 167"/>
                <a:gd name="T17" fmla="*/ 21 h 179"/>
                <a:gd name="T18" fmla="*/ 88 w 167"/>
                <a:gd name="T19" fmla="*/ 20 h 179"/>
                <a:gd name="T20" fmla="*/ 136 w 167"/>
                <a:gd name="T21" fmla="*/ 1 h 179"/>
                <a:gd name="T22" fmla="*/ 145 w 167"/>
                <a:gd name="T23" fmla="*/ 5 h 179"/>
                <a:gd name="T24" fmla="*/ 141 w 167"/>
                <a:gd name="T25" fmla="*/ 14 h 179"/>
                <a:gd name="T26" fmla="*/ 96 w 167"/>
                <a:gd name="T27" fmla="*/ 31 h 179"/>
                <a:gd name="T28" fmla="*/ 114 w 167"/>
                <a:gd name="T29" fmla="*/ 80 h 179"/>
                <a:gd name="T30" fmla="*/ 136 w 167"/>
                <a:gd name="T31" fmla="*/ 72 h 179"/>
                <a:gd name="T32" fmla="*/ 136 w 167"/>
                <a:gd name="T33" fmla="*/ 72 h 179"/>
                <a:gd name="T34" fmla="*/ 136 w 167"/>
                <a:gd name="T35" fmla="*/ 72 h 179"/>
                <a:gd name="T36" fmla="*/ 147 w 167"/>
                <a:gd name="T37" fmla="*/ 77 h 179"/>
                <a:gd name="T38" fmla="*/ 165 w 167"/>
                <a:gd name="T39" fmla="*/ 125 h 179"/>
                <a:gd name="T40" fmla="*/ 160 w 167"/>
                <a:gd name="T41" fmla="*/ 137 h 179"/>
                <a:gd name="T42" fmla="*/ 149 w 167"/>
                <a:gd name="T43" fmla="*/ 132 h 179"/>
                <a:gd name="T44" fmla="*/ 134 w 167"/>
                <a:gd name="T45" fmla="*/ 91 h 179"/>
                <a:gd name="T46" fmla="*/ 117 w 167"/>
                <a:gd name="T47" fmla="*/ 97 h 179"/>
                <a:gd name="T48" fmla="*/ 93 w 167"/>
                <a:gd name="T49" fmla="*/ 106 h 179"/>
                <a:gd name="T50" fmla="*/ 92 w 167"/>
                <a:gd name="T51" fmla="*/ 106 h 179"/>
                <a:gd name="T52" fmla="*/ 92 w 167"/>
                <a:gd name="T53" fmla="*/ 108 h 179"/>
                <a:gd name="T54" fmla="*/ 31 w 167"/>
                <a:gd name="T55" fmla="*/ 177 h 179"/>
                <a:gd name="T56" fmla="*/ 19 w 167"/>
                <a:gd name="T57" fmla="*/ 172 h 179"/>
                <a:gd name="T58" fmla="*/ 25 w 167"/>
                <a:gd name="T59" fmla="*/ 16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9">
                  <a:moveTo>
                    <a:pt x="25" y="160"/>
                  </a:moveTo>
                  <a:cubicBezTo>
                    <a:pt x="58" y="148"/>
                    <a:pt x="71" y="120"/>
                    <a:pt x="76" y="97"/>
                  </a:cubicBezTo>
                  <a:cubicBezTo>
                    <a:pt x="57" y="46"/>
                    <a:pt x="57" y="46"/>
                    <a:pt x="57" y="46"/>
                  </a:cubicBezTo>
                  <a:cubicBezTo>
                    <a:pt x="10" y="63"/>
                    <a:pt x="10" y="63"/>
                    <a:pt x="10" y="63"/>
                  </a:cubicBezTo>
                  <a:cubicBezTo>
                    <a:pt x="7" y="65"/>
                    <a:pt x="3" y="63"/>
                    <a:pt x="1" y="59"/>
                  </a:cubicBezTo>
                  <a:cubicBezTo>
                    <a:pt x="0" y="56"/>
                    <a:pt x="2" y="52"/>
                    <a:pt x="5" y="50"/>
                  </a:cubicBezTo>
                  <a:cubicBezTo>
                    <a:pt x="56" y="32"/>
                    <a:pt x="56" y="32"/>
                    <a:pt x="56" y="32"/>
                  </a:cubicBezTo>
                  <a:cubicBezTo>
                    <a:pt x="59" y="31"/>
                    <a:pt x="59" y="31"/>
                    <a:pt x="59" y="31"/>
                  </a:cubicBezTo>
                  <a:cubicBezTo>
                    <a:pt x="83" y="21"/>
                    <a:pt x="83" y="21"/>
                    <a:pt x="83" y="21"/>
                  </a:cubicBezTo>
                  <a:cubicBezTo>
                    <a:pt x="88" y="20"/>
                    <a:pt x="88" y="20"/>
                    <a:pt x="88" y="20"/>
                  </a:cubicBezTo>
                  <a:cubicBezTo>
                    <a:pt x="136" y="1"/>
                    <a:pt x="136" y="1"/>
                    <a:pt x="136" y="1"/>
                  </a:cubicBezTo>
                  <a:cubicBezTo>
                    <a:pt x="140" y="0"/>
                    <a:pt x="143" y="2"/>
                    <a:pt x="145" y="5"/>
                  </a:cubicBezTo>
                  <a:cubicBezTo>
                    <a:pt x="146" y="9"/>
                    <a:pt x="144" y="13"/>
                    <a:pt x="141" y="14"/>
                  </a:cubicBezTo>
                  <a:cubicBezTo>
                    <a:pt x="96" y="31"/>
                    <a:pt x="96" y="31"/>
                    <a:pt x="96" y="31"/>
                  </a:cubicBezTo>
                  <a:cubicBezTo>
                    <a:pt x="114" y="80"/>
                    <a:pt x="114" y="80"/>
                    <a:pt x="114" y="80"/>
                  </a:cubicBezTo>
                  <a:cubicBezTo>
                    <a:pt x="136" y="72"/>
                    <a:pt x="136" y="72"/>
                    <a:pt x="136" y="72"/>
                  </a:cubicBezTo>
                  <a:cubicBezTo>
                    <a:pt x="136" y="72"/>
                    <a:pt x="136" y="72"/>
                    <a:pt x="136" y="72"/>
                  </a:cubicBezTo>
                  <a:cubicBezTo>
                    <a:pt x="136" y="72"/>
                    <a:pt x="136" y="72"/>
                    <a:pt x="136" y="72"/>
                  </a:cubicBezTo>
                  <a:cubicBezTo>
                    <a:pt x="140" y="70"/>
                    <a:pt x="145" y="72"/>
                    <a:pt x="147" y="77"/>
                  </a:cubicBezTo>
                  <a:cubicBezTo>
                    <a:pt x="165" y="125"/>
                    <a:pt x="165" y="125"/>
                    <a:pt x="165" y="125"/>
                  </a:cubicBezTo>
                  <a:cubicBezTo>
                    <a:pt x="167" y="130"/>
                    <a:pt x="164" y="135"/>
                    <a:pt x="160" y="137"/>
                  </a:cubicBezTo>
                  <a:cubicBezTo>
                    <a:pt x="155" y="138"/>
                    <a:pt x="150" y="136"/>
                    <a:pt x="149" y="132"/>
                  </a:cubicBezTo>
                  <a:cubicBezTo>
                    <a:pt x="134" y="91"/>
                    <a:pt x="134" y="91"/>
                    <a:pt x="134" y="91"/>
                  </a:cubicBezTo>
                  <a:cubicBezTo>
                    <a:pt x="117" y="97"/>
                    <a:pt x="117" y="97"/>
                    <a:pt x="117" y="97"/>
                  </a:cubicBezTo>
                  <a:cubicBezTo>
                    <a:pt x="93" y="106"/>
                    <a:pt x="93" y="106"/>
                    <a:pt x="93" y="106"/>
                  </a:cubicBezTo>
                  <a:cubicBezTo>
                    <a:pt x="92" y="106"/>
                    <a:pt x="92" y="106"/>
                    <a:pt x="92" y="106"/>
                  </a:cubicBezTo>
                  <a:cubicBezTo>
                    <a:pt x="92" y="107"/>
                    <a:pt x="92" y="108"/>
                    <a:pt x="92" y="108"/>
                  </a:cubicBezTo>
                  <a:cubicBezTo>
                    <a:pt x="82" y="142"/>
                    <a:pt x="61" y="165"/>
                    <a:pt x="31" y="177"/>
                  </a:cubicBezTo>
                  <a:cubicBezTo>
                    <a:pt x="26" y="179"/>
                    <a:pt x="21" y="176"/>
                    <a:pt x="19" y="172"/>
                  </a:cubicBezTo>
                  <a:cubicBezTo>
                    <a:pt x="18" y="167"/>
                    <a:pt x="20" y="162"/>
                    <a:pt x="25" y="16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6" name="Freeform 300"/>
            <p:cNvSpPr>
              <a:spLocks/>
            </p:cNvSpPr>
            <p:nvPr/>
          </p:nvSpPr>
          <p:spPr bwMode="auto">
            <a:xfrm>
              <a:off x="1314732" y="2186886"/>
              <a:ext cx="169240" cy="260216"/>
            </a:xfrm>
            <a:custGeom>
              <a:avLst/>
              <a:gdLst>
                <a:gd name="T0" fmla="*/ 4 w 124"/>
                <a:gd name="T1" fmla="*/ 46 h 190"/>
                <a:gd name="T2" fmla="*/ 34 w 124"/>
                <a:gd name="T3" fmla="*/ 16 h 190"/>
                <a:gd name="T4" fmla="*/ 66 w 124"/>
                <a:gd name="T5" fmla="*/ 0 h 190"/>
                <a:gd name="T6" fmla="*/ 75 w 124"/>
                <a:gd name="T7" fmla="*/ 0 h 190"/>
                <a:gd name="T8" fmla="*/ 80 w 124"/>
                <a:gd name="T9" fmla="*/ 4 h 190"/>
                <a:gd name="T10" fmla="*/ 84 w 124"/>
                <a:gd name="T11" fmla="*/ 58 h 190"/>
                <a:gd name="T12" fmla="*/ 85 w 124"/>
                <a:gd name="T13" fmla="*/ 60 h 190"/>
                <a:gd name="T14" fmla="*/ 90 w 124"/>
                <a:gd name="T15" fmla="*/ 127 h 190"/>
                <a:gd name="T16" fmla="*/ 120 w 124"/>
                <a:gd name="T17" fmla="*/ 170 h 190"/>
                <a:gd name="T18" fmla="*/ 121 w 124"/>
                <a:gd name="T19" fmla="*/ 185 h 190"/>
                <a:gd name="T20" fmla="*/ 106 w 124"/>
                <a:gd name="T21" fmla="*/ 186 h 190"/>
                <a:gd name="T22" fmla="*/ 73 w 124"/>
                <a:gd name="T23" fmla="*/ 138 h 190"/>
                <a:gd name="T24" fmla="*/ 71 w 124"/>
                <a:gd name="T25" fmla="*/ 136 h 190"/>
                <a:gd name="T26" fmla="*/ 69 w 124"/>
                <a:gd name="T27" fmla="*/ 130 h 190"/>
                <a:gd name="T28" fmla="*/ 67 w 124"/>
                <a:gd name="T29" fmla="*/ 100 h 190"/>
                <a:gd name="T30" fmla="*/ 57 w 124"/>
                <a:gd name="T31" fmla="*/ 101 h 190"/>
                <a:gd name="T32" fmla="*/ 34 w 124"/>
                <a:gd name="T33" fmla="*/ 123 h 190"/>
                <a:gd name="T34" fmla="*/ 34 w 124"/>
                <a:gd name="T35" fmla="*/ 173 h 190"/>
                <a:gd name="T36" fmla="*/ 27 w 124"/>
                <a:gd name="T37" fmla="*/ 186 h 190"/>
                <a:gd name="T38" fmla="*/ 14 w 124"/>
                <a:gd name="T39" fmla="*/ 178 h 190"/>
                <a:gd name="T40" fmla="*/ 14 w 124"/>
                <a:gd name="T41" fmla="*/ 120 h 190"/>
                <a:gd name="T42" fmla="*/ 14 w 124"/>
                <a:gd name="T43" fmla="*/ 116 h 190"/>
                <a:gd name="T44" fmla="*/ 14 w 124"/>
                <a:gd name="T45" fmla="*/ 116 h 190"/>
                <a:gd name="T46" fmla="*/ 19 w 124"/>
                <a:gd name="T47" fmla="*/ 108 h 190"/>
                <a:gd name="T48" fmla="*/ 37 w 124"/>
                <a:gd name="T49" fmla="*/ 91 h 190"/>
                <a:gd name="T50" fmla="*/ 33 w 124"/>
                <a:gd name="T51" fmla="*/ 40 h 190"/>
                <a:gd name="T52" fmla="*/ 15 w 124"/>
                <a:gd name="T53" fmla="*/ 58 h 190"/>
                <a:gd name="T54" fmla="*/ 3 w 124"/>
                <a:gd name="T55" fmla="*/ 57 h 190"/>
                <a:gd name="T56" fmla="*/ 4 w 124"/>
                <a:gd name="T57" fmla="*/ 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4" h="190">
                  <a:moveTo>
                    <a:pt x="4" y="46"/>
                  </a:moveTo>
                  <a:cubicBezTo>
                    <a:pt x="34" y="16"/>
                    <a:pt x="34" y="16"/>
                    <a:pt x="34" y="16"/>
                  </a:cubicBezTo>
                  <a:cubicBezTo>
                    <a:pt x="37" y="10"/>
                    <a:pt x="45" y="3"/>
                    <a:pt x="66" y="0"/>
                  </a:cubicBezTo>
                  <a:cubicBezTo>
                    <a:pt x="75" y="0"/>
                    <a:pt x="75" y="0"/>
                    <a:pt x="75" y="0"/>
                  </a:cubicBezTo>
                  <a:cubicBezTo>
                    <a:pt x="78" y="0"/>
                    <a:pt x="80" y="1"/>
                    <a:pt x="80" y="4"/>
                  </a:cubicBezTo>
                  <a:cubicBezTo>
                    <a:pt x="84" y="58"/>
                    <a:pt x="84" y="58"/>
                    <a:pt x="84" y="58"/>
                  </a:cubicBezTo>
                  <a:cubicBezTo>
                    <a:pt x="85" y="58"/>
                    <a:pt x="85" y="59"/>
                    <a:pt x="85" y="60"/>
                  </a:cubicBezTo>
                  <a:cubicBezTo>
                    <a:pt x="90" y="127"/>
                    <a:pt x="90" y="127"/>
                    <a:pt x="90" y="127"/>
                  </a:cubicBezTo>
                  <a:cubicBezTo>
                    <a:pt x="120" y="170"/>
                    <a:pt x="120" y="170"/>
                    <a:pt x="120" y="170"/>
                  </a:cubicBezTo>
                  <a:cubicBezTo>
                    <a:pt x="124" y="174"/>
                    <a:pt x="124" y="181"/>
                    <a:pt x="121" y="185"/>
                  </a:cubicBezTo>
                  <a:cubicBezTo>
                    <a:pt x="117" y="189"/>
                    <a:pt x="110" y="190"/>
                    <a:pt x="106" y="186"/>
                  </a:cubicBezTo>
                  <a:cubicBezTo>
                    <a:pt x="73" y="138"/>
                    <a:pt x="73" y="138"/>
                    <a:pt x="73" y="138"/>
                  </a:cubicBezTo>
                  <a:cubicBezTo>
                    <a:pt x="72" y="137"/>
                    <a:pt x="72" y="137"/>
                    <a:pt x="71" y="136"/>
                  </a:cubicBezTo>
                  <a:cubicBezTo>
                    <a:pt x="70" y="134"/>
                    <a:pt x="69" y="132"/>
                    <a:pt x="69" y="130"/>
                  </a:cubicBezTo>
                  <a:cubicBezTo>
                    <a:pt x="67" y="100"/>
                    <a:pt x="67" y="100"/>
                    <a:pt x="67" y="100"/>
                  </a:cubicBezTo>
                  <a:cubicBezTo>
                    <a:pt x="57" y="101"/>
                    <a:pt x="57" y="101"/>
                    <a:pt x="57" y="101"/>
                  </a:cubicBezTo>
                  <a:cubicBezTo>
                    <a:pt x="34" y="123"/>
                    <a:pt x="34" y="123"/>
                    <a:pt x="34" y="123"/>
                  </a:cubicBezTo>
                  <a:cubicBezTo>
                    <a:pt x="34" y="173"/>
                    <a:pt x="34" y="173"/>
                    <a:pt x="34" y="173"/>
                  </a:cubicBezTo>
                  <a:cubicBezTo>
                    <a:pt x="36" y="178"/>
                    <a:pt x="32" y="184"/>
                    <a:pt x="27" y="186"/>
                  </a:cubicBezTo>
                  <a:cubicBezTo>
                    <a:pt x="21" y="187"/>
                    <a:pt x="16" y="184"/>
                    <a:pt x="14" y="178"/>
                  </a:cubicBezTo>
                  <a:cubicBezTo>
                    <a:pt x="14" y="120"/>
                    <a:pt x="14" y="120"/>
                    <a:pt x="14" y="120"/>
                  </a:cubicBezTo>
                  <a:cubicBezTo>
                    <a:pt x="14" y="118"/>
                    <a:pt x="14" y="117"/>
                    <a:pt x="14" y="116"/>
                  </a:cubicBezTo>
                  <a:cubicBezTo>
                    <a:pt x="14" y="116"/>
                    <a:pt x="14" y="116"/>
                    <a:pt x="14" y="116"/>
                  </a:cubicBezTo>
                  <a:cubicBezTo>
                    <a:pt x="15" y="112"/>
                    <a:pt x="16" y="110"/>
                    <a:pt x="19" y="108"/>
                  </a:cubicBezTo>
                  <a:cubicBezTo>
                    <a:pt x="37" y="91"/>
                    <a:pt x="37" y="91"/>
                    <a:pt x="37" y="91"/>
                  </a:cubicBezTo>
                  <a:cubicBezTo>
                    <a:pt x="33" y="40"/>
                    <a:pt x="33" y="40"/>
                    <a:pt x="33" y="40"/>
                  </a:cubicBezTo>
                  <a:cubicBezTo>
                    <a:pt x="15" y="58"/>
                    <a:pt x="15" y="58"/>
                    <a:pt x="15" y="58"/>
                  </a:cubicBezTo>
                  <a:cubicBezTo>
                    <a:pt x="11" y="61"/>
                    <a:pt x="6" y="61"/>
                    <a:pt x="3" y="57"/>
                  </a:cubicBezTo>
                  <a:cubicBezTo>
                    <a:pt x="0" y="54"/>
                    <a:pt x="0" y="49"/>
                    <a:pt x="4" y="4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 name="Freeform 301"/>
            <p:cNvSpPr>
              <a:spLocks/>
            </p:cNvSpPr>
            <p:nvPr/>
          </p:nvSpPr>
          <p:spPr bwMode="auto">
            <a:xfrm>
              <a:off x="1361051" y="2128070"/>
              <a:ext cx="53444" cy="55252"/>
            </a:xfrm>
            <a:custGeom>
              <a:avLst/>
              <a:gdLst>
                <a:gd name="T0" fmla="*/ 21 w 39"/>
                <a:gd name="T1" fmla="*/ 38 h 39"/>
                <a:gd name="T2" fmla="*/ 0 w 39"/>
                <a:gd name="T3" fmla="*/ 21 h 39"/>
                <a:gd name="T4" fmla="*/ 18 w 39"/>
                <a:gd name="T5" fmla="*/ 1 h 39"/>
                <a:gd name="T6" fmla="*/ 38 w 39"/>
                <a:gd name="T7" fmla="*/ 18 h 39"/>
                <a:gd name="T8" fmla="*/ 21 w 39"/>
                <a:gd name="T9" fmla="*/ 38 h 39"/>
              </a:gdLst>
              <a:ahLst/>
              <a:cxnLst>
                <a:cxn ang="0">
                  <a:pos x="T0" y="T1"/>
                </a:cxn>
                <a:cxn ang="0">
                  <a:pos x="T2" y="T3"/>
                </a:cxn>
                <a:cxn ang="0">
                  <a:pos x="T4" y="T5"/>
                </a:cxn>
                <a:cxn ang="0">
                  <a:pos x="T6" y="T7"/>
                </a:cxn>
                <a:cxn ang="0">
                  <a:pos x="T8" y="T9"/>
                </a:cxn>
              </a:cxnLst>
              <a:rect l="0" t="0" r="r" b="b"/>
              <a:pathLst>
                <a:path w="39" h="39">
                  <a:moveTo>
                    <a:pt x="21" y="38"/>
                  </a:moveTo>
                  <a:cubicBezTo>
                    <a:pt x="10" y="39"/>
                    <a:pt x="1" y="32"/>
                    <a:pt x="0" y="21"/>
                  </a:cubicBezTo>
                  <a:cubicBezTo>
                    <a:pt x="0" y="11"/>
                    <a:pt x="7" y="2"/>
                    <a:pt x="18" y="1"/>
                  </a:cubicBezTo>
                  <a:cubicBezTo>
                    <a:pt x="28" y="0"/>
                    <a:pt x="37" y="8"/>
                    <a:pt x="38" y="18"/>
                  </a:cubicBezTo>
                  <a:cubicBezTo>
                    <a:pt x="39" y="29"/>
                    <a:pt x="31" y="38"/>
                    <a:pt x="21" y="38"/>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 name="Freeform 302"/>
            <p:cNvSpPr>
              <a:spLocks/>
            </p:cNvSpPr>
            <p:nvPr/>
          </p:nvSpPr>
          <p:spPr bwMode="auto">
            <a:xfrm>
              <a:off x="1377084" y="696881"/>
              <a:ext cx="55226" cy="55251"/>
            </a:xfrm>
            <a:custGeom>
              <a:avLst/>
              <a:gdLst>
                <a:gd name="T0" fmla="*/ 24 w 41"/>
                <a:gd name="T1" fmla="*/ 39 h 41"/>
                <a:gd name="T2" fmla="*/ 39 w 41"/>
                <a:gd name="T3" fmla="*/ 17 h 41"/>
                <a:gd name="T4" fmla="*/ 17 w 41"/>
                <a:gd name="T5" fmla="*/ 2 h 41"/>
                <a:gd name="T6" fmla="*/ 2 w 41"/>
                <a:gd name="T7" fmla="*/ 24 h 41"/>
                <a:gd name="T8" fmla="*/ 24 w 41"/>
                <a:gd name="T9" fmla="*/ 39 h 41"/>
              </a:gdLst>
              <a:ahLst/>
              <a:cxnLst>
                <a:cxn ang="0">
                  <a:pos x="T0" y="T1"/>
                </a:cxn>
                <a:cxn ang="0">
                  <a:pos x="T2" y="T3"/>
                </a:cxn>
                <a:cxn ang="0">
                  <a:pos x="T4" y="T5"/>
                </a:cxn>
                <a:cxn ang="0">
                  <a:pos x="T6" y="T7"/>
                </a:cxn>
                <a:cxn ang="0">
                  <a:pos x="T8" y="T9"/>
                </a:cxn>
              </a:cxnLst>
              <a:rect l="0" t="0" r="r" b="b"/>
              <a:pathLst>
                <a:path w="41" h="41">
                  <a:moveTo>
                    <a:pt x="24" y="39"/>
                  </a:moveTo>
                  <a:cubicBezTo>
                    <a:pt x="34" y="37"/>
                    <a:pt x="41" y="27"/>
                    <a:pt x="39" y="17"/>
                  </a:cubicBezTo>
                  <a:cubicBezTo>
                    <a:pt x="37" y="7"/>
                    <a:pt x="28" y="0"/>
                    <a:pt x="17" y="2"/>
                  </a:cubicBezTo>
                  <a:cubicBezTo>
                    <a:pt x="7" y="4"/>
                    <a:pt x="0" y="13"/>
                    <a:pt x="2" y="24"/>
                  </a:cubicBezTo>
                  <a:cubicBezTo>
                    <a:pt x="4" y="34"/>
                    <a:pt x="14" y="41"/>
                    <a:pt x="24" y="3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 name="Freeform 303"/>
            <p:cNvSpPr>
              <a:spLocks/>
            </p:cNvSpPr>
            <p:nvPr/>
          </p:nvSpPr>
          <p:spPr bwMode="auto">
            <a:xfrm>
              <a:off x="1316513" y="750350"/>
              <a:ext cx="204871" cy="192489"/>
            </a:xfrm>
            <a:custGeom>
              <a:avLst/>
              <a:gdLst>
                <a:gd name="T0" fmla="*/ 137 w 148"/>
                <a:gd name="T1" fmla="*/ 115 h 140"/>
                <a:gd name="T2" fmla="*/ 109 w 148"/>
                <a:gd name="T3" fmla="*/ 115 h 140"/>
                <a:gd name="T4" fmla="*/ 100 w 148"/>
                <a:gd name="T5" fmla="*/ 57 h 140"/>
                <a:gd name="T6" fmla="*/ 99 w 148"/>
                <a:gd name="T7" fmla="*/ 54 h 140"/>
                <a:gd name="T8" fmla="*/ 93 w 148"/>
                <a:gd name="T9" fmla="*/ 18 h 140"/>
                <a:gd name="T10" fmla="*/ 75 w 148"/>
                <a:gd name="T11" fmla="*/ 1 h 140"/>
                <a:gd name="T12" fmla="*/ 60 w 148"/>
                <a:gd name="T13" fmla="*/ 4 h 140"/>
                <a:gd name="T14" fmla="*/ 58 w 148"/>
                <a:gd name="T15" fmla="*/ 5 h 140"/>
                <a:gd name="T16" fmla="*/ 53 w 148"/>
                <a:gd name="T17" fmla="*/ 8 h 140"/>
                <a:gd name="T18" fmla="*/ 3 w 148"/>
                <a:gd name="T19" fmla="*/ 46 h 140"/>
                <a:gd name="T20" fmla="*/ 5 w 148"/>
                <a:gd name="T21" fmla="*/ 58 h 140"/>
                <a:gd name="T22" fmla="*/ 17 w 148"/>
                <a:gd name="T23" fmla="*/ 56 h 140"/>
                <a:gd name="T24" fmla="*/ 50 w 148"/>
                <a:gd name="T25" fmla="*/ 31 h 140"/>
                <a:gd name="T26" fmla="*/ 57 w 148"/>
                <a:gd name="T27" fmla="*/ 72 h 140"/>
                <a:gd name="T28" fmla="*/ 43 w 148"/>
                <a:gd name="T29" fmla="*/ 84 h 140"/>
                <a:gd name="T30" fmla="*/ 38 w 148"/>
                <a:gd name="T31" fmla="*/ 95 h 140"/>
                <a:gd name="T32" fmla="*/ 44 w 148"/>
                <a:gd name="T33" fmla="*/ 131 h 140"/>
                <a:gd name="T34" fmla="*/ 56 w 148"/>
                <a:gd name="T35" fmla="*/ 139 h 140"/>
                <a:gd name="T36" fmla="*/ 64 w 148"/>
                <a:gd name="T37" fmla="*/ 127 h 140"/>
                <a:gd name="T38" fmla="*/ 59 w 148"/>
                <a:gd name="T39" fmla="*/ 98 h 140"/>
                <a:gd name="T40" fmla="*/ 78 w 148"/>
                <a:gd name="T41" fmla="*/ 82 h 140"/>
                <a:gd name="T42" fmla="*/ 83 w 148"/>
                <a:gd name="T43" fmla="*/ 81 h 140"/>
                <a:gd name="T44" fmla="*/ 90 w 148"/>
                <a:gd name="T45" fmla="*/ 124 h 140"/>
                <a:gd name="T46" fmla="*/ 89 w 148"/>
                <a:gd name="T47" fmla="*/ 125 h 140"/>
                <a:gd name="T48" fmla="*/ 94 w 148"/>
                <a:gd name="T49" fmla="*/ 133 h 140"/>
                <a:gd name="T50" fmla="*/ 102 w 148"/>
                <a:gd name="T51" fmla="*/ 135 h 140"/>
                <a:gd name="T52" fmla="*/ 102 w 148"/>
                <a:gd name="T53" fmla="*/ 135 h 140"/>
                <a:gd name="T54" fmla="*/ 138 w 148"/>
                <a:gd name="T55" fmla="*/ 135 h 140"/>
                <a:gd name="T56" fmla="*/ 148 w 148"/>
                <a:gd name="T57" fmla="*/ 125 h 140"/>
                <a:gd name="T58" fmla="*/ 137 w 148"/>
                <a:gd name="T59" fmla="*/ 11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140">
                  <a:moveTo>
                    <a:pt x="137" y="115"/>
                  </a:moveTo>
                  <a:cubicBezTo>
                    <a:pt x="109" y="115"/>
                    <a:pt x="109" y="115"/>
                    <a:pt x="109" y="115"/>
                  </a:cubicBezTo>
                  <a:cubicBezTo>
                    <a:pt x="100" y="57"/>
                    <a:pt x="100" y="57"/>
                    <a:pt x="100" y="57"/>
                  </a:cubicBezTo>
                  <a:cubicBezTo>
                    <a:pt x="100" y="56"/>
                    <a:pt x="99" y="55"/>
                    <a:pt x="99" y="54"/>
                  </a:cubicBezTo>
                  <a:cubicBezTo>
                    <a:pt x="93" y="18"/>
                    <a:pt x="93" y="18"/>
                    <a:pt x="93" y="18"/>
                  </a:cubicBezTo>
                  <a:cubicBezTo>
                    <a:pt x="91" y="10"/>
                    <a:pt x="83" y="0"/>
                    <a:pt x="75" y="1"/>
                  </a:cubicBezTo>
                  <a:cubicBezTo>
                    <a:pt x="60" y="4"/>
                    <a:pt x="60" y="4"/>
                    <a:pt x="60" y="4"/>
                  </a:cubicBezTo>
                  <a:cubicBezTo>
                    <a:pt x="59" y="4"/>
                    <a:pt x="59" y="5"/>
                    <a:pt x="58" y="5"/>
                  </a:cubicBezTo>
                  <a:cubicBezTo>
                    <a:pt x="56" y="5"/>
                    <a:pt x="54" y="6"/>
                    <a:pt x="53" y="8"/>
                  </a:cubicBezTo>
                  <a:cubicBezTo>
                    <a:pt x="3" y="46"/>
                    <a:pt x="3" y="46"/>
                    <a:pt x="3" y="46"/>
                  </a:cubicBezTo>
                  <a:cubicBezTo>
                    <a:pt x="0" y="50"/>
                    <a:pt x="1" y="56"/>
                    <a:pt x="5" y="58"/>
                  </a:cubicBezTo>
                  <a:cubicBezTo>
                    <a:pt x="9" y="61"/>
                    <a:pt x="15" y="60"/>
                    <a:pt x="17" y="56"/>
                  </a:cubicBezTo>
                  <a:cubicBezTo>
                    <a:pt x="50" y="31"/>
                    <a:pt x="50" y="31"/>
                    <a:pt x="50" y="31"/>
                  </a:cubicBezTo>
                  <a:cubicBezTo>
                    <a:pt x="57" y="72"/>
                    <a:pt x="57" y="72"/>
                    <a:pt x="57" y="72"/>
                  </a:cubicBezTo>
                  <a:cubicBezTo>
                    <a:pt x="43" y="84"/>
                    <a:pt x="43" y="84"/>
                    <a:pt x="43" y="84"/>
                  </a:cubicBezTo>
                  <a:cubicBezTo>
                    <a:pt x="39" y="86"/>
                    <a:pt x="37" y="91"/>
                    <a:pt x="38" y="95"/>
                  </a:cubicBezTo>
                  <a:cubicBezTo>
                    <a:pt x="44" y="131"/>
                    <a:pt x="44" y="131"/>
                    <a:pt x="44" y="131"/>
                  </a:cubicBezTo>
                  <a:cubicBezTo>
                    <a:pt x="45" y="137"/>
                    <a:pt x="51" y="140"/>
                    <a:pt x="56" y="139"/>
                  </a:cubicBezTo>
                  <a:cubicBezTo>
                    <a:pt x="62" y="138"/>
                    <a:pt x="65" y="133"/>
                    <a:pt x="64" y="127"/>
                  </a:cubicBezTo>
                  <a:cubicBezTo>
                    <a:pt x="59" y="98"/>
                    <a:pt x="59" y="98"/>
                    <a:pt x="59" y="98"/>
                  </a:cubicBezTo>
                  <a:cubicBezTo>
                    <a:pt x="78" y="82"/>
                    <a:pt x="78" y="82"/>
                    <a:pt x="78" y="82"/>
                  </a:cubicBezTo>
                  <a:cubicBezTo>
                    <a:pt x="83" y="81"/>
                    <a:pt x="83" y="81"/>
                    <a:pt x="83" y="81"/>
                  </a:cubicBezTo>
                  <a:cubicBezTo>
                    <a:pt x="90" y="124"/>
                    <a:pt x="90" y="124"/>
                    <a:pt x="90" y="124"/>
                  </a:cubicBezTo>
                  <a:cubicBezTo>
                    <a:pt x="90" y="124"/>
                    <a:pt x="89" y="124"/>
                    <a:pt x="89" y="125"/>
                  </a:cubicBezTo>
                  <a:cubicBezTo>
                    <a:pt x="89" y="128"/>
                    <a:pt x="91" y="131"/>
                    <a:pt x="94" y="133"/>
                  </a:cubicBezTo>
                  <a:cubicBezTo>
                    <a:pt x="96" y="135"/>
                    <a:pt x="99" y="135"/>
                    <a:pt x="102" y="135"/>
                  </a:cubicBezTo>
                  <a:cubicBezTo>
                    <a:pt x="102" y="135"/>
                    <a:pt x="102" y="135"/>
                    <a:pt x="102" y="135"/>
                  </a:cubicBezTo>
                  <a:cubicBezTo>
                    <a:pt x="138" y="135"/>
                    <a:pt x="138" y="135"/>
                    <a:pt x="138" y="135"/>
                  </a:cubicBezTo>
                  <a:cubicBezTo>
                    <a:pt x="143" y="135"/>
                    <a:pt x="148" y="131"/>
                    <a:pt x="148" y="125"/>
                  </a:cubicBezTo>
                  <a:cubicBezTo>
                    <a:pt x="147" y="120"/>
                    <a:pt x="143" y="115"/>
                    <a:pt x="137" y="11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 name="Freeform 304"/>
            <p:cNvSpPr>
              <a:spLocks/>
            </p:cNvSpPr>
            <p:nvPr/>
          </p:nvSpPr>
          <p:spPr bwMode="auto">
            <a:xfrm>
              <a:off x="707247" y="2300954"/>
              <a:ext cx="64133" cy="60598"/>
            </a:xfrm>
            <a:custGeom>
              <a:avLst/>
              <a:gdLst>
                <a:gd name="T0" fmla="*/ 26 w 45"/>
                <a:gd name="T1" fmla="*/ 43 h 45"/>
                <a:gd name="T2" fmla="*/ 43 w 45"/>
                <a:gd name="T3" fmla="*/ 19 h 45"/>
                <a:gd name="T4" fmla="*/ 19 w 45"/>
                <a:gd name="T5" fmla="*/ 2 h 45"/>
                <a:gd name="T6" fmla="*/ 2 w 45"/>
                <a:gd name="T7" fmla="*/ 26 h 45"/>
                <a:gd name="T8" fmla="*/ 26 w 45"/>
                <a:gd name="T9" fmla="*/ 43 h 45"/>
              </a:gdLst>
              <a:ahLst/>
              <a:cxnLst>
                <a:cxn ang="0">
                  <a:pos x="T0" y="T1"/>
                </a:cxn>
                <a:cxn ang="0">
                  <a:pos x="T2" y="T3"/>
                </a:cxn>
                <a:cxn ang="0">
                  <a:pos x="T4" y="T5"/>
                </a:cxn>
                <a:cxn ang="0">
                  <a:pos x="T6" y="T7"/>
                </a:cxn>
                <a:cxn ang="0">
                  <a:pos x="T8" y="T9"/>
                </a:cxn>
              </a:cxnLst>
              <a:rect l="0" t="0" r="r" b="b"/>
              <a:pathLst>
                <a:path w="45" h="45">
                  <a:moveTo>
                    <a:pt x="26" y="43"/>
                  </a:moveTo>
                  <a:cubicBezTo>
                    <a:pt x="38" y="41"/>
                    <a:pt x="45" y="30"/>
                    <a:pt x="43" y="19"/>
                  </a:cubicBezTo>
                  <a:cubicBezTo>
                    <a:pt x="41" y="8"/>
                    <a:pt x="30" y="0"/>
                    <a:pt x="19" y="2"/>
                  </a:cubicBezTo>
                  <a:cubicBezTo>
                    <a:pt x="8" y="4"/>
                    <a:pt x="0" y="15"/>
                    <a:pt x="2" y="26"/>
                  </a:cubicBezTo>
                  <a:cubicBezTo>
                    <a:pt x="5" y="37"/>
                    <a:pt x="15" y="45"/>
                    <a:pt x="26" y="4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 name="Freeform 305"/>
            <p:cNvSpPr>
              <a:spLocks/>
            </p:cNvSpPr>
            <p:nvPr/>
          </p:nvSpPr>
          <p:spPr bwMode="auto">
            <a:xfrm>
              <a:off x="646677" y="2359769"/>
              <a:ext cx="219123" cy="208530"/>
            </a:xfrm>
            <a:custGeom>
              <a:avLst/>
              <a:gdLst>
                <a:gd name="T0" fmla="*/ 149 w 160"/>
                <a:gd name="T1" fmla="*/ 125 h 152"/>
                <a:gd name="T2" fmla="*/ 117 w 160"/>
                <a:gd name="T3" fmla="*/ 124 h 152"/>
                <a:gd name="T4" fmla="*/ 108 w 160"/>
                <a:gd name="T5" fmla="*/ 62 h 152"/>
                <a:gd name="T6" fmla="*/ 107 w 160"/>
                <a:gd name="T7" fmla="*/ 58 h 152"/>
                <a:gd name="T8" fmla="*/ 100 w 160"/>
                <a:gd name="T9" fmla="*/ 19 h 152"/>
                <a:gd name="T10" fmla="*/ 81 w 160"/>
                <a:gd name="T11" fmla="*/ 1 h 152"/>
                <a:gd name="T12" fmla="*/ 65 w 160"/>
                <a:gd name="T13" fmla="*/ 4 h 152"/>
                <a:gd name="T14" fmla="*/ 63 w 160"/>
                <a:gd name="T15" fmla="*/ 5 h 152"/>
                <a:gd name="T16" fmla="*/ 57 w 160"/>
                <a:gd name="T17" fmla="*/ 9 h 152"/>
                <a:gd name="T18" fmla="*/ 3 w 160"/>
                <a:gd name="T19" fmla="*/ 50 h 152"/>
                <a:gd name="T20" fmla="*/ 5 w 160"/>
                <a:gd name="T21" fmla="*/ 63 h 152"/>
                <a:gd name="T22" fmla="*/ 18 w 160"/>
                <a:gd name="T23" fmla="*/ 61 h 152"/>
                <a:gd name="T24" fmla="*/ 54 w 160"/>
                <a:gd name="T25" fmla="*/ 33 h 152"/>
                <a:gd name="T26" fmla="*/ 62 w 160"/>
                <a:gd name="T27" fmla="*/ 78 h 152"/>
                <a:gd name="T28" fmla="*/ 46 w 160"/>
                <a:gd name="T29" fmla="*/ 91 h 152"/>
                <a:gd name="T30" fmla="*/ 40 w 160"/>
                <a:gd name="T31" fmla="*/ 103 h 152"/>
                <a:gd name="T32" fmla="*/ 48 w 160"/>
                <a:gd name="T33" fmla="*/ 142 h 152"/>
                <a:gd name="T34" fmla="*/ 60 w 160"/>
                <a:gd name="T35" fmla="*/ 151 h 152"/>
                <a:gd name="T36" fmla="*/ 69 w 160"/>
                <a:gd name="T37" fmla="*/ 138 h 152"/>
                <a:gd name="T38" fmla="*/ 63 w 160"/>
                <a:gd name="T39" fmla="*/ 106 h 152"/>
                <a:gd name="T40" fmla="*/ 84 w 160"/>
                <a:gd name="T41" fmla="*/ 88 h 152"/>
                <a:gd name="T42" fmla="*/ 90 w 160"/>
                <a:gd name="T43" fmla="*/ 87 h 152"/>
                <a:gd name="T44" fmla="*/ 97 w 160"/>
                <a:gd name="T45" fmla="*/ 134 h 152"/>
                <a:gd name="T46" fmla="*/ 97 w 160"/>
                <a:gd name="T47" fmla="*/ 135 h 152"/>
                <a:gd name="T48" fmla="*/ 102 w 160"/>
                <a:gd name="T49" fmla="*/ 144 h 152"/>
                <a:gd name="T50" fmla="*/ 110 w 160"/>
                <a:gd name="T51" fmla="*/ 146 h 152"/>
                <a:gd name="T52" fmla="*/ 110 w 160"/>
                <a:gd name="T53" fmla="*/ 146 h 152"/>
                <a:gd name="T54" fmla="*/ 149 w 160"/>
                <a:gd name="T55" fmla="*/ 147 h 152"/>
                <a:gd name="T56" fmla="*/ 160 w 160"/>
                <a:gd name="T57" fmla="*/ 136 h 152"/>
                <a:gd name="T58" fmla="*/ 149 w 160"/>
                <a:gd name="T59" fmla="*/ 12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52">
                  <a:moveTo>
                    <a:pt x="149" y="125"/>
                  </a:moveTo>
                  <a:cubicBezTo>
                    <a:pt x="117" y="124"/>
                    <a:pt x="117" y="124"/>
                    <a:pt x="117" y="124"/>
                  </a:cubicBezTo>
                  <a:cubicBezTo>
                    <a:pt x="108" y="62"/>
                    <a:pt x="108" y="62"/>
                    <a:pt x="108" y="62"/>
                  </a:cubicBezTo>
                  <a:cubicBezTo>
                    <a:pt x="108" y="61"/>
                    <a:pt x="107" y="59"/>
                    <a:pt x="107" y="58"/>
                  </a:cubicBezTo>
                  <a:cubicBezTo>
                    <a:pt x="100" y="19"/>
                    <a:pt x="100" y="19"/>
                    <a:pt x="100" y="19"/>
                  </a:cubicBezTo>
                  <a:cubicBezTo>
                    <a:pt x="99" y="11"/>
                    <a:pt x="90" y="0"/>
                    <a:pt x="81" y="1"/>
                  </a:cubicBezTo>
                  <a:cubicBezTo>
                    <a:pt x="65" y="4"/>
                    <a:pt x="65" y="4"/>
                    <a:pt x="65" y="4"/>
                  </a:cubicBezTo>
                  <a:cubicBezTo>
                    <a:pt x="64" y="4"/>
                    <a:pt x="63" y="5"/>
                    <a:pt x="63" y="5"/>
                  </a:cubicBezTo>
                  <a:cubicBezTo>
                    <a:pt x="60" y="6"/>
                    <a:pt x="58" y="7"/>
                    <a:pt x="57" y="9"/>
                  </a:cubicBezTo>
                  <a:cubicBezTo>
                    <a:pt x="3" y="50"/>
                    <a:pt x="3" y="50"/>
                    <a:pt x="3" y="50"/>
                  </a:cubicBezTo>
                  <a:cubicBezTo>
                    <a:pt x="0" y="54"/>
                    <a:pt x="1" y="60"/>
                    <a:pt x="5" y="63"/>
                  </a:cubicBezTo>
                  <a:cubicBezTo>
                    <a:pt x="10" y="66"/>
                    <a:pt x="15" y="65"/>
                    <a:pt x="18" y="61"/>
                  </a:cubicBezTo>
                  <a:cubicBezTo>
                    <a:pt x="54" y="33"/>
                    <a:pt x="54" y="33"/>
                    <a:pt x="54" y="33"/>
                  </a:cubicBezTo>
                  <a:cubicBezTo>
                    <a:pt x="62" y="78"/>
                    <a:pt x="62" y="78"/>
                    <a:pt x="62" y="78"/>
                  </a:cubicBezTo>
                  <a:cubicBezTo>
                    <a:pt x="46" y="91"/>
                    <a:pt x="46" y="91"/>
                    <a:pt x="46" y="91"/>
                  </a:cubicBezTo>
                  <a:cubicBezTo>
                    <a:pt x="42" y="93"/>
                    <a:pt x="39" y="98"/>
                    <a:pt x="40" y="103"/>
                  </a:cubicBezTo>
                  <a:cubicBezTo>
                    <a:pt x="48" y="142"/>
                    <a:pt x="48" y="142"/>
                    <a:pt x="48" y="142"/>
                  </a:cubicBezTo>
                  <a:cubicBezTo>
                    <a:pt x="49" y="148"/>
                    <a:pt x="54" y="152"/>
                    <a:pt x="60" y="151"/>
                  </a:cubicBezTo>
                  <a:cubicBezTo>
                    <a:pt x="66" y="150"/>
                    <a:pt x="70" y="144"/>
                    <a:pt x="69" y="138"/>
                  </a:cubicBezTo>
                  <a:cubicBezTo>
                    <a:pt x="63" y="106"/>
                    <a:pt x="63" y="106"/>
                    <a:pt x="63" y="106"/>
                  </a:cubicBezTo>
                  <a:cubicBezTo>
                    <a:pt x="84" y="88"/>
                    <a:pt x="84" y="88"/>
                    <a:pt x="84" y="88"/>
                  </a:cubicBezTo>
                  <a:cubicBezTo>
                    <a:pt x="90" y="87"/>
                    <a:pt x="90" y="87"/>
                    <a:pt x="90" y="87"/>
                  </a:cubicBezTo>
                  <a:cubicBezTo>
                    <a:pt x="97" y="134"/>
                    <a:pt x="97" y="134"/>
                    <a:pt x="97" y="134"/>
                  </a:cubicBezTo>
                  <a:cubicBezTo>
                    <a:pt x="97" y="134"/>
                    <a:pt x="97" y="135"/>
                    <a:pt x="97" y="135"/>
                  </a:cubicBezTo>
                  <a:cubicBezTo>
                    <a:pt x="97" y="139"/>
                    <a:pt x="99" y="142"/>
                    <a:pt x="102" y="144"/>
                  </a:cubicBezTo>
                  <a:cubicBezTo>
                    <a:pt x="104" y="146"/>
                    <a:pt x="107" y="147"/>
                    <a:pt x="110" y="146"/>
                  </a:cubicBezTo>
                  <a:cubicBezTo>
                    <a:pt x="110" y="146"/>
                    <a:pt x="110" y="146"/>
                    <a:pt x="110" y="146"/>
                  </a:cubicBezTo>
                  <a:cubicBezTo>
                    <a:pt x="149" y="147"/>
                    <a:pt x="149" y="147"/>
                    <a:pt x="149" y="147"/>
                  </a:cubicBezTo>
                  <a:cubicBezTo>
                    <a:pt x="155" y="147"/>
                    <a:pt x="160" y="142"/>
                    <a:pt x="160" y="136"/>
                  </a:cubicBezTo>
                  <a:cubicBezTo>
                    <a:pt x="160" y="129"/>
                    <a:pt x="155" y="125"/>
                    <a:pt x="149" y="12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 name="Freeform 306"/>
            <p:cNvSpPr>
              <a:spLocks/>
            </p:cNvSpPr>
            <p:nvPr/>
          </p:nvSpPr>
          <p:spPr bwMode="auto">
            <a:xfrm>
              <a:off x="739314" y="1944493"/>
              <a:ext cx="8908" cy="8911"/>
            </a:xfrm>
            <a:custGeom>
              <a:avLst/>
              <a:gdLst>
                <a:gd name="T0" fmla="*/ 6 w 6"/>
                <a:gd name="T1" fmla="*/ 5 h 6"/>
                <a:gd name="T2" fmla="*/ 6 w 6"/>
                <a:gd name="T3" fmla="*/ 0 h 6"/>
                <a:gd name="T4" fmla="*/ 0 w 6"/>
                <a:gd name="T5" fmla="*/ 6 h 6"/>
                <a:gd name="T6" fmla="*/ 6 w 6"/>
                <a:gd name="T7" fmla="*/ 5 h 6"/>
              </a:gdLst>
              <a:ahLst/>
              <a:cxnLst>
                <a:cxn ang="0">
                  <a:pos x="T0" y="T1"/>
                </a:cxn>
                <a:cxn ang="0">
                  <a:pos x="T2" y="T3"/>
                </a:cxn>
                <a:cxn ang="0">
                  <a:pos x="T4" y="T5"/>
                </a:cxn>
                <a:cxn ang="0">
                  <a:pos x="T6" y="T7"/>
                </a:cxn>
              </a:cxnLst>
              <a:rect l="0" t="0" r="r" b="b"/>
              <a:pathLst>
                <a:path w="6" h="6">
                  <a:moveTo>
                    <a:pt x="6" y="5"/>
                  </a:moveTo>
                  <a:cubicBezTo>
                    <a:pt x="6" y="3"/>
                    <a:pt x="6" y="1"/>
                    <a:pt x="6" y="0"/>
                  </a:cubicBezTo>
                  <a:cubicBezTo>
                    <a:pt x="4" y="1"/>
                    <a:pt x="2" y="3"/>
                    <a:pt x="0" y="6"/>
                  </a:cubicBezTo>
                  <a:cubicBezTo>
                    <a:pt x="1" y="5"/>
                    <a:pt x="3" y="5"/>
                    <a:pt x="6"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307"/>
            <p:cNvSpPr>
              <a:spLocks/>
            </p:cNvSpPr>
            <p:nvPr/>
          </p:nvSpPr>
          <p:spPr bwMode="auto">
            <a:xfrm>
              <a:off x="751785" y="1933799"/>
              <a:ext cx="40973" cy="17823"/>
            </a:xfrm>
            <a:custGeom>
              <a:avLst/>
              <a:gdLst>
                <a:gd name="T0" fmla="*/ 0 w 28"/>
                <a:gd name="T1" fmla="*/ 13 h 13"/>
                <a:gd name="T2" fmla="*/ 28 w 28"/>
                <a:gd name="T3" fmla="*/ 0 h 13"/>
                <a:gd name="T4" fmla="*/ 24 w 28"/>
                <a:gd name="T5" fmla="*/ 0 h 13"/>
                <a:gd name="T6" fmla="*/ 2 w 28"/>
                <a:gd name="T7" fmla="*/ 5 h 13"/>
                <a:gd name="T8" fmla="*/ 0 w 28"/>
                <a:gd name="T9" fmla="*/ 13 h 13"/>
              </a:gdLst>
              <a:ahLst/>
              <a:cxnLst>
                <a:cxn ang="0">
                  <a:pos x="T0" y="T1"/>
                </a:cxn>
                <a:cxn ang="0">
                  <a:pos x="T2" y="T3"/>
                </a:cxn>
                <a:cxn ang="0">
                  <a:pos x="T4" y="T5"/>
                </a:cxn>
                <a:cxn ang="0">
                  <a:pos x="T6" y="T7"/>
                </a:cxn>
                <a:cxn ang="0">
                  <a:pos x="T8" y="T9"/>
                </a:cxn>
              </a:cxnLst>
              <a:rect l="0" t="0" r="r" b="b"/>
              <a:pathLst>
                <a:path w="28" h="13">
                  <a:moveTo>
                    <a:pt x="0" y="13"/>
                  </a:moveTo>
                  <a:cubicBezTo>
                    <a:pt x="7" y="11"/>
                    <a:pt x="17" y="7"/>
                    <a:pt x="28" y="0"/>
                  </a:cubicBezTo>
                  <a:cubicBezTo>
                    <a:pt x="27" y="0"/>
                    <a:pt x="25" y="0"/>
                    <a:pt x="24" y="0"/>
                  </a:cubicBezTo>
                  <a:cubicBezTo>
                    <a:pt x="16" y="0"/>
                    <a:pt x="8" y="2"/>
                    <a:pt x="2" y="5"/>
                  </a:cubicBezTo>
                  <a:cubicBezTo>
                    <a:pt x="1" y="7"/>
                    <a:pt x="0" y="10"/>
                    <a:pt x="0" y="1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308"/>
            <p:cNvSpPr>
              <a:spLocks/>
            </p:cNvSpPr>
            <p:nvPr/>
          </p:nvSpPr>
          <p:spPr bwMode="auto">
            <a:xfrm>
              <a:off x="750003" y="1935581"/>
              <a:ext cx="92637" cy="32081"/>
            </a:xfrm>
            <a:custGeom>
              <a:avLst/>
              <a:gdLst>
                <a:gd name="T0" fmla="*/ 0 w 66"/>
                <a:gd name="T1" fmla="*/ 16 h 25"/>
                <a:gd name="T2" fmla="*/ 0 w 66"/>
                <a:gd name="T3" fmla="*/ 20 h 25"/>
                <a:gd name="T4" fmla="*/ 10 w 66"/>
                <a:gd name="T5" fmla="*/ 17 h 25"/>
                <a:gd name="T6" fmla="*/ 66 w 66"/>
                <a:gd name="T7" fmla="*/ 25 h 25"/>
                <a:gd name="T8" fmla="*/ 35 w 66"/>
                <a:gd name="T9" fmla="*/ 0 h 25"/>
                <a:gd name="T10" fmla="*/ 0 w 66"/>
                <a:gd name="T11" fmla="*/ 16 h 25"/>
              </a:gdLst>
              <a:ahLst/>
              <a:cxnLst>
                <a:cxn ang="0">
                  <a:pos x="T0" y="T1"/>
                </a:cxn>
                <a:cxn ang="0">
                  <a:pos x="T2" y="T3"/>
                </a:cxn>
                <a:cxn ang="0">
                  <a:pos x="T4" y="T5"/>
                </a:cxn>
                <a:cxn ang="0">
                  <a:pos x="T6" y="T7"/>
                </a:cxn>
                <a:cxn ang="0">
                  <a:pos x="T8" y="T9"/>
                </a:cxn>
                <a:cxn ang="0">
                  <a:pos x="T10" y="T11"/>
                </a:cxn>
              </a:cxnLst>
              <a:rect l="0" t="0" r="r" b="b"/>
              <a:pathLst>
                <a:path w="66" h="25">
                  <a:moveTo>
                    <a:pt x="0" y="16"/>
                  </a:moveTo>
                  <a:cubicBezTo>
                    <a:pt x="0" y="18"/>
                    <a:pt x="0" y="19"/>
                    <a:pt x="0" y="20"/>
                  </a:cubicBezTo>
                  <a:cubicBezTo>
                    <a:pt x="3" y="19"/>
                    <a:pt x="6" y="18"/>
                    <a:pt x="10" y="17"/>
                  </a:cubicBezTo>
                  <a:cubicBezTo>
                    <a:pt x="26" y="12"/>
                    <a:pt x="45" y="15"/>
                    <a:pt x="66" y="25"/>
                  </a:cubicBezTo>
                  <a:cubicBezTo>
                    <a:pt x="60" y="13"/>
                    <a:pt x="49" y="3"/>
                    <a:pt x="35" y="0"/>
                  </a:cubicBezTo>
                  <a:cubicBezTo>
                    <a:pt x="22" y="10"/>
                    <a:pt x="9" y="15"/>
                    <a:pt x="0" y="1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Freeform 309"/>
            <p:cNvSpPr>
              <a:spLocks/>
            </p:cNvSpPr>
            <p:nvPr/>
          </p:nvSpPr>
          <p:spPr bwMode="auto">
            <a:xfrm>
              <a:off x="721499" y="1956969"/>
              <a:ext cx="24941" cy="30300"/>
            </a:xfrm>
            <a:custGeom>
              <a:avLst/>
              <a:gdLst>
                <a:gd name="T0" fmla="*/ 17 w 17"/>
                <a:gd name="T1" fmla="*/ 6 h 21"/>
                <a:gd name="T2" fmla="*/ 17 w 17"/>
                <a:gd name="T3" fmla="*/ 0 h 21"/>
                <a:gd name="T4" fmla="*/ 9 w 17"/>
                <a:gd name="T5" fmla="*/ 1 h 21"/>
                <a:gd name="T6" fmla="*/ 8 w 17"/>
                <a:gd name="T7" fmla="*/ 1 h 21"/>
                <a:gd name="T8" fmla="*/ 0 w 17"/>
                <a:gd name="T9" fmla="*/ 21 h 21"/>
                <a:gd name="T10" fmla="*/ 17 w 17"/>
                <a:gd name="T11" fmla="*/ 6 h 21"/>
              </a:gdLst>
              <a:ahLst/>
              <a:cxnLst>
                <a:cxn ang="0">
                  <a:pos x="T0" y="T1"/>
                </a:cxn>
                <a:cxn ang="0">
                  <a:pos x="T2" y="T3"/>
                </a:cxn>
                <a:cxn ang="0">
                  <a:pos x="T4" y="T5"/>
                </a:cxn>
                <a:cxn ang="0">
                  <a:pos x="T6" y="T7"/>
                </a:cxn>
                <a:cxn ang="0">
                  <a:pos x="T8" y="T9"/>
                </a:cxn>
                <a:cxn ang="0">
                  <a:pos x="T10" y="T11"/>
                </a:cxn>
              </a:cxnLst>
              <a:rect l="0" t="0" r="r" b="b"/>
              <a:pathLst>
                <a:path w="17" h="21">
                  <a:moveTo>
                    <a:pt x="17" y="6"/>
                  </a:moveTo>
                  <a:cubicBezTo>
                    <a:pt x="17" y="4"/>
                    <a:pt x="17" y="2"/>
                    <a:pt x="17" y="0"/>
                  </a:cubicBezTo>
                  <a:cubicBezTo>
                    <a:pt x="14" y="1"/>
                    <a:pt x="11" y="1"/>
                    <a:pt x="9" y="1"/>
                  </a:cubicBezTo>
                  <a:cubicBezTo>
                    <a:pt x="9" y="1"/>
                    <a:pt x="8" y="1"/>
                    <a:pt x="8" y="1"/>
                  </a:cubicBezTo>
                  <a:cubicBezTo>
                    <a:pt x="4" y="7"/>
                    <a:pt x="1" y="13"/>
                    <a:pt x="0" y="21"/>
                  </a:cubicBezTo>
                  <a:cubicBezTo>
                    <a:pt x="2" y="17"/>
                    <a:pt x="8" y="11"/>
                    <a:pt x="17"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Freeform 310"/>
            <p:cNvSpPr>
              <a:spLocks/>
            </p:cNvSpPr>
            <p:nvPr/>
          </p:nvSpPr>
          <p:spPr bwMode="auto">
            <a:xfrm>
              <a:off x="751785" y="1985485"/>
              <a:ext cx="87292" cy="74857"/>
            </a:xfrm>
            <a:custGeom>
              <a:avLst/>
              <a:gdLst>
                <a:gd name="T0" fmla="*/ 3 w 63"/>
                <a:gd name="T1" fmla="*/ 2 h 54"/>
                <a:gd name="T2" fmla="*/ 0 w 63"/>
                <a:gd name="T3" fmla="*/ 2 h 54"/>
                <a:gd name="T4" fmla="*/ 34 w 63"/>
                <a:gd name="T5" fmla="*/ 54 h 54"/>
                <a:gd name="T6" fmla="*/ 63 w 63"/>
                <a:gd name="T7" fmla="*/ 33 h 54"/>
                <a:gd name="T8" fmla="*/ 3 w 63"/>
                <a:gd name="T9" fmla="*/ 2 h 54"/>
              </a:gdLst>
              <a:ahLst/>
              <a:cxnLst>
                <a:cxn ang="0">
                  <a:pos x="T0" y="T1"/>
                </a:cxn>
                <a:cxn ang="0">
                  <a:pos x="T2" y="T3"/>
                </a:cxn>
                <a:cxn ang="0">
                  <a:pos x="T4" y="T5"/>
                </a:cxn>
                <a:cxn ang="0">
                  <a:pos x="T6" y="T7"/>
                </a:cxn>
                <a:cxn ang="0">
                  <a:pos x="T8" y="T9"/>
                </a:cxn>
              </a:cxnLst>
              <a:rect l="0" t="0" r="r" b="b"/>
              <a:pathLst>
                <a:path w="63" h="54">
                  <a:moveTo>
                    <a:pt x="3" y="2"/>
                  </a:moveTo>
                  <a:cubicBezTo>
                    <a:pt x="2" y="2"/>
                    <a:pt x="1" y="2"/>
                    <a:pt x="0" y="2"/>
                  </a:cubicBezTo>
                  <a:cubicBezTo>
                    <a:pt x="4" y="23"/>
                    <a:pt x="15" y="40"/>
                    <a:pt x="34" y="54"/>
                  </a:cubicBezTo>
                  <a:cubicBezTo>
                    <a:pt x="46" y="51"/>
                    <a:pt x="57" y="44"/>
                    <a:pt x="63" y="33"/>
                  </a:cubicBezTo>
                  <a:cubicBezTo>
                    <a:pt x="51" y="23"/>
                    <a:pt x="23" y="0"/>
                    <a:pt x="3"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 name="Freeform 311"/>
            <p:cNvSpPr>
              <a:spLocks/>
            </p:cNvSpPr>
            <p:nvPr/>
          </p:nvSpPr>
          <p:spPr bwMode="auto">
            <a:xfrm>
              <a:off x="750003" y="1955187"/>
              <a:ext cx="99763" cy="71292"/>
            </a:xfrm>
            <a:custGeom>
              <a:avLst/>
              <a:gdLst>
                <a:gd name="T0" fmla="*/ 11 w 71"/>
                <a:gd name="T1" fmla="*/ 5 h 51"/>
                <a:gd name="T2" fmla="*/ 0 w 71"/>
                <a:gd name="T3" fmla="*/ 9 h 51"/>
                <a:gd name="T4" fmla="*/ 0 w 71"/>
                <a:gd name="T5" fmla="*/ 19 h 51"/>
                <a:gd name="T6" fmla="*/ 3 w 71"/>
                <a:gd name="T7" fmla="*/ 19 h 51"/>
                <a:gd name="T8" fmla="*/ 66 w 71"/>
                <a:gd name="T9" fmla="*/ 51 h 51"/>
                <a:gd name="T10" fmla="*/ 71 w 71"/>
                <a:gd name="T11" fmla="*/ 30 h 51"/>
                <a:gd name="T12" fmla="*/ 69 w 71"/>
                <a:gd name="T13" fmla="*/ 15 h 51"/>
                <a:gd name="T14" fmla="*/ 11 w 71"/>
                <a:gd name="T15" fmla="*/ 5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51">
                  <a:moveTo>
                    <a:pt x="11" y="5"/>
                  </a:moveTo>
                  <a:cubicBezTo>
                    <a:pt x="7" y="6"/>
                    <a:pt x="3" y="7"/>
                    <a:pt x="0" y="9"/>
                  </a:cubicBezTo>
                  <a:cubicBezTo>
                    <a:pt x="0" y="12"/>
                    <a:pt x="0" y="16"/>
                    <a:pt x="0" y="19"/>
                  </a:cubicBezTo>
                  <a:cubicBezTo>
                    <a:pt x="1" y="19"/>
                    <a:pt x="2" y="19"/>
                    <a:pt x="3" y="19"/>
                  </a:cubicBezTo>
                  <a:cubicBezTo>
                    <a:pt x="24" y="17"/>
                    <a:pt x="52" y="38"/>
                    <a:pt x="66" y="51"/>
                  </a:cubicBezTo>
                  <a:cubicBezTo>
                    <a:pt x="69" y="44"/>
                    <a:pt x="71" y="37"/>
                    <a:pt x="71" y="30"/>
                  </a:cubicBezTo>
                  <a:cubicBezTo>
                    <a:pt x="71" y="24"/>
                    <a:pt x="70" y="19"/>
                    <a:pt x="69" y="15"/>
                  </a:cubicBezTo>
                  <a:cubicBezTo>
                    <a:pt x="47" y="3"/>
                    <a:pt x="28" y="0"/>
                    <a:pt x="11"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 name="Freeform 312"/>
            <p:cNvSpPr>
              <a:spLocks/>
            </p:cNvSpPr>
            <p:nvPr/>
          </p:nvSpPr>
          <p:spPr bwMode="auto">
            <a:xfrm>
              <a:off x="721499" y="1973010"/>
              <a:ext cx="24941" cy="60598"/>
            </a:xfrm>
            <a:custGeom>
              <a:avLst/>
              <a:gdLst>
                <a:gd name="T0" fmla="*/ 15 w 18"/>
                <a:gd name="T1" fmla="*/ 13 h 44"/>
                <a:gd name="T2" fmla="*/ 18 w 18"/>
                <a:gd name="T3" fmla="*/ 9 h 44"/>
                <a:gd name="T4" fmla="*/ 18 w 18"/>
                <a:gd name="T5" fmla="*/ 8 h 44"/>
                <a:gd name="T6" fmla="*/ 18 w 18"/>
                <a:gd name="T7" fmla="*/ 0 h 44"/>
                <a:gd name="T8" fmla="*/ 0 w 18"/>
                <a:gd name="T9" fmla="*/ 19 h 44"/>
                <a:gd name="T10" fmla="*/ 8 w 18"/>
                <a:gd name="T11" fmla="*/ 44 h 44"/>
                <a:gd name="T12" fmla="*/ 15 w 18"/>
                <a:gd name="T13" fmla="*/ 13 h 44"/>
              </a:gdLst>
              <a:ahLst/>
              <a:cxnLst>
                <a:cxn ang="0">
                  <a:pos x="T0" y="T1"/>
                </a:cxn>
                <a:cxn ang="0">
                  <a:pos x="T2" y="T3"/>
                </a:cxn>
                <a:cxn ang="0">
                  <a:pos x="T4" y="T5"/>
                </a:cxn>
                <a:cxn ang="0">
                  <a:pos x="T6" y="T7"/>
                </a:cxn>
                <a:cxn ang="0">
                  <a:pos x="T8" y="T9"/>
                </a:cxn>
                <a:cxn ang="0">
                  <a:pos x="T10" y="T11"/>
                </a:cxn>
                <a:cxn ang="0">
                  <a:pos x="T12" y="T13"/>
                </a:cxn>
              </a:cxnLst>
              <a:rect l="0" t="0" r="r" b="b"/>
              <a:pathLst>
                <a:path w="18" h="44">
                  <a:moveTo>
                    <a:pt x="15" y="13"/>
                  </a:moveTo>
                  <a:cubicBezTo>
                    <a:pt x="16" y="11"/>
                    <a:pt x="17" y="10"/>
                    <a:pt x="18" y="9"/>
                  </a:cubicBezTo>
                  <a:cubicBezTo>
                    <a:pt x="18" y="9"/>
                    <a:pt x="18" y="8"/>
                    <a:pt x="18" y="8"/>
                  </a:cubicBezTo>
                  <a:cubicBezTo>
                    <a:pt x="18" y="5"/>
                    <a:pt x="18" y="2"/>
                    <a:pt x="18" y="0"/>
                  </a:cubicBezTo>
                  <a:cubicBezTo>
                    <a:pt x="11" y="4"/>
                    <a:pt x="3" y="14"/>
                    <a:pt x="0" y="19"/>
                  </a:cubicBezTo>
                  <a:cubicBezTo>
                    <a:pt x="0" y="28"/>
                    <a:pt x="3" y="37"/>
                    <a:pt x="8" y="44"/>
                  </a:cubicBezTo>
                  <a:cubicBezTo>
                    <a:pt x="8" y="36"/>
                    <a:pt x="8" y="21"/>
                    <a:pt x="15" y="1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 name="Freeform 313"/>
            <p:cNvSpPr>
              <a:spLocks/>
            </p:cNvSpPr>
            <p:nvPr/>
          </p:nvSpPr>
          <p:spPr bwMode="auto">
            <a:xfrm>
              <a:off x="735751" y="1992615"/>
              <a:ext cx="57007" cy="67728"/>
            </a:xfrm>
            <a:custGeom>
              <a:avLst/>
              <a:gdLst>
                <a:gd name="T0" fmla="*/ 8 w 40"/>
                <a:gd name="T1" fmla="*/ 0 h 50"/>
                <a:gd name="T2" fmla="*/ 7 w 40"/>
                <a:gd name="T3" fmla="*/ 1 h 50"/>
                <a:gd name="T4" fmla="*/ 2 w 40"/>
                <a:gd name="T5" fmla="*/ 36 h 50"/>
                <a:gd name="T6" fmla="*/ 36 w 40"/>
                <a:gd name="T7" fmla="*/ 50 h 50"/>
                <a:gd name="T8" fmla="*/ 40 w 40"/>
                <a:gd name="T9" fmla="*/ 50 h 50"/>
                <a:gd name="T10" fmla="*/ 8 w 40"/>
                <a:gd name="T11" fmla="*/ 0 h 50"/>
              </a:gdLst>
              <a:ahLst/>
              <a:cxnLst>
                <a:cxn ang="0">
                  <a:pos x="T0" y="T1"/>
                </a:cxn>
                <a:cxn ang="0">
                  <a:pos x="T2" y="T3"/>
                </a:cxn>
                <a:cxn ang="0">
                  <a:pos x="T4" y="T5"/>
                </a:cxn>
                <a:cxn ang="0">
                  <a:pos x="T6" y="T7"/>
                </a:cxn>
                <a:cxn ang="0">
                  <a:pos x="T8" y="T9"/>
                </a:cxn>
                <a:cxn ang="0">
                  <a:pos x="T10" y="T11"/>
                </a:cxn>
              </a:cxnLst>
              <a:rect l="0" t="0" r="r" b="b"/>
              <a:pathLst>
                <a:path w="40" h="50">
                  <a:moveTo>
                    <a:pt x="8" y="0"/>
                  </a:moveTo>
                  <a:cubicBezTo>
                    <a:pt x="8" y="0"/>
                    <a:pt x="7" y="1"/>
                    <a:pt x="7" y="1"/>
                  </a:cubicBezTo>
                  <a:cubicBezTo>
                    <a:pt x="0" y="10"/>
                    <a:pt x="1" y="29"/>
                    <a:pt x="2" y="36"/>
                  </a:cubicBezTo>
                  <a:cubicBezTo>
                    <a:pt x="10" y="45"/>
                    <a:pt x="22" y="50"/>
                    <a:pt x="36" y="50"/>
                  </a:cubicBezTo>
                  <a:cubicBezTo>
                    <a:pt x="37" y="50"/>
                    <a:pt x="39" y="50"/>
                    <a:pt x="40" y="50"/>
                  </a:cubicBezTo>
                  <a:cubicBezTo>
                    <a:pt x="20" y="34"/>
                    <a:pt x="11" y="15"/>
                    <a:pt x="8"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 name="Freeform 314"/>
            <p:cNvSpPr>
              <a:spLocks/>
            </p:cNvSpPr>
            <p:nvPr/>
          </p:nvSpPr>
          <p:spPr bwMode="auto">
            <a:xfrm>
              <a:off x="1214970" y="775302"/>
              <a:ext cx="7126" cy="7129"/>
            </a:xfrm>
            <a:custGeom>
              <a:avLst/>
              <a:gdLst>
                <a:gd name="T0" fmla="*/ 5 w 5"/>
                <a:gd name="T1" fmla="*/ 4 h 5"/>
                <a:gd name="T2" fmla="*/ 5 w 5"/>
                <a:gd name="T3" fmla="*/ 0 h 5"/>
                <a:gd name="T4" fmla="*/ 0 w 5"/>
                <a:gd name="T5" fmla="*/ 5 h 5"/>
                <a:gd name="T6" fmla="*/ 5 w 5"/>
                <a:gd name="T7" fmla="*/ 4 h 5"/>
              </a:gdLst>
              <a:ahLst/>
              <a:cxnLst>
                <a:cxn ang="0">
                  <a:pos x="T0" y="T1"/>
                </a:cxn>
                <a:cxn ang="0">
                  <a:pos x="T2" y="T3"/>
                </a:cxn>
                <a:cxn ang="0">
                  <a:pos x="T4" y="T5"/>
                </a:cxn>
                <a:cxn ang="0">
                  <a:pos x="T6" y="T7"/>
                </a:cxn>
              </a:cxnLst>
              <a:rect l="0" t="0" r="r" b="b"/>
              <a:pathLst>
                <a:path w="5" h="5">
                  <a:moveTo>
                    <a:pt x="5" y="4"/>
                  </a:moveTo>
                  <a:cubicBezTo>
                    <a:pt x="5" y="3"/>
                    <a:pt x="5" y="1"/>
                    <a:pt x="5" y="0"/>
                  </a:cubicBezTo>
                  <a:cubicBezTo>
                    <a:pt x="4" y="2"/>
                    <a:pt x="2" y="3"/>
                    <a:pt x="0" y="5"/>
                  </a:cubicBezTo>
                  <a:cubicBezTo>
                    <a:pt x="1" y="5"/>
                    <a:pt x="3" y="5"/>
                    <a:pt x="5"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Freeform 315"/>
            <p:cNvSpPr>
              <a:spLocks/>
            </p:cNvSpPr>
            <p:nvPr/>
          </p:nvSpPr>
          <p:spPr bwMode="auto">
            <a:xfrm>
              <a:off x="1225658" y="766390"/>
              <a:ext cx="30285" cy="14258"/>
            </a:xfrm>
            <a:custGeom>
              <a:avLst/>
              <a:gdLst>
                <a:gd name="T0" fmla="*/ 0 w 22"/>
                <a:gd name="T1" fmla="*/ 10 h 10"/>
                <a:gd name="T2" fmla="*/ 22 w 22"/>
                <a:gd name="T3" fmla="*/ 0 h 10"/>
                <a:gd name="T4" fmla="*/ 18 w 22"/>
                <a:gd name="T5" fmla="*/ 0 h 10"/>
                <a:gd name="T6" fmla="*/ 1 w 22"/>
                <a:gd name="T7" fmla="*/ 4 h 10"/>
                <a:gd name="T8" fmla="*/ 0 w 22"/>
                <a:gd name="T9" fmla="*/ 10 h 10"/>
              </a:gdLst>
              <a:ahLst/>
              <a:cxnLst>
                <a:cxn ang="0">
                  <a:pos x="T0" y="T1"/>
                </a:cxn>
                <a:cxn ang="0">
                  <a:pos x="T2" y="T3"/>
                </a:cxn>
                <a:cxn ang="0">
                  <a:pos x="T4" y="T5"/>
                </a:cxn>
                <a:cxn ang="0">
                  <a:pos x="T6" y="T7"/>
                </a:cxn>
                <a:cxn ang="0">
                  <a:pos x="T8" y="T9"/>
                </a:cxn>
              </a:cxnLst>
              <a:rect l="0" t="0" r="r" b="b"/>
              <a:pathLst>
                <a:path w="22" h="10">
                  <a:moveTo>
                    <a:pt x="0" y="10"/>
                  </a:moveTo>
                  <a:cubicBezTo>
                    <a:pt x="6" y="8"/>
                    <a:pt x="13" y="5"/>
                    <a:pt x="22" y="0"/>
                  </a:cubicBezTo>
                  <a:cubicBezTo>
                    <a:pt x="21" y="0"/>
                    <a:pt x="19" y="0"/>
                    <a:pt x="18" y="0"/>
                  </a:cubicBezTo>
                  <a:cubicBezTo>
                    <a:pt x="12" y="0"/>
                    <a:pt x="6" y="1"/>
                    <a:pt x="1" y="4"/>
                  </a:cubicBezTo>
                  <a:cubicBezTo>
                    <a:pt x="1" y="5"/>
                    <a:pt x="0" y="8"/>
                    <a:pt x="0" y="1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 name="Freeform 316"/>
            <p:cNvSpPr>
              <a:spLocks/>
            </p:cNvSpPr>
            <p:nvPr/>
          </p:nvSpPr>
          <p:spPr bwMode="auto">
            <a:xfrm>
              <a:off x="1223876" y="768173"/>
              <a:ext cx="71259" cy="23169"/>
            </a:xfrm>
            <a:custGeom>
              <a:avLst/>
              <a:gdLst>
                <a:gd name="T0" fmla="*/ 1 w 51"/>
                <a:gd name="T1" fmla="*/ 12 h 18"/>
                <a:gd name="T2" fmla="*/ 0 w 51"/>
                <a:gd name="T3" fmla="*/ 15 h 18"/>
                <a:gd name="T4" fmla="*/ 8 w 51"/>
                <a:gd name="T5" fmla="*/ 12 h 18"/>
                <a:gd name="T6" fmla="*/ 51 w 51"/>
                <a:gd name="T7" fmla="*/ 18 h 18"/>
                <a:gd name="T8" fmla="*/ 27 w 51"/>
                <a:gd name="T9" fmla="*/ 0 h 18"/>
                <a:gd name="T10" fmla="*/ 1 w 51"/>
                <a:gd name="T11" fmla="*/ 12 h 18"/>
              </a:gdLst>
              <a:ahLst/>
              <a:cxnLst>
                <a:cxn ang="0">
                  <a:pos x="T0" y="T1"/>
                </a:cxn>
                <a:cxn ang="0">
                  <a:pos x="T2" y="T3"/>
                </a:cxn>
                <a:cxn ang="0">
                  <a:pos x="T4" y="T5"/>
                </a:cxn>
                <a:cxn ang="0">
                  <a:pos x="T6" y="T7"/>
                </a:cxn>
                <a:cxn ang="0">
                  <a:pos x="T8" y="T9"/>
                </a:cxn>
                <a:cxn ang="0">
                  <a:pos x="T10" y="T11"/>
                </a:cxn>
              </a:cxnLst>
              <a:rect l="0" t="0" r="r" b="b"/>
              <a:pathLst>
                <a:path w="51" h="18">
                  <a:moveTo>
                    <a:pt x="1" y="12"/>
                  </a:moveTo>
                  <a:cubicBezTo>
                    <a:pt x="1" y="13"/>
                    <a:pt x="0" y="14"/>
                    <a:pt x="0" y="15"/>
                  </a:cubicBezTo>
                  <a:cubicBezTo>
                    <a:pt x="3" y="14"/>
                    <a:pt x="5" y="13"/>
                    <a:pt x="8" y="12"/>
                  </a:cubicBezTo>
                  <a:cubicBezTo>
                    <a:pt x="20" y="9"/>
                    <a:pt x="35" y="11"/>
                    <a:pt x="51" y="18"/>
                  </a:cubicBezTo>
                  <a:cubicBezTo>
                    <a:pt x="46" y="9"/>
                    <a:pt x="38" y="2"/>
                    <a:pt x="27" y="0"/>
                  </a:cubicBezTo>
                  <a:cubicBezTo>
                    <a:pt x="17" y="7"/>
                    <a:pt x="7" y="11"/>
                    <a:pt x="1"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 name="Freeform 317"/>
            <p:cNvSpPr>
              <a:spLocks/>
            </p:cNvSpPr>
            <p:nvPr/>
          </p:nvSpPr>
          <p:spPr bwMode="auto">
            <a:xfrm>
              <a:off x="1202499" y="785996"/>
              <a:ext cx="17815" cy="19605"/>
            </a:xfrm>
            <a:custGeom>
              <a:avLst/>
              <a:gdLst>
                <a:gd name="T0" fmla="*/ 13 w 13"/>
                <a:gd name="T1" fmla="*/ 4 h 15"/>
                <a:gd name="T2" fmla="*/ 13 w 13"/>
                <a:gd name="T3" fmla="*/ 0 h 15"/>
                <a:gd name="T4" fmla="*/ 7 w 13"/>
                <a:gd name="T5" fmla="*/ 0 h 15"/>
                <a:gd name="T6" fmla="*/ 6 w 13"/>
                <a:gd name="T7" fmla="*/ 0 h 15"/>
                <a:gd name="T8" fmla="*/ 0 w 13"/>
                <a:gd name="T9" fmla="*/ 15 h 15"/>
                <a:gd name="T10" fmla="*/ 13 w 13"/>
                <a:gd name="T11" fmla="*/ 4 h 15"/>
              </a:gdLst>
              <a:ahLst/>
              <a:cxnLst>
                <a:cxn ang="0">
                  <a:pos x="T0" y="T1"/>
                </a:cxn>
                <a:cxn ang="0">
                  <a:pos x="T2" y="T3"/>
                </a:cxn>
                <a:cxn ang="0">
                  <a:pos x="T4" y="T5"/>
                </a:cxn>
                <a:cxn ang="0">
                  <a:pos x="T6" y="T7"/>
                </a:cxn>
                <a:cxn ang="0">
                  <a:pos x="T8" y="T9"/>
                </a:cxn>
                <a:cxn ang="0">
                  <a:pos x="T10" y="T11"/>
                </a:cxn>
              </a:cxnLst>
              <a:rect l="0" t="0" r="r" b="b"/>
              <a:pathLst>
                <a:path w="13" h="15">
                  <a:moveTo>
                    <a:pt x="13" y="4"/>
                  </a:moveTo>
                  <a:cubicBezTo>
                    <a:pt x="13" y="2"/>
                    <a:pt x="13" y="1"/>
                    <a:pt x="13" y="0"/>
                  </a:cubicBezTo>
                  <a:cubicBezTo>
                    <a:pt x="11" y="0"/>
                    <a:pt x="9" y="0"/>
                    <a:pt x="7" y="0"/>
                  </a:cubicBezTo>
                  <a:cubicBezTo>
                    <a:pt x="7" y="0"/>
                    <a:pt x="7" y="0"/>
                    <a:pt x="6" y="0"/>
                  </a:cubicBezTo>
                  <a:cubicBezTo>
                    <a:pt x="3" y="4"/>
                    <a:pt x="1" y="10"/>
                    <a:pt x="0" y="15"/>
                  </a:cubicBezTo>
                  <a:cubicBezTo>
                    <a:pt x="2" y="12"/>
                    <a:pt x="6" y="8"/>
                    <a:pt x="13"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Freeform 318"/>
            <p:cNvSpPr>
              <a:spLocks/>
            </p:cNvSpPr>
            <p:nvPr/>
          </p:nvSpPr>
          <p:spPr bwMode="auto">
            <a:xfrm>
              <a:off x="1225658" y="805601"/>
              <a:ext cx="65914" cy="58817"/>
            </a:xfrm>
            <a:custGeom>
              <a:avLst/>
              <a:gdLst>
                <a:gd name="T0" fmla="*/ 2 w 48"/>
                <a:gd name="T1" fmla="*/ 1 h 41"/>
                <a:gd name="T2" fmla="*/ 0 w 48"/>
                <a:gd name="T3" fmla="*/ 2 h 41"/>
                <a:gd name="T4" fmla="*/ 26 w 48"/>
                <a:gd name="T5" fmla="*/ 41 h 41"/>
                <a:gd name="T6" fmla="*/ 48 w 48"/>
                <a:gd name="T7" fmla="*/ 25 h 41"/>
                <a:gd name="T8" fmla="*/ 2 w 48"/>
                <a:gd name="T9" fmla="*/ 1 h 41"/>
              </a:gdLst>
              <a:ahLst/>
              <a:cxnLst>
                <a:cxn ang="0">
                  <a:pos x="T0" y="T1"/>
                </a:cxn>
                <a:cxn ang="0">
                  <a:pos x="T2" y="T3"/>
                </a:cxn>
                <a:cxn ang="0">
                  <a:pos x="T4" y="T5"/>
                </a:cxn>
                <a:cxn ang="0">
                  <a:pos x="T6" y="T7"/>
                </a:cxn>
                <a:cxn ang="0">
                  <a:pos x="T8" y="T9"/>
                </a:cxn>
              </a:cxnLst>
              <a:rect l="0" t="0" r="r" b="b"/>
              <a:pathLst>
                <a:path w="48" h="41">
                  <a:moveTo>
                    <a:pt x="2" y="1"/>
                  </a:moveTo>
                  <a:cubicBezTo>
                    <a:pt x="2" y="1"/>
                    <a:pt x="1" y="1"/>
                    <a:pt x="0" y="2"/>
                  </a:cubicBezTo>
                  <a:cubicBezTo>
                    <a:pt x="3" y="17"/>
                    <a:pt x="12" y="30"/>
                    <a:pt x="26" y="41"/>
                  </a:cubicBezTo>
                  <a:cubicBezTo>
                    <a:pt x="35" y="39"/>
                    <a:pt x="43" y="33"/>
                    <a:pt x="48" y="25"/>
                  </a:cubicBezTo>
                  <a:cubicBezTo>
                    <a:pt x="39" y="17"/>
                    <a:pt x="17" y="0"/>
                    <a:pt x="2"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Freeform 319"/>
            <p:cNvSpPr>
              <a:spLocks/>
            </p:cNvSpPr>
            <p:nvPr/>
          </p:nvSpPr>
          <p:spPr bwMode="auto">
            <a:xfrm>
              <a:off x="1223876" y="784213"/>
              <a:ext cx="76604" cy="51687"/>
            </a:xfrm>
            <a:custGeom>
              <a:avLst/>
              <a:gdLst>
                <a:gd name="T0" fmla="*/ 8 w 55"/>
                <a:gd name="T1" fmla="*/ 3 h 38"/>
                <a:gd name="T2" fmla="*/ 0 w 55"/>
                <a:gd name="T3" fmla="*/ 7 h 38"/>
                <a:gd name="T4" fmla="*/ 1 w 55"/>
                <a:gd name="T5" fmla="*/ 14 h 38"/>
                <a:gd name="T6" fmla="*/ 3 w 55"/>
                <a:gd name="T7" fmla="*/ 14 h 38"/>
                <a:gd name="T8" fmla="*/ 51 w 55"/>
                <a:gd name="T9" fmla="*/ 38 h 38"/>
                <a:gd name="T10" fmla="*/ 55 w 55"/>
                <a:gd name="T11" fmla="*/ 22 h 38"/>
                <a:gd name="T12" fmla="*/ 53 w 55"/>
                <a:gd name="T13" fmla="*/ 11 h 38"/>
                <a:gd name="T14" fmla="*/ 8 w 55"/>
                <a:gd name="T15" fmla="*/ 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8">
                  <a:moveTo>
                    <a:pt x="8" y="3"/>
                  </a:moveTo>
                  <a:cubicBezTo>
                    <a:pt x="5" y="4"/>
                    <a:pt x="3" y="5"/>
                    <a:pt x="0" y="7"/>
                  </a:cubicBezTo>
                  <a:cubicBezTo>
                    <a:pt x="0" y="9"/>
                    <a:pt x="0" y="12"/>
                    <a:pt x="1" y="14"/>
                  </a:cubicBezTo>
                  <a:cubicBezTo>
                    <a:pt x="1" y="14"/>
                    <a:pt x="2" y="14"/>
                    <a:pt x="3" y="14"/>
                  </a:cubicBezTo>
                  <a:cubicBezTo>
                    <a:pt x="19" y="13"/>
                    <a:pt x="40" y="29"/>
                    <a:pt x="51" y="38"/>
                  </a:cubicBezTo>
                  <a:cubicBezTo>
                    <a:pt x="53" y="33"/>
                    <a:pt x="55" y="28"/>
                    <a:pt x="55" y="22"/>
                  </a:cubicBezTo>
                  <a:cubicBezTo>
                    <a:pt x="55" y="18"/>
                    <a:pt x="54" y="14"/>
                    <a:pt x="53" y="11"/>
                  </a:cubicBezTo>
                  <a:cubicBezTo>
                    <a:pt x="36" y="2"/>
                    <a:pt x="21" y="0"/>
                    <a:pt x="8" y="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 name="Freeform 320"/>
            <p:cNvSpPr>
              <a:spLocks/>
            </p:cNvSpPr>
            <p:nvPr/>
          </p:nvSpPr>
          <p:spPr bwMode="auto">
            <a:xfrm>
              <a:off x="1202499" y="796690"/>
              <a:ext cx="19597" cy="46340"/>
            </a:xfrm>
            <a:custGeom>
              <a:avLst/>
              <a:gdLst>
                <a:gd name="T0" fmla="*/ 11 w 14"/>
                <a:gd name="T1" fmla="*/ 9 h 33"/>
                <a:gd name="T2" fmla="*/ 14 w 14"/>
                <a:gd name="T3" fmla="*/ 7 h 33"/>
                <a:gd name="T4" fmla="*/ 14 w 14"/>
                <a:gd name="T5" fmla="*/ 6 h 33"/>
                <a:gd name="T6" fmla="*/ 13 w 14"/>
                <a:gd name="T7" fmla="*/ 0 h 33"/>
                <a:gd name="T8" fmla="*/ 0 w 14"/>
                <a:gd name="T9" fmla="*/ 14 h 33"/>
                <a:gd name="T10" fmla="*/ 6 w 14"/>
                <a:gd name="T11" fmla="*/ 33 h 33"/>
                <a:gd name="T12" fmla="*/ 11 w 14"/>
                <a:gd name="T13" fmla="*/ 9 h 33"/>
              </a:gdLst>
              <a:ahLst/>
              <a:cxnLst>
                <a:cxn ang="0">
                  <a:pos x="T0" y="T1"/>
                </a:cxn>
                <a:cxn ang="0">
                  <a:pos x="T2" y="T3"/>
                </a:cxn>
                <a:cxn ang="0">
                  <a:pos x="T4" y="T5"/>
                </a:cxn>
                <a:cxn ang="0">
                  <a:pos x="T6" y="T7"/>
                </a:cxn>
                <a:cxn ang="0">
                  <a:pos x="T8" y="T9"/>
                </a:cxn>
                <a:cxn ang="0">
                  <a:pos x="T10" y="T11"/>
                </a:cxn>
                <a:cxn ang="0">
                  <a:pos x="T12" y="T13"/>
                </a:cxn>
              </a:cxnLst>
              <a:rect l="0" t="0" r="r" b="b"/>
              <a:pathLst>
                <a:path w="14" h="33">
                  <a:moveTo>
                    <a:pt x="11" y="9"/>
                  </a:moveTo>
                  <a:cubicBezTo>
                    <a:pt x="12" y="8"/>
                    <a:pt x="13" y="7"/>
                    <a:pt x="14" y="7"/>
                  </a:cubicBezTo>
                  <a:cubicBezTo>
                    <a:pt x="14" y="6"/>
                    <a:pt x="14" y="6"/>
                    <a:pt x="14" y="6"/>
                  </a:cubicBezTo>
                  <a:cubicBezTo>
                    <a:pt x="13" y="4"/>
                    <a:pt x="13" y="1"/>
                    <a:pt x="13" y="0"/>
                  </a:cubicBezTo>
                  <a:cubicBezTo>
                    <a:pt x="8" y="3"/>
                    <a:pt x="2" y="11"/>
                    <a:pt x="0" y="14"/>
                  </a:cubicBezTo>
                  <a:cubicBezTo>
                    <a:pt x="0" y="21"/>
                    <a:pt x="2" y="28"/>
                    <a:pt x="6" y="33"/>
                  </a:cubicBezTo>
                  <a:cubicBezTo>
                    <a:pt x="5" y="27"/>
                    <a:pt x="6" y="16"/>
                    <a:pt x="11" y="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Freeform 321"/>
            <p:cNvSpPr>
              <a:spLocks/>
            </p:cNvSpPr>
            <p:nvPr/>
          </p:nvSpPr>
          <p:spPr bwMode="auto">
            <a:xfrm>
              <a:off x="1213187" y="810948"/>
              <a:ext cx="42756" cy="53469"/>
            </a:xfrm>
            <a:custGeom>
              <a:avLst/>
              <a:gdLst>
                <a:gd name="T0" fmla="*/ 6 w 31"/>
                <a:gd name="T1" fmla="*/ 0 h 39"/>
                <a:gd name="T2" fmla="*/ 5 w 31"/>
                <a:gd name="T3" fmla="*/ 1 h 39"/>
                <a:gd name="T4" fmla="*/ 1 w 31"/>
                <a:gd name="T5" fmla="*/ 28 h 39"/>
                <a:gd name="T6" fmla="*/ 27 w 31"/>
                <a:gd name="T7" fmla="*/ 39 h 39"/>
                <a:gd name="T8" fmla="*/ 31 w 31"/>
                <a:gd name="T9" fmla="*/ 39 h 39"/>
                <a:gd name="T10" fmla="*/ 6 w 31"/>
                <a:gd name="T11" fmla="*/ 0 h 39"/>
              </a:gdLst>
              <a:ahLst/>
              <a:cxnLst>
                <a:cxn ang="0">
                  <a:pos x="T0" y="T1"/>
                </a:cxn>
                <a:cxn ang="0">
                  <a:pos x="T2" y="T3"/>
                </a:cxn>
                <a:cxn ang="0">
                  <a:pos x="T4" y="T5"/>
                </a:cxn>
                <a:cxn ang="0">
                  <a:pos x="T6" y="T7"/>
                </a:cxn>
                <a:cxn ang="0">
                  <a:pos x="T8" y="T9"/>
                </a:cxn>
                <a:cxn ang="0">
                  <a:pos x="T10" y="T11"/>
                </a:cxn>
              </a:cxnLst>
              <a:rect l="0" t="0" r="r" b="b"/>
              <a:pathLst>
                <a:path w="31" h="39">
                  <a:moveTo>
                    <a:pt x="6" y="0"/>
                  </a:moveTo>
                  <a:cubicBezTo>
                    <a:pt x="6" y="1"/>
                    <a:pt x="6" y="1"/>
                    <a:pt x="5" y="1"/>
                  </a:cubicBezTo>
                  <a:cubicBezTo>
                    <a:pt x="0" y="8"/>
                    <a:pt x="1" y="23"/>
                    <a:pt x="1" y="28"/>
                  </a:cubicBezTo>
                  <a:cubicBezTo>
                    <a:pt x="8" y="35"/>
                    <a:pt x="17" y="39"/>
                    <a:pt x="27" y="39"/>
                  </a:cubicBezTo>
                  <a:cubicBezTo>
                    <a:pt x="28" y="39"/>
                    <a:pt x="30" y="39"/>
                    <a:pt x="31" y="39"/>
                  </a:cubicBezTo>
                  <a:cubicBezTo>
                    <a:pt x="15" y="26"/>
                    <a:pt x="9" y="12"/>
                    <a:pt x="6"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8" name="Freeform 322"/>
            <p:cNvSpPr>
              <a:spLocks/>
            </p:cNvSpPr>
            <p:nvPr/>
          </p:nvSpPr>
          <p:spPr bwMode="auto">
            <a:xfrm>
              <a:off x="1400243" y="564991"/>
              <a:ext cx="7126" cy="8911"/>
            </a:xfrm>
            <a:custGeom>
              <a:avLst/>
              <a:gdLst>
                <a:gd name="T0" fmla="*/ 5 w 6"/>
                <a:gd name="T1" fmla="*/ 5 h 5"/>
                <a:gd name="T2" fmla="*/ 6 w 6"/>
                <a:gd name="T3" fmla="*/ 0 h 5"/>
                <a:gd name="T4" fmla="*/ 0 w 6"/>
                <a:gd name="T5" fmla="*/ 5 h 5"/>
                <a:gd name="T6" fmla="*/ 5 w 6"/>
                <a:gd name="T7" fmla="*/ 5 h 5"/>
              </a:gdLst>
              <a:ahLst/>
              <a:cxnLst>
                <a:cxn ang="0">
                  <a:pos x="T0" y="T1"/>
                </a:cxn>
                <a:cxn ang="0">
                  <a:pos x="T2" y="T3"/>
                </a:cxn>
                <a:cxn ang="0">
                  <a:pos x="T4" y="T5"/>
                </a:cxn>
                <a:cxn ang="0">
                  <a:pos x="T6" y="T7"/>
                </a:cxn>
              </a:cxnLst>
              <a:rect l="0" t="0" r="r" b="b"/>
              <a:pathLst>
                <a:path w="6" h="5">
                  <a:moveTo>
                    <a:pt x="5" y="5"/>
                  </a:moveTo>
                  <a:cubicBezTo>
                    <a:pt x="6" y="3"/>
                    <a:pt x="6" y="1"/>
                    <a:pt x="6" y="0"/>
                  </a:cubicBezTo>
                  <a:cubicBezTo>
                    <a:pt x="4" y="2"/>
                    <a:pt x="2" y="3"/>
                    <a:pt x="0" y="5"/>
                  </a:cubicBezTo>
                  <a:cubicBezTo>
                    <a:pt x="2" y="5"/>
                    <a:pt x="3" y="5"/>
                    <a:pt x="5"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 name="Freeform 323"/>
            <p:cNvSpPr>
              <a:spLocks/>
            </p:cNvSpPr>
            <p:nvPr/>
          </p:nvSpPr>
          <p:spPr bwMode="auto">
            <a:xfrm>
              <a:off x="1410932" y="554297"/>
              <a:ext cx="37411" cy="17823"/>
            </a:xfrm>
            <a:custGeom>
              <a:avLst/>
              <a:gdLst>
                <a:gd name="T0" fmla="*/ 0 w 26"/>
                <a:gd name="T1" fmla="*/ 12 h 12"/>
                <a:gd name="T2" fmla="*/ 26 w 26"/>
                <a:gd name="T3" fmla="*/ 1 h 12"/>
                <a:gd name="T4" fmla="*/ 21 w 26"/>
                <a:gd name="T5" fmla="*/ 0 h 12"/>
                <a:gd name="T6" fmla="*/ 2 w 26"/>
                <a:gd name="T7" fmla="*/ 5 h 12"/>
                <a:gd name="T8" fmla="*/ 0 w 26"/>
                <a:gd name="T9" fmla="*/ 12 h 12"/>
              </a:gdLst>
              <a:ahLst/>
              <a:cxnLst>
                <a:cxn ang="0">
                  <a:pos x="T0" y="T1"/>
                </a:cxn>
                <a:cxn ang="0">
                  <a:pos x="T2" y="T3"/>
                </a:cxn>
                <a:cxn ang="0">
                  <a:pos x="T4" y="T5"/>
                </a:cxn>
                <a:cxn ang="0">
                  <a:pos x="T6" y="T7"/>
                </a:cxn>
                <a:cxn ang="0">
                  <a:pos x="T8" y="T9"/>
                </a:cxn>
              </a:cxnLst>
              <a:rect l="0" t="0" r="r" b="b"/>
              <a:pathLst>
                <a:path w="26" h="12">
                  <a:moveTo>
                    <a:pt x="0" y="12"/>
                  </a:moveTo>
                  <a:cubicBezTo>
                    <a:pt x="7" y="10"/>
                    <a:pt x="16" y="7"/>
                    <a:pt x="26" y="1"/>
                  </a:cubicBezTo>
                  <a:cubicBezTo>
                    <a:pt x="24" y="0"/>
                    <a:pt x="23" y="0"/>
                    <a:pt x="21" y="0"/>
                  </a:cubicBezTo>
                  <a:cubicBezTo>
                    <a:pt x="14" y="0"/>
                    <a:pt x="8" y="2"/>
                    <a:pt x="2" y="5"/>
                  </a:cubicBezTo>
                  <a:cubicBezTo>
                    <a:pt x="1" y="7"/>
                    <a:pt x="1" y="10"/>
                    <a:pt x="0"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0" name="Freeform 324"/>
            <p:cNvSpPr>
              <a:spLocks/>
            </p:cNvSpPr>
            <p:nvPr/>
          </p:nvSpPr>
          <p:spPr bwMode="auto">
            <a:xfrm>
              <a:off x="1410932" y="556078"/>
              <a:ext cx="81948" cy="30300"/>
            </a:xfrm>
            <a:custGeom>
              <a:avLst/>
              <a:gdLst>
                <a:gd name="T0" fmla="*/ 0 w 58"/>
                <a:gd name="T1" fmla="*/ 15 h 22"/>
                <a:gd name="T2" fmla="*/ 0 w 58"/>
                <a:gd name="T3" fmla="*/ 18 h 22"/>
                <a:gd name="T4" fmla="*/ 8 w 58"/>
                <a:gd name="T5" fmla="*/ 15 h 22"/>
                <a:gd name="T6" fmla="*/ 58 w 58"/>
                <a:gd name="T7" fmla="*/ 22 h 22"/>
                <a:gd name="T8" fmla="*/ 31 w 58"/>
                <a:gd name="T9" fmla="*/ 0 h 22"/>
                <a:gd name="T10" fmla="*/ 0 w 58"/>
                <a:gd name="T11" fmla="*/ 15 h 22"/>
              </a:gdLst>
              <a:ahLst/>
              <a:cxnLst>
                <a:cxn ang="0">
                  <a:pos x="T0" y="T1"/>
                </a:cxn>
                <a:cxn ang="0">
                  <a:pos x="T2" y="T3"/>
                </a:cxn>
                <a:cxn ang="0">
                  <a:pos x="T4" y="T5"/>
                </a:cxn>
                <a:cxn ang="0">
                  <a:pos x="T6" y="T7"/>
                </a:cxn>
                <a:cxn ang="0">
                  <a:pos x="T8" y="T9"/>
                </a:cxn>
                <a:cxn ang="0">
                  <a:pos x="T10" y="T11"/>
                </a:cxn>
              </a:cxnLst>
              <a:rect l="0" t="0" r="r" b="b"/>
              <a:pathLst>
                <a:path w="58" h="22">
                  <a:moveTo>
                    <a:pt x="0" y="15"/>
                  </a:moveTo>
                  <a:cubicBezTo>
                    <a:pt x="0" y="16"/>
                    <a:pt x="0" y="17"/>
                    <a:pt x="0" y="18"/>
                  </a:cubicBezTo>
                  <a:cubicBezTo>
                    <a:pt x="2" y="17"/>
                    <a:pt x="5" y="16"/>
                    <a:pt x="8" y="15"/>
                  </a:cubicBezTo>
                  <a:cubicBezTo>
                    <a:pt x="23" y="11"/>
                    <a:pt x="40" y="13"/>
                    <a:pt x="58" y="22"/>
                  </a:cubicBezTo>
                  <a:cubicBezTo>
                    <a:pt x="53" y="12"/>
                    <a:pt x="43" y="3"/>
                    <a:pt x="31" y="0"/>
                  </a:cubicBezTo>
                  <a:cubicBezTo>
                    <a:pt x="19" y="9"/>
                    <a:pt x="8" y="13"/>
                    <a:pt x="0" y="1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325"/>
            <p:cNvSpPr>
              <a:spLocks/>
            </p:cNvSpPr>
            <p:nvPr/>
          </p:nvSpPr>
          <p:spPr bwMode="auto">
            <a:xfrm>
              <a:off x="1384210" y="577466"/>
              <a:ext cx="23160" cy="24952"/>
            </a:xfrm>
            <a:custGeom>
              <a:avLst/>
              <a:gdLst>
                <a:gd name="T0" fmla="*/ 16 w 16"/>
                <a:gd name="T1" fmla="*/ 4 h 18"/>
                <a:gd name="T2" fmla="*/ 16 w 16"/>
                <a:gd name="T3" fmla="*/ 0 h 18"/>
                <a:gd name="T4" fmla="*/ 9 w 16"/>
                <a:gd name="T5" fmla="*/ 0 h 18"/>
                <a:gd name="T6" fmla="*/ 8 w 16"/>
                <a:gd name="T7" fmla="*/ 0 h 18"/>
                <a:gd name="T8" fmla="*/ 0 w 16"/>
                <a:gd name="T9" fmla="*/ 18 h 18"/>
                <a:gd name="T10" fmla="*/ 16 w 16"/>
                <a:gd name="T11" fmla="*/ 4 h 18"/>
              </a:gdLst>
              <a:ahLst/>
              <a:cxnLst>
                <a:cxn ang="0">
                  <a:pos x="T0" y="T1"/>
                </a:cxn>
                <a:cxn ang="0">
                  <a:pos x="T2" y="T3"/>
                </a:cxn>
                <a:cxn ang="0">
                  <a:pos x="T4" y="T5"/>
                </a:cxn>
                <a:cxn ang="0">
                  <a:pos x="T6" y="T7"/>
                </a:cxn>
                <a:cxn ang="0">
                  <a:pos x="T8" y="T9"/>
                </a:cxn>
                <a:cxn ang="0">
                  <a:pos x="T10" y="T11"/>
                </a:cxn>
              </a:cxnLst>
              <a:rect l="0" t="0" r="r" b="b"/>
              <a:pathLst>
                <a:path w="16" h="18">
                  <a:moveTo>
                    <a:pt x="16" y="4"/>
                  </a:moveTo>
                  <a:cubicBezTo>
                    <a:pt x="16" y="3"/>
                    <a:pt x="16" y="1"/>
                    <a:pt x="16" y="0"/>
                  </a:cubicBezTo>
                  <a:cubicBezTo>
                    <a:pt x="13" y="0"/>
                    <a:pt x="11" y="0"/>
                    <a:pt x="9" y="0"/>
                  </a:cubicBezTo>
                  <a:cubicBezTo>
                    <a:pt x="9" y="0"/>
                    <a:pt x="8" y="0"/>
                    <a:pt x="8" y="0"/>
                  </a:cubicBezTo>
                  <a:cubicBezTo>
                    <a:pt x="4" y="5"/>
                    <a:pt x="2" y="11"/>
                    <a:pt x="0" y="18"/>
                  </a:cubicBezTo>
                  <a:cubicBezTo>
                    <a:pt x="3" y="14"/>
                    <a:pt x="8" y="9"/>
                    <a:pt x="16"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2" name="Freeform 326"/>
            <p:cNvSpPr>
              <a:spLocks/>
            </p:cNvSpPr>
            <p:nvPr/>
          </p:nvSpPr>
          <p:spPr bwMode="auto">
            <a:xfrm>
              <a:off x="1412713" y="602418"/>
              <a:ext cx="76604" cy="64163"/>
            </a:xfrm>
            <a:custGeom>
              <a:avLst/>
              <a:gdLst>
                <a:gd name="T0" fmla="*/ 2 w 55"/>
                <a:gd name="T1" fmla="*/ 2 h 48"/>
                <a:gd name="T2" fmla="*/ 0 w 55"/>
                <a:gd name="T3" fmla="*/ 2 h 48"/>
                <a:gd name="T4" fmla="*/ 30 w 55"/>
                <a:gd name="T5" fmla="*/ 48 h 48"/>
                <a:gd name="T6" fmla="*/ 55 w 55"/>
                <a:gd name="T7" fmla="*/ 30 h 48"/>
                <a:gd name="T8" fmla="*/ 2 w 55"/>
                <a:gd name="T9" fmla="*/ 2 h 48"/>
              </a:gdLst>
              <a:ahLst/>
              <a:cxnLst>
                <a:cxn ang="0">
                  <a:pos x="T0" y="T1"/>
                </a:cxn>
                <a:cxn ang="0">
                  <a:pos x="T2" y="T3"/>
                </a:cxn>
                <a:cxn ang="0">
                  <a:pos x="T4" y="T5"/>
                </a:cxn>
                <a:cxn ang="0">
                  <a:pos x="T6" y="T7"/>
                </a:cxn>
                <a:cxn ang="0">
                  <a:pos x="T8" y="T9"/>
                </a:cxn>
              </a:cxnLst>
              <a:rect l="0" t="0" r="r" b="b"/>
              <a:pathLst>
                <a:path w="55" h="48">
                  <a:moveTo>
                    <a:pt x="2" y="2"/>
                  </a:moveTo>
                  <a:cubicBezTo>
                    <a:pt x="1" y="2"/>
                    <a:pt x="0" y="2"/>
                    <a:pt x="0" y="2"/>
                  </a:cubicBezTo>
                  <a:cubicBezTo>
                    <a:pt x="3" y="21"/>
                    <a:pt x="13" y="36"/>
                    <a:pt x="30" y="48"/>
                  </a:cubicBezTo>
                  <a:cubicBezTo>
                    <a:pt x="41" y="46"/>
                    <a:pt x="50" y="39"/>
                    <a:pt x="55" y="30"/>
                  </a:cubicBezTo>
                  <a:cubicBezTo>
                    <a:pt x="45" y="21"/>
                    <a:pt x="19" y="0"/>
                    <a:pt x="2"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 name="Freeform 327"/>
            <p:cNvSpPr>
              <a:spLocks/>
            </p:cNvSpPr>
            <p:nvPr/>
          </p:nvSpPr>
          <p:spPr bwMode="auto">
            <a:xfrm>
              <a:off x="1410932" y="575684"/>
              <a:ext cx="87292" cy="60598"/>
            </a:xfrm>
            <a:custGeom>
              <a:avLst/>
              <a:gdLst>
                <a:gd name="T0" fmla="*/ 10 w 64"/>
                <a:gd name="T1" fmla="*/ 4 h 44"/>
                <a:gd name="T2" fmla="*/ 0 w 64"/>
                <a:gd name="T3" fmla="*/ 8 h 44"/>
                <a:gd name="T4" fmla="*/ 1 w 64"/>
                <a:gd name="T5" fmla="*/ 17 h 44"/>
                <a:gd name="T6" fmla="*/ 4 w 64"/>
                <a:gd name="T7" fmla="*/ 16 h 44"/>
                <a:gd name="T8" fmla="*/ 59 w 64"/>
                <a:gd name="T9" fmla="*/ 44 h 44"/>
                <a:gd name="T10" fmla="*/ 64 w 64"/>
                <a:gd name="T11" fmla="*/ 26 h 44"/>
                <a:gd name="T12" fmla="*/ 62 w 64"/>
                <a:gd name="T13" fmla="*/ 13 h 44"/>
                <a:gd name="T14" fmla="*/ 10 w 64"/>
                <a:gd name="T15" fmla="*/ 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44">
                  <a:moveTo>
                    <a:pt x="10" y="4"/>
                  </a:moveTo>
                  <a:cubicBezTo>
                    <a:pt x="6" y="5"/>
                    <a:pt x="3" y="6"/>
                    <a:pt x="0" y="8"/>
                  </a:cubicBezTo>
                  <a:cubicBezTo>
                    <a:pt x="0" y="10"/>
                    <a:pt x="1" y="13"/>
                    <a:pt x="1" y="17"/>
                  </a:cubicBezTo>
                  <a:cubicBezTo>
                    <a:pt x="2" y="16"/>
                    <a:pt x="3" y="16"/>
                    <a:pt x="4" y="16"/>
                  </a:cubicBezTo>
                  <a:cubicBezTo>
                    <a:pt x="22" y="15"/>
                    <a:pt x="47" y="34"/>
                    <a:pt x="59" y="44"/>
                  </a:cubicBezTo>
                  <a:cubicBezTo>
                    <a:pt x="62" y="39"/>
                    <a:pt x="64" y="33"/>
                    <a:pt x="64" y="26"/>
                  </a:cubicBezTo>
                  <a:cubicBezTo>
                    <a:pt x="64" y="21"/>
                    <a:pt x="63" y="17"/>
                    <a:pt x="62" y="13"/>
                  </a:cubicBezTo>
                  <a:cubicBezTo>
                    <a:pt x="42" y="3"/>
                    <a:pt x="25" y="0"/>
                    <a:pt x="10"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4" name="Freeform 328"/>
            <p:cNvSpPr>
              <a:spLocks/>
            </p:cNvSpPr>
            <p:nvPr/>
          </p:nvSpPr>
          <p:spPr bwMode="auto">
            <a:xfrm>
              <a:off x="1384210" y="589943"/>
              <a:ext cx="23160" cy="55251"/>
            </a:xfrm>
            <a:custGeom>
              <a:avLst/>
              <a:gdLst>
                <a:gd name="T0" fmla="*/ 13 w 16"/>
                <a:gd name="T1" fmla="*/ 11 h 39"/>
                <a:gd name="T2" fmla="*/ 16 w 16"/>
                <a:gd name="T3" fmla="*/ 8 h 39"/>
                <a:gd name="T4" fmla="*/ 16 w 16"/>
                <a:gd name="T5" fmla="*/ 7 h 39"/>
                <a:gd name="T6" fmla="*/ 16 w 16"/>
                <a:gd name="T7" fmla="*/ 0 h 39"/>
                <a:gd name="T8" fmla="*/ 0 w 16"/>
                <a:gd name="T9" fmla="*/ 17 h 39"/>
                <a:gd name="T10" fmla="*/ 7 w 16"/>
                <a:gd name="T11" fmla="*/ 39 h 39"/>
                <a:gd name="T12" fmla="*/ 13 w 16"/>
                <a:gd name="T13" fmla="*/ 11 h 39"/>
              </a:gdLst>
              <a:ahLst/>
              <a:cxnLst>
                <a:cxn ang="0">
                  <a:pos x="T0" y="T1"/>
                </a:cxn>
                <a:cxn ang="0">
                  <a:pos x="T2" y="T3"/>
                </a:cxn>
                <a:cxn ang="0">
                  <a:pos x="T4" y="T5"/>
                </a:cxn>
                <a:cxn ang="0">
                  <a:pos x="T6" y="T7"/>
                </a:cxn>
                <a:cxn ang="0">
                  <a:pos x="T8" y="T9"/>
                </a:cxn>
                <a:cxn ang="0">
                  <a:pos x="T10" y="T11"/>
                </a:cxn>
                <a:cxn ang="0">
                  <a:pos x="T12" y="T13"/>
                </a:cxn>
              </a:cxnLst>
              <a:rect l="0" t="0" r="r" b="b"/>
              <a:pathLst>
                <a:path w="16" h="39">
                  <a:moveTo>
                    <a:pt x="13" y="11"/>
                  </a:moveTo>
                  <a:cubicBezTo>
                    <a:pt x="14" y="10"/>
                    <a:pt x="15" y="9"/>
                    <a:pt x="16" y="8"/>
                  </a:cubicBezTo>
                  <a:cubicBezTo>
                    <a:pt x="16" y="8"/>
                    <a:pt x="16" y="7"/>
                    <a:pt x="16" y="7"/>
                  </a:cubicBezTo>
                  <a:cubicBezTo>
                    <a:pt x="16" y="5"/>
                    <a:pt x="16" y="2"/>
                    <a:pt x="16" y="0"/>
                  </a:cubicBezTo>
                  <a:cubicBezTo>
                    <a:pt x="9" y="4"/>
                    <a:pt x="3" y="13"/>
                    <a:pt x="0" y="17"/>
                  </a:cubicBezTo>
                  <a:cubicBezTo>
                    <a:pt x="0" y="25"/>
                    <a:pt x="3" y="33"/>
                    <a:pt x="7" y="39"/>
                  </a:cubicBezTo>
                  <a:cubicBezTo>
                    <a:pt x="7" y="32"/>
                    <a:pt x="7" y="19"/>
                    <a:pt x="13" y="1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5" name="Freeform 329"/>
            <p:cNvSpPr>
              <a:spLocks/>
            </p:cNvSpPr>
            <p:nvPr/>
          </p:nvSpPr>
          <p:spPr bwMode="auto">
            <a:xfrm>
              <a:off x="1398461" y="605983"/>
              <a:ext cx="49881" cy="62381"/>
            </a:xfrm>
            <a:custGeom>
              <a:avLst/>
              <a:gdLst>
                <a:gd name="T0" fmla="*/ 7 w 36"/>
                <a:gd name="T1" fmla="*/ 0 h 45"/>
                <a:gd name="T2" fmla="*/ 6 w 36"/>
                <a:gd name="T3" fmla="*/ 2 h 45"/>
                <a:gd name="T4" fmla="*/ 1 w 36"/>
                <a:gd name="T5" fmla="*/ 32 h 45"/>
                <a:gd name="T6" fmla="*/ 31 w 36"/>
                <a:gd name="T7" fmla="*/ 45 h 45"/>
                <a:gd name="T8" fmla="*/ 36 w 36"/>
                <a:gd name="T9" fmla="*/ 45 h 45"/>
                <a:gd name="T10" fmla="*/ 7 w 36"/>
                <a:gd name="T11" fmla="*/ 0 h 45"/>
              </a:gdLst>
              <a:ahLst/>
              <a:cxnLst>
                <a:cxn ang="0">
                  <a:pos x="T0" y="T1"/>
                </a:cxn>
                <a:cxn ang="0">
                  <a:pos x="T2" y="T3"/>
                </a:cxn>
                <a:cxn ang="0">
                  <a:pos x="T4" y="T5"/>
                </a:cxn>
                <a:cxn ang="0">
                  <a:pos x="T6" y="T7"/>
                </a:cxn>
                <a:cxn ang="0">
                  <a:pos x="T8" y="T9"/>
                </a:cxn>
                <a:cxn ang="0">
                  <a:pos x="T10" y="T11"/>
                </a:cxn>
              </a:cxnLst>
              <a:rect l="0" t="0" r="r" b="b"/>
              <a:pathLst>
                <a:path w="36" h="45">
                  <a:moveTo>
                    <a:pt x="7" y="0"/>
                  </a:moveTo>
                  <a:cubicBezTo>
                    <a:pt x="7" y="1"/>
                    <a:pt x="6" y="1"/>
                    <a:pt x="6" y="2"/>
                  </a:cubicBezTo>
                  <a:cubicBezTo>
                    <a:pt x="0" y="9"/>
                    <a:pt x="1" y="27"/>
                    <a:pt x="1" y="32"/>
                  </a:cubicBezTo>
                  <a:cubicBezTo>
                    <a:pt x="9" y="40"/>
                    <a:pt x="20" y="45"/>
                    <a:pt x="31" y="45"/>
                  </a:cubicBezTo>
                  <a:cubicBezTo>
                    <a:pt x="33" y="45"/>
                    <a:pt x="34" y="45"/>
                    <a:pt x="36" y="45"/>
                  </a:cubicBezTo>
                  <a:cubicBezTo>
                    <a:pt x="17" y="31"/>
                    <a:pt x="10" y="14"/>
                    <a:pt x="7"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 name="Freeform 330"/>
            <p:cNvSpPr>
              <a:spLocks/>
            </p:cNvSpPr>
            <p:nvPr/>
          </p:nvSpPr>
          <p:spPr bwMode="auto">
            <a:xfrm>
              <a:off x="1631836" y="2418585"/>
              <a:ext cx="8907" cy="8911"/>
            </a:xfrm>
            <a:custGeom>
              <a:avLst/>
              <a:gdLst>
                <a:gd name="T0" fmla="*/ 5 w 6"/>
                <a:gd name="T1" fmla="*/ 5 h 6"/>
                <a:gd name="T2" fmla="*/ 6 w 6"/>
                <a:gd name="T3" fmla="*/ 0 h 6"/>
                <a:gd name="T4" fmla="*/ 0 w 6"/>
                <a:gd name="T5" fmla="*/ 6 h 6"/>
                <a:gd name="T6" fmla="*/ 5 w 6"/>
                <a:gd name="T7" fmla="*/ 5 h 6"/>
              </a:gdLst>
              <a:ahLst/>
              <a:cxnLst>
                <a:cxn ang="0">
                  <a:pos x="T0" y="T1"/>
                </a:cxn>
                <a:cxn ang="0">
                  <a:pos x="T2" y="T3"/>
                </a:cxn>
                <a:cxn ang="0">
                  <a:pos x="T4" y="T5"/>
                </a:cxn>
                <a:cxn ang="0">
                  <a:pos x="T6" y="T7"/>
                </a:cxn>
              </a:cxnLst>
              <a:rect l="0" t="0" r="r" b="b"/>
              <a:pathLst>
                <a:path w="6" h="6">
                  <a:moveTo>
                    <a:pt x="5" y="5"/>
                  </a:moveTo>
                  <a:cubicBezTo>
                    <a:pt x="5" y="3"/>
                    <a:pt x="6" y="2"/>
                    <a:pt x="6" y="0"/>
                  </a:cubicBezTo>
                  <a:cubicBezTo>
                    <a:pt x="4" y="2"/>
                    <a:pt x="2" y="4"/>
                    <a:pt x="0" y="6"/>
                  </a:cubicBezTo>
                  <a:cubicBezTo>
                    <a:pt x="1" y="5"/>
                    <a:pt x="3" y="5"/>
                    <a:pt x="5"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 name="Freeform 331"/>
            <p:cNvSpPr>
              <a:spLocks/>
            </p:cNvSpPr>
            <p:nvPr/>
          </p:nvSpPr>
          <p:spPr bwMode="auto">
            <a:xfrm>
              <a:off x="1644306" y="2409673"/>
              <a:ext cx="35630" cy="16041"/>
            </a:xfrm>
            <a:custGeom>
              <a:avLst/>
              <a:gdLst>
                <a:gd name="T0" fmla="*/ 0 w 25"/>
                <a:gd name="T1" fmla="*/ 11 h 11"/>
                <a:gd name="T2" fmla="*/ 25 w 25"/>
                <a:gd name="T3" fmla="*/ 0 h 11"/>
                <a:gd name="T4" fmla="*/ 21 w 25"/>
                <a:gd name="T5" fmla="*/ 0 h 11"/>
                <a:gd name="T6" fmla="*/ 2 w 25"/>
                <a:gd name="T7" fmla="*/ 4 h 11"/>
                <a:gd name="T8" fmla="*/ 0 w 25"/>
                <a:gd name="T9" fmla="*/ 11 h 11"/>
              </a:gdLst>
              <a:ahLst/>
              <a:cxnLst>
                <a:cxn ang="0">
                  <a:pos x="T0" y="T1"/>
                </a:cxn>
                <a:cxn ang="0">
                  <a:pos x="T2" y="T3"/>
                </a:cxn>
                <a:cxn ang="0">
                  <a:pos x="T4" y="T5"/>
                </a:cxn>
                <a:cxn ang="0">
                  <a:pos x="T6" y="T7"/>
                </a:cxn>
                <a:cxn ang="0">
                  <a:pos x="T8" y="T9"/>
                </a:cxn>
              </a:cxnLst>
              <a:rect l="0" t="0" r="r" b="b"/>
              <a:pathLst>
                <a:path w="25" h="11">
                  <a:moveTo>
                    <a:pt x="0" y="11"/>
                  </a:moveTo>
                  <a:cubicBezTo>
                    <a:pt x="7" y="10"/>
                    <a:pt x="16" y="6"/>
                    <a:pt x="25" y="0"/>
                  </a:cubicBezTo>
                  <a:cubicBezTo>
                    <a:pt x="24" y="0"/>
                    <a:pt x="23" y="0"/>
                    <a:pt x="21" y="0"/>
                  </a:cubicBezTo>
                  <a:cubicBezTo>
                    <a:pt x="14" y="0"/>
                    <a:pt x="7" y="1"/>
                    <a:pt x="2" y="4"/>
                  </a:cubicBezTo>
                  <a:cubicBezTo>
                    <a:pt x="1" y="6"/>
                    <a:pt x="0" y="9"/>
                    <a:pt x="0" y="1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8" name="Freeform 332"/>
            <p:cNvSpPr>
              <a:spLocks/>
            </p:cNvSpPr>
            <p:nvPr/>
          </p:nvSpPr>
          <p:spPr bwMode="auto">
            <a:xfrm>
              <a:off x="1642525" y="2411456"/>
              <a:ext cx="83729" cy="30299"/>
            </a:xfrm>
            <a:custGeom>
              <a:avLst/>
              <a:gdLst>
                <a:gd name="T0" fmla="*/ 1 w 59"/>
                <a:gd name="T1" fmla="*/ 14 h 22"/>
                <a:gd name="T2" fmla="*/ 0 w 59"/>
                <a:gd name="T3" fmla="*/ 18 h 22"/>
                <a:gd name="T4" fmla="*/ 9 w 59"/>
                <a:gd name="T5" fmla="*/ 14 h 22"/>
                <a:gd name="T6" fmla="*/ 59 w 59"/>
                <a:gd name="T7" fmla="*/ 22 h 22"/>
                <a:gd name="T8" fmla="*/ 32 w 59"/>
                <a:gd name="T9" fmla="*/ 0 h 22"/>
                <a:gd name="T10" fmla="*/ 1 w 59"/>
                <a:gd name="T11" fmla="*/ 14 h 22"/>
              </a:gdLst>
              <a:ahLst/>
              <a:cxnLst>
                <a:cxn ang="0">
                  <a:pos x="T0" y="T1"/>
                </a:cxn>
                <a:cxn ang="0">
                  <a:pos x="T2" y="T3"/>
                </a:cxn>
                <a:cxn ang="0">
                  <a:pos x="T4" y="T5"/>
                </a:cxn>
                <a:cxn ang="0">
                  <a:pos x="T6" y="T7"/>
                </a:cxn>
                <a:cxn ang="0">
                  <a:pos x="T8" y="T9"/>
                </a:cxn>
                <a:cxn ang="0">
                  <a:pos x="T10" y="T11"/>
                </a:cxn>
              </a:cxnLst>
              <a:rect l="0" t="0" r="r" b="b"/>
              <a:pathLst>
                <a:path w="59" h="22">
                  <a:moveTo>
                    <a:pt x="1" y="14"/>
                  </a:moveTo>
                  <a:cubicBezTo>
                    <a:pt x="0" y="15"/>
                    <a:pt x="0" y="16"/>
                    <a:pt x="0" y="18"/>
                  </a:cubicBezTo>
                  <a:cubicBezTo>
                    <a:pt x="3" y="16"/>
                    <a:pt x="6" y="15"/>
                    <a:pt x="9" y="14"/>
                  </a:cubicBezTo>
                  <a:cubicBezTo>
                    <a:pt x="24" y="10"/>
                    <a:pt x="41" y="13"/>
                    <a:pt x="59" y="22"/>
                  </a:cubicBezTo>
                  <a:cubicBezTo>
                    <a:pt x="54" y="11"/>
                    <a:pt x="44" y="3"/>
                    <a:pt x="32" y="0"/>
                  </a:cubicBezTo>
                  <a:cubicBezTo>
                    <a:pt x="19" y="9"/>
                    <a:pt x="8" y="12"/>
                    <a:pt x="1" y="1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9" name="Freeform 333"/>
            <p:cNvSpPr>
              <a:spLocks/>
            </p:cNvSpPr>
            <p:nvPr/>
          </p:nvSpPr>
          <p:spPr bwMode="auto">
            <a:xfrm>
              <a:off x="1617584" y="2432844"/>
              <a:ext cx="23159" cy="24952"/>
            </a:xfrm>
            <a:custGeom>
              <a:avLst/>
              <a:gdLst>
                <a:gd name="T0" fmla="*/ 15 w 16"/>
                <a:gd name="T1" fmla="*/ 5 h 18"/>
                <a:gd name="T2" fmla="*/ 16 w 16"/>
                <a:gd name="T3" fmla="*/ 0 h 18"/>
                <a:gd name="T4" fmla="*/ 9 w 16"/>
                <a:gd name="T5" fmla="*/ 0 h 18"/>
                <a:gd name="T6" fmla="*/ 8 w 16"/>
                <a:gd name="T7" fmla="*/ 0 h 18"/>
                <a:gd name="T8" fmla="*/ 0 w 16"/>
                <a:gd name="T9" fmla="*/ 18 h 18"/>
                <a:gd name="T10" fmla="*/ 15 w 16"/>
                <a:gd name="T11" fmla="*/ 5 h 18"/>
              </a:gdLst>
              <a:ahLst/>
              <a:cxnLst>
                <a:cxn ang="0">
                  <a:pos x="T0" y="T1"/>
                </a:cxn>
                <a:cxn ang="0">
                  <a:pos x="T2" y="T3"/>
                </a:cxn>
                <a:cxn ang="0">
                  <a:pos x="T4" y="T5"/>
                </a:cxn>
                <a:cxn ang="0">
                  <a:pos x="T6" y="T7"/>
                </a:cxn>
                <a:cxn ang="0">
                  <a:pos x="T8" y="T9"/>
                </a:cxn>
                <a:cxn ang="0">
                  <a:pos x="T10" y="T11"/>
                </a:cxn>
              </a:cxnLst>
              <a:rect l="0" t="0" r="r" b="b"/>
              <a:pathLst>
                <a:path w="16" h="18">
                  <a:moveTo>
                    <a:pt x="15" y="5"/>
                  </a:moveTo>
                  <a:cubicBezTo>
                    <a:pt x="15" y="3"/>
                    <a:pt x="16" y="1"/>
                    <a:pt x="16" y="0"/>
                  </a:cubicBezTo>
                  <a:cubicBezTo>
                    <a:pt x="13" y="0"/>
                    <a:pt x="10" y="0"/>
                    <a:pt x="9" y="0"/>
                  </a:cubicBezTo>
                  <a:cubicBezTo>
                    <a:pt x="8" y="0"/>
                    <a:pt x="8" y="0"/>
                    <a:pt x="8" y="0"/>
                  </a:cubicBezTo>
                  <a:cubicBezTo>
                    <a:pt x="4" y="6"/>
                    <a:pt x="1" y="12"/>
                    <a:pt x="0" y="18"/>
                  </a:cubicBezTo>
                  <a:cubicBezTo>
                    <a:pt x="3" y="15"/>
                    <a:pt x="8" y="9"/>
                    <a:pt x="15"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0" name="Freeform 334"/>
            <p:cNvSpPr>
              <a:spLocks/>
            </p:cNvSpPr>
            <p:nvPr/>
          </p:nvSpPr>
          <p:spPr bwMode="auto">
            <a:xfrm>
              <a:off x="1644306" y="2457796"/>
              <a:ext cx="78385" cy="62380"/>
            </a:xfrm>
            <a:custGeom>
              <a:avLst/>
              <a:gdLst>
                <a:gd name="T0" fmla="*/ 3 w 56"/>
                <a:gd name="T1" fmla="*/ 1 h 47"/>
                <a:gd name="T2" fmla="*/ 0 w 56"/>
                <a:gd name="T3" fmla="*/ 2 h 47"/>
                <a:gd name="T4" fmla="*/ 31 w 56"/>
                <a:gd name="T5" fmla="*/ 47 h 47"/>
                <a:gd name="T6" fmla="*/ 56 w 56"/>
                <a:gd name="T7" fmla="*/ 29 h 47"/>
                <a:gd name="T8" fmla="*/ 3 w 56"/>
                <a:gd name="T9" fmla="*/ 1 h 47"/>
              </a:gdLst>
              <a:ahLst/>
              <a:cxnLst>
                <a:cxn ang="0">
                  <a:pos x="T0" y="T1"/>
                </a:cxn>
                <a:cxn ang="0">
                  <a:pos x="T2" y="T3"/>
                </a:cxn>
                <a:cxn ang="0">
                  <a:pos x="T4" y="T5"/>
                </a:cxn>
                <a:cxn ang="0">
                  <a:pos x="T6" y="T7"/>
                </a:cxn>
                <a:cxn ang="0">
                  <a:pos x="T8" y="T9"/>
                </a:cxn>
              </a:cxnLst>
              <a:rect l="0" t="0" r="r" b="b"/>
              <a:pathLst>
                <a:path w="56" h="47">
                  <a:moveTo>
                    <a:pt x="3" y="1"/>
                  </a:moveTo>
                  <a:cubicBezTo>
                    <a:pt x="2" y="1"/>
                    <a:pt x="1" y="1"/>
                    <a:pt x="0" y="2"/>
                  </a:cubicBezTo>
                  <a:cubicBezTo>
                    <a:pt x="3" y="20"/>
                    <a:pt x="14" y="35"/>
                    <a:pt x="31" y="47"/>
                  </a:cubicBezTo>
                  <a:cubicBezTo>
                    <a:pt x="41" y="45"/>
                    <a:pt x="50" y="38"/>
                    <a:pt x="56" y="29"/>
                  </a:cubicBezTo>
                  <a:cubicBezTo>
                    <a:pt x="46" y="20"/>
                    <a:pt x="20" y="0"/>
                    <a:pt x="3"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1" name="Freeform 335"/>
            <p:cNvSpPr>
              <a:spLocks/>
            </p:cNvSpPr>
            <p:nvPr/>
          </p:nvSpPr>
          <p:spPr bwMode="auto">
            <a:xfrm>
              <a:off x="1642525" y="2431061"/>
              <a:ext cx="87292" cy="60598"/>
            </a:xfrm>
            <a:custGeom>
              <a:avLst/>
              <a:gdLst>
                <a:gd name="T0" fmla="*/ 10 w 63"/>
                <a:gd name="T1" fmla="*/ 4 h 45"/>
                <a:gd name="T2" fmla="*/ 0 w 63"/>
                <a:gd name="T3" fmla="*/ 8 h 45"/>
                <a:gd name="T4" fmla="*/ 1 w 63"/>
                <a:gd name="T5" fmla="*/ 17 h 45"/>
                <a:gd name="T6" fmla="*/ 3 w 63"/>
                <a:gd name="T7" fmla="*/ 16 h 45"/>
                <a:gd name="T8" fmla="*/ 59 w 63"/>
                <a:gd name="T9" fmla="*/ 45 h 45"/>
                <a:gd name="T10" fmla="*/ 63 w 63"/>
                <a:gd name="T11" fmla="*/ 26 h 45"/>
                <a:gd name="T12" fmla="*/ 61 w 63"/>
                <a:gd name="T13" fmla="*/ 13 h 45"/>
                <a:gd name="T14" fmla="*/ 10 w 63"/>
                <a:gd name="T15" fmla="*/ 4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45">
                  <a:moveTo>
                    <a:pt x="10" y="4"/>
                  </a:moveTo>
                  <a:cubicBezTo>
                    <a:pt x="6" y="5"/>
                    <a:pt x="3" y="6"/>
                    <a:pt x="0" y="8"/>
                  </a:cubicBezTo>
                  <a:cubicBezTo>
                    <a:pt x="0" y="11"/>
                    <a:pt x="0" y="14"/>
                    <a:pt x="1" y="17"/>
                  </a:cubicBezTo>
                  <a:cubicBezTo>
                    <a:pt x="1" y="17"/>
                    <a:pt x="2" y="17"/>
                    <a:pt x="3" y="16"/>
                  </a:cubicBezTo>
                  <a:cubicBezTo>
                    <a:pt x="22" y="15"/>
                    <a:pt x="46" y="34"/>
                    <a:pt x="59" y="45"/>
                  </a:cubicBezTo>
                  <a:cubicBezTo>
                    <a:pt x="62" y="39"/>
                    <a:pt x="63" y="33"/>
                    <a:pt x="63" y="26"/>
                  </a:cubicBezTo>
                  <a:cubicBezTo>
                    <a:pt x="63" y="21"/>
                    <a:pt x="63" y="17"/>
                    <a:pt x="61" y="13"/>
                  </a:cubicBezTo>
                  <a:cubicBezTo>
                    <a:pt x="42" y="3"/>
                    <a:pt x="25" y="0"/>
                    <a:pt x="10"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2" name="Freeform 336"/>
            <p:cNvSpPr>
              <a:spLocks/>
            </p:cNvSpPr>
            <p:nvPr/>
          </p:nvSpPr>
          <p:spPr bwMode="auto">
            <a:xfrm>
              <a:off x="1617584" y="2445319"/>
              <a:ext cx="23159" cy="55252"/>
            </a:xfrm>
            <a:custGeom>
              <a:avLst/>
              <a:gdLst>
                <a:gd name="T0" fmla="*/ 13 w 16"/>
                <a:gd name="T1" fmla="*/ 12 h 40"/>
                <a:gd name="T2" fmla="*/ 16 w 16"/>
                <a:gd name="T3" fmla="*/ 8 h 40"/>
                <a:gd name="T4" fmla="*/ 16 w 16"/>
                <a:gd name="T5" fmla="*/ 7 h 40"/>
                <a:gd name="T6" fmla="*/ 15 w 16"/>
                <a:gd name="T7" fmla="*/ 0 h 40"/>
                <a:gd name="T8" fmla="*/ 0 w 16"/>
                <a:gd name="T9" fmla="*/ 17 h 40"/>
                <a:gd name="T10" fmla="*/ 7 w 16"/>
                <a:gd name="T11" fmla="*/ 40 h 40"/>
                <a:gd name="T12" fmla="*/ 13 w 16"/>
                <a:gd name="T13" fmla="*/ 12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13" y="12"/>
                  </a:moveTo>
                  <a:cubicBezTo>
                    <a:pt x="14" y="10"/>
                    <a:pt x="15" y="9"/>
                    <a:pt x="16" y="8"/>
                  </a:cubicBezTo>
                  <a:cubicBezTo>
                    <a:pt x="16" y="8"/>
                    <a:pt x="16" y="8"/>
                    <a:pt x="16" y="7"/>
                  </a:cubicBezTo>
                  <a:cubicBezTo>
                    <a:pt x="16" y="5"/>
                    <a:pt x="15" y="2"/>
                    <a:pt x="15" y="0"/>
                  </a:cubicBezTo>
                  <a:cubicBezTo>
                    <a:pt x="9" y="4"/>
                    <a:pt x="3" y="13"/>
                    <a:pt x="0" y="17"/>
                  </a:cubicBezTo>
                  <a:cubicBezTo>
                    <a:pt x="0" y="26"/>
                    <a:pt x="3" y="33"/>
                    <a:pt x="7" y="40"/>
                  </a:cubicBezTo>
                  <a:cubicBezTo>
                    <a:pt x="7" y="32"/>
                    <a:pt x="7" y="19"/>
                    <a:pt x="13"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 name="Freeform 337"/>
            <p:cNvSpPr>
              <a:spLocks/>
            </p:cNvSpPr>
            <p:nvPr/>
          </p:nvSpPr>
          <p:spPr bwMode="auto">
            <a:xfrm>
              <a:off x="1631836" y="2461361"/>
              <a:ext cx="48099" cy="60598"/>
            </a:xfrm>
            <a:custGeom>
              <a:avLst/>
              <a:gdLst>
                <a:gd name="T0" fmla="*/ 7 w 35"/>
                <a:gd name="T1" fmla="*/ 0 h 44"/>
                <a:gd name="T2" fmla="*/ 6 w 35"/>
                <a:gd name="T3" fmla="*/ 1 h 44"/>
                <a:gd name="T4" fmla="*/ 1 w 35"/>
                <a:gd name="T5" fmla="*/ 32 h 44"/>
                <a:gd name="T6" fmla="*/ 31 w 35"/>
                <a:gd name="T7" fmla="*/ 44 h 44"/>
                <a:gd name="T8" fmla="*/ 35 w 35"/>
                <a:gd name="T9" fmla="*/ 44 h 44"/>
                <a:gd name="T10" fmla="*/ 7 w 35"/>
                <a:gd name="T11" fmla="*/ 0 h 44"/>
              </a:gdLst>
              <a:ahLst/>
              <a:cxnLst>
                <a:cxn ang="0">
                  <a:pos x="T0" y="T1"/>
                </a:cxn>
                <a:cxn ang="0">
                  <a:pos x="T2" y="T3"/>
                </a:cxn>
                <a:cxn ang="0">
                  <a:pos x="T4" y="T5"/>
                </a:cxn>
                <a:cxn ang="0">
                  <a:pos x="T6" y="T7"/>
                </a:cxn>
                <a:cxn ang="0">
                  <a:pos x="T8" y="T9"/>
                </a:cxn>
                <a:cxn ang="0">
                  <a:pos x="T10" y="T11"/>
                </a:cxn>
              </a:cxnLst>
              <a:rect l="0" t="0" r="r" b="b"/>
              <a:pathLst>
                <a:path w="35" h="44">
                  <a:moveTo>
                    <a:pt x="7" y="0"/>
                  </a:moveTo>
                  <a:cubicBezTo>
                    <a:pt x="6" y="0"/>
                    <a:pt x="6" y="0"/>
                    <a:pt x="6" y="1"/>
                  </a:cubicBezTo>
                  <a:cubicBezTo>
                    <a:pt x="0" y="8"/>
                    <a:pt x="1" y="26"/>
                    <a:pt x="1" y="32"/>
                  </a:cubicBezTo>
                  <a:cubicBezTo>
                    <a:pt x="9" y="40"/>
                    <a:pt x="19" y="44"/>
                    <a:pt x="31" y="44"/>
                  </a:cubicBezTo>
                  <a:cubicBezTo>
                    <a:pt x="33" y="44"/>
                    <a:pt x="34" y="44"/>
                    <a:pt x="35" y="44"/>
                  </a:cubicBezTo>
                  <a:cubicBezTo>
                    <a:pt x="17" y="30"/>
                    <a:pt x="9" y="13"/>
                    <a:pt x="7"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4" name="Freeform 338"/>
            <p:cNvSpPr>
              <a:spLocks/>
            </p:cNvSpPr>
            <p:nvPr/>
          </p:nvSpPr>
          <p:spPr bwMode="auto">
            <a:xfrm>
              <a:off x="2403216" y="3299043"/>
              <a:ext cx="7126" cy="5346"/>
            </a:xfrm>
            <a:custGeom>
              <a:avLst/>
              <a:gdLst>
                <a:gd name="T0" fmla="*/ 5 w 5"/>
                <a:gd name="T1" fmla="*/ 4 h 4"/>
                <a:gd name="T2" fmla="*/ 5 w 5"/>
                <a:gd name="T3" fmla="*/ 0 h 4"/>
                <a:gd name="T4" fmla="*/ 0 w 5"/>
                <a:gd name="T5" fmla="*/ 4 h 4"/>
                <a:gd name="T6" fmla="*/ 5 w 5"/>
                <a:gd name="T7" fmla="*/ 4 h 4"/>
              </a:gdLst>
              <a:ahLst/>
              <a:cxnLst>
                <a:cxn ang="0">
                  <a:pos x="T0" y="T1"/>
                </a:cxn>
                <a:cxn ang="0">
                  <a:pos x="T2" y="T3"/>
                </a:cxn>
                <a:cxn ang="0">
                  <a:pos x="T4" y="T5"/>
                </a:cxn>
                <a:cxn ang="0">
                  <a:pos x="T6" y="T7"/>
                </a:cxn>
              </a:cxnLst>
              <a:rect l="0" t="0" r="r" b="b"/>
              <a:pathLst>
                <a:path w="5" h="4">
                  <a:moveTo>
                    <a:pt x="5" y="4"/>
                  </a:moveTo>
                  <a:cubicBezTo>
                    <a:pt x="5" y="2"/>
                    <a:pt x="5" y="1"/>
                    <a:pt x="5" y="0"/>
                  </a:cubicBezTo>
                  <a:cubicBezTo>
                    <a:pt x="3" y="1"/>
                    <a:pt x="2" y="3"/>
                    <a:pt x="0" y="4"/>
                  </a:cubicBezTo>
                  <a:cubicBezTo>
                    <a:pt x="1" y="4"/>
                    <a:pt x="3" y="4"/>
                    <a:pt x="5"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5" name="Freeform 339"/>
            <p:cNvSpPr>
              <a:spLocks/>
            </p:cNvSpPr>
            <p:nvPr/>
          </p:nvSpPr>
          <p:spPr bwMode="auto">
            <a:xfrm>
              <a:off x="2413905" y="3290131"/>
              <a:ext cx="30286" cy="14258"/>
            </a:xfrm>
            <a:custGeom>
              <a:avLst/>
              <a:gdLst>
                <a:gd name="T0" fmla="*/ 0 w 22"/>
                <a:gd name="T1" fmla="*/ 10 h 10"/>
                <a:gd name="T2" fmla="*/ 22 w 22"/>
                <a:gd name="T3" fmla="*/ 0 h 10"/>
                <a:gd name="T4" fmla="*/ 18 w 22"/>
                <a:gd name="T5" fmla="*/ 0 h 10"/>
                <a:gd name="T6" fmla="*/ 1 w 22"/>
                <a:gd name="T7" fmla="*/ 4 h 10"/>
                <a:gd name="T8" fmla="*/ 0 w 22"/>
                <a:gd name="T9" fmla="*/ 10 h 10"/>
              </a:gdLst>
              <a:ahLst/>
              <a:cxnLst>
                <a:cxn ang="0">
                  <a:pos x="T0" y="T1"/>
                </a:cxn>
                <a:cxn ang="0">
                  <a:pos x="T2" y="T3"/>
                </a:cxn>
                <a:cxn ang="0">
                  <a:pos x="T4" y="T5"/>
                </a:cxn>
                <a:cxn ang="0">
                  <a:pos x="T6" y="T7"/>
                </a:cxn>
                <a:cxn ang="0">
                  <a:pos x="T8" y="T9"/>
                </a:cxn>
              </a:cxnLst>
              <a:rect l="0" t="0" r="r" b="b"/>
              <a:pathLst>
                <a:path w="22" h="10">
                  <a:moveTo>
                    <a:pt x="0" y="10"/>
                  </a:moveTo>
                  <a:cubicBezTo>
                    <a:pt x="6" y="9"/>
                    <a:pt x="13" y="6"/>
                    <a:pt x="22" y="0"/>
                  </a:cubicBezTo>
                  <a:cubicBezTo>
                    <a:pt x="21" y="0"/>
                    <a:pt x="19" y="0"/>
                    <a:pt x="18" y="0"/>
                  </a:cubicBezTo>
                  <a:cubicBezTo>
                    <a:pt x="12" y="0"/>
                    <a:pt x="6" y="2"/>
                    <a:pt x="1" y="4"/>
                  </a:cubicBezTo>
                  <a:cubicBezTo>
                    <a:pt x="1" y="6"/>
                    <a:pt x="0" y="8"/>
                    <a:pt x="0" y="1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6" name="Freeform 340"/>
            <p:cNvSpPr>
              <a:spLocks/>
            </p:cNvSpPr>
            <p:nvPr/>
          </p:nvSpPr>
          <p:spPr bwMode="auto">
            <a:xfrm>
              <a:off x="2412124" y="3290131"/>
              <a:ext cx="71259" cy="28517"/>
            </a:xfrm>
            <a:custGeom>
              <a:avLst/>
              <a:gdLst>
                <a:gd name="T0" fmla="*/ 0 w 51"/>
                <a:gd name="T1" fmla="*/ 12 h 19"/>
                <a:gd name="T2" fmla="*/ 0 w 51"/>
                <a:gd name="T3" fmla="*/ 15 h 19"/>
                <a:gd name="T4" fmla="*/ 7 w 51"/>
                <a:gd name="T5" fmla="*/ 13 h 19"/>
                <a:gd name="T6" fmla="*/ 51 w 51"/>
                <a:gd name="T7" fmla="*/ 19 h 19"/>
                <a:gd name="T8" fmla="*/ 27 w 51"/>
                <a:gd name="T9" fmla="*/ 0 h 19"/>
                <a:gd name="T10" fmla="*/ 0 w 51"/>
                <a:gd name="T11" fmla="*/ 12 h 19"/>
              </a:gdLst>
              <a:ahLst/>
              <a:cxnLst>
                <a:cxn ang="0">
                  <a:pos x="T0" y="T1"/>
                </a:cxn>
                <a:cxn ang="0">
                  <a:pos x="T2" y="T3"/>
                </a:cxn>
                <a:cxn ang="0">
                  <a:pos x="T4" y="T5"/>
                </a:cxn>
                <a:cxn ang="0">
                  <a:pos x="T6" y="T7"/>
                </a:cxn>
                <a:cxn ang="0">
                  <a:pos x="T8" y="T9"/>
                </a:cxn>
                <a:cxn ang="0">
                  <a:pos x="T10" y="T11"/>
                </a:cxn>
              </a:cxnLst>
              <a:rect l="0" t="0" r="r" b="b"/>
              <a:pathLst>
                <a:path w="51" h="19">
                  <a:moveTo>
                    <a:pt x="0" y="12"/>
                  </a:moveTo>
                  <a:cubicBezTo>
                    <a:pt x="0" y="13"/>
                    <a:pt x="0" y="14"/>
                    <a:pt x="0" y="15"/>
                  </a:cubicBezTo>
                  <a:cubicBezTo>
                    <a:pt x="2" y="14"/>
                    <a:pt x="5" y="13"/>
                    <a:pt x="7" y="13"/>
                  </a:cubicBezTo>
                  <a:cubicBezTo>
                    <a:pt x="20" y="9"/>
                    <a:pt x="35" y="11"/>
                    <a:pt x="51" y="19"/>
                  </a:cubicBezTo>
                  <a:cubicBezTo>
                    <a:pt x="46" y="9"/>
                    <a:pt x="38" y="2"/>
                    <a:pt x="27" y="0"/>
                  </a:cubicBezTo>
                  <a:cubicBezTo>
                    <a:pt x="17" y="8"/>
                    <a:pt x="7" y="11"/>
                    <a:pt x="0"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7" name="Freeform 341"/>
            <p:cNvSpPr>
              <a:spLocks/>
            </p:cNvSpPr>
            <p:nvPr/>
          </p:nvSpPr>
          <p:spPr bwMode="auto">
            <a:xfrm>
              <a:off x="2390746" y="3307954"/>
              <a:ext cx="17815" cy="23170"/>
            </a:xfrm>
            <a:custGeom>
              <a:avLst/>
              <a:gdLst>
                <a:gd name="T0" fmla="*/ 13 w 13"/>
                <a:gd name="T1" fmla="*/ 4 h 16"/>
                <a:gd name="T2" fmla="*/ 13 w 13"/>
                <a:gd name="T3" fmla="*/ 0 h 16"/>
                <a:gd name="T4" fmla="*/ 7 w 13"/>
                <a:gd name="T5" fmla="*/ 0 h 16"/>
                <a:gd name="T6" fmla="*/ 6 w 13"/>
                <a:gd name="T7" fmla="*/ 0 h 16"/>
                <a:gd name="T8" fmla="*/ 0 w 13"/>
                <a:gd name="T9" fmla="*/ 16 h 16"/>
                <a:gd name="T10" fmla="*/ 13 w 13"/>
                <a:gd name="T11" fmla="*/ 4 h 16"/>
              </a:gdLst>
              <a:ahLst/>
              <a:cxnLst>
                <a:cxn ang="0">
                  <a:pos x="T0" y="T1"/>
                </a:cxn>
                <a:cxn ang="0">
                  <a:pos x="T2" y="T3"/>
                </a:cxn>
                <a:cxn ang="0">
                  <a:pos x="T4" y="T5"/>
                </a:cxn>
                <a:cxn ang="0">
                  <a:pos x="T6" y="T7"/>
                </a:cxn>
                <a:cxn ang="0">
                  <a:pos x="T8" y="T9"/>
                </a:cxn>
                <a:cxn ang="0">
                  <a:pos x="T10" y="T11"/>
                </a:cxn>
              </a:cxnLst>
              <a:rect l="0" t="0" r="r" b="b"/>
              <a:pathLst>
                <a:path w="13" h="16">
                  <a:moveTo>
                    <a:pt x="13" y="4"/>
                  </a:moveTo>
                  <a:cubicBezTo>
                    <a:pt x="13" y="3"/>
                    <a:pt x="13" y="1"/>
                    <a:pt x="13" y="0"/>
                  </a:cubicBezTo>
                  <a:cubicBezTo>
                    <a:pt x="11" y="0"/>
                    <a:pt x="9" y="0"/>
                    <a:pt x="7" y="0"/>
                  </a:cubicBezTo>
                  <a:cubicBezTo>
                    <a:pt x="7" y="0"/>
                    <a:pt x="6" y="0"/>
                    <a:pt x="6" y="0"/>
                  </a:cubicBezTo>
                  <a:cubicBezTo>
                    <a:pt x="3" y="5"/>
                    <a:pt x="1" y="10"/>
                    <a:pt x="0" y="16"/>
                  </a:cubicBezTo>
                  <a:cubicBezTo>
                    <a:pt x="2" y="13"/>
                    <a:pt x="6" y="8"/>
                    <a:pt x="13"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8" name="Freeform 342"/>
            <p:cNvSpPr>
              <a:spLocks/>
            </p:cNvSpPr>
            <p:nvPr/>
          </p:nvSpPr>
          <p:spPr bwMode="auto">
            <a:xfrm>
              <a:off x="2413905" y="3329342"/>
              <a:ext cx="65915" cy="58817"/>
            </a:xfrm>
            <a:custGeom>
              <a:avLst/>
              <a:gdLst>
                <a:gd name="T0" fmla="*/ 2 w 48"/>
                <a:gd name="T1" fmla="*/ 2 h 42"/>
                <a:gd name="T2" fmla="*/ 0 w 48"/>
                <a:gd name="T3" fmla="*/ 2 h 42"/>
                <a:gd name="T4" fmla="*/ 26 w 48"/>
                <a:gd name="T5" fmla="*/ 42 h 42"/>
                <a:gd name="T6" fmla="*/ 48 w 48"/>
                <a:gd name="T7" fmla="*/ 26 h 42"/>
                <a:gd name="T8" fmla="*/ 2 w 48"/>
                <a:gd name="T9" fmla="*/ 2 h 42"/>
              </a:gdLst>
              <a:ahLst/>
              <a:cxnLst>
                <a:cxn ang="0">
                  <a:pos x="T0" y="T1"/>
                </a:cxn>
                <a:cxn ang="0">
                  <a:pos x="T2" y="T3"/>
                </a:cxn>
                <a:cxn ang="0">
                  <a:pos x="T4" y="T5"/>
                </a:cxn>
                <a:cxn ang="0">
                  <a:pos x="T6" y="T7"/>
                </a:cxn>
                <a:cxn ang="0">
                  <a:pos x="T8" y="T9"/>
                </a:cxn>
              </a:cxnLst>
              <a:rect l="0" t="0" r="r" b="b"/>
              <a:pathLst>
                <a:path w="48" h="42">
                  <a:moveTo>
                    <a:pt x="2" y="2"/>
                  </a:moveTo>
                  <a:cubicBezTo>
                    <a:pt x="1" y="2"/>
                    <a:pt x="1" y="2"/>
                    <a:pt x="0" y="2"/>
                  </a:cubicBezTo>
                  <a:cubicBezTo>
                    <a:pt x="3" y="18"/>
                    <a:pt x="12" y="31"/>
                    <a:pt x="26" y="42"/>
                  </a:cubicBezTo>
                  <a:cubicBezTo>
                    <a:pt x="35" y="39"/>
                    <a:pt x="43" y="34"/>
                    <a:pt x="48" y="26"/>
                  </a:cubicBezTo>
                  <a:cubicBezTo>
                    <a:pt x="39" y="18"/>
                    <a:pt x="17" y="0"/>
                    <a:pt x="2"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9" name="Freeform 343"/>
            <p:cNvSpPr>
              <a:spLocks/>
            </p:cNvSpPr>
            <p:nvPr/>
          </p:nvSpPr>
          <p:spPr bwMode="auto">
            <a:xfrm>
              <a:off x="2412124" y="3306172"/>
              <a:ext cx="76603" cy="55251"/>
            </a:xfrm>
            <a:custGeom>
              <a:avLst/>
              <a:gdLst>
                <a:gd name="T0" fmla="*/ 8 w 55"/>
                <a:gd name="T1" fmla="*/ 4 h 39"/>
                <a:gd name="T2" fmla="*/ 0 w 55"/>
                <a:gd name="T3" fmla="*/ 7 h 39"/>
                <a:gd name="T4" fmla="*/ 1 w 55"/>
                <a:gd name="T5" fmla="*/ 15 h 39"/>
                <a:gd name="T6" fmla="*/ 3 w 55"/>
                <a:gd name="T7" fmla="*/ 14 h 39"/>
                <a:gd name="T8" fmla="*/ 51 w 55"/>
                <a:gd name="T9" fmla="*/ 39 h 39"/>
                <a:gd name="T10" fmla="*/ 55 w 55"/>
                <a:gd name="T11" fmla="*/ 23 h 39"/>
                <a:gd name="T12" fmla="*/ 53 w 55"/>
                <a:gd name="T13" fmla="*/ 11 h 39"/>
                <a:gd name="T14" fmla="*/ 8 w 55"/>
                <a:gd name="T15" fmla="*/ 4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9">
                  <a:moveTo>
                    <a:pt x="8" y="4"/>
                  </a:moveTo>
                  <a:cubicBezTo>
                    <a:pt x="5" y="5"/>
                    <a:pt x="3" y="6"/>
                    <a:pt x="0" y="7"/>
                  </a:cubicBezTo>
                  <a:cubicBezTo>
                    <a:pt x="0" y="10"/>
                    <a:pt x="0" y="12"/>
                    <a:pt x="1" y="15"/>
                  </a:cubicBezTo>
                  <a:cubicBezTo>
                    <a:pt x="1" y="15"/>
                    <a:pt x="2" y="15"/>
                    <a:pt x="3" y="14"/>
                  </a:cubicBezTo>
                  <a:cubicBezTo>
                    <a:pt x="19" y="13"/>
                    <a:pt x="40" y="29"/>
                    <a:pt x="51" y="39"/>
                  </a:cubicBezTo>
                  <a:cubicBezTo>
                    <a:pt x="53" y="34"/>
                    <a:pt x="55" y="29"/>
                    <a:pt x="55" y="23"/>
                  </a:cubicBezTo>
                  <a:cubicBezTo>
                    <a:pt x="55" y="19"/>
                    <a:pt x="54" y="15"/>
                    <a:pt x="53" y="11"/>
                  </a:cubicBezTo>
                  <a:cubicBezTo>
                    <a:pt x="36" y="3"/>
                    <a:pt x="21" y="0"/>
                    <a:pt x="8"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0" name="Freeform 344"/>
            <p:cNvSpPr>
              <a:spLocks/>
            </p:cNvSpPr>
            <p:nvPr/>
          </p:nvSpPr>
          <p:spPr bwMode="auto">
            <a:xfrm>
              <a:off x="2388964" y="3318648"/>
              <a:ext cx="19597" cy="48123"/>
            </a:xfrm>
            <a:custGeom>
              <a:avLst/>
              <a:gdLst>
                <a:gd name="T0" fmla="*/ 11 w 14"/>
                <a:gd name="T1" fmla="*/ 10 h 34"/>
                <a:gd name="T2" fmla="*/ 14 w 14"/>
                <a:gd name="T3" fmla="*/ 7 h 34"/>
                <a:gd name="T4" fmla="*/ 14 w 14"/>
                <a:gd name="T5" fmla="*/ 6 h 34"/>
                <a:gd name="T6" fmla="*/ 14 w 14"/>
                <a:gd name="T7" fmla="*/ 0 h 34"/>
                <a:gd name="T8" fmla="*/ 0 w 14"/>
                <a:gd name="T9" fmla="*/ 15 h 34"/>
                <a:gd name="T10" fmla="*/ 7 w 14"/>
                <a:gd name="T11" fmla="*/ 34 h 34"/>
                <a:gd name="T12" fmla="*/ 11 w 14"/>
                <a:gd name="T13" fmla="*/ 10 h 34"/>
              </a:gdLst>
              <a:ahLst/>
              <a:cxnLst>
                <a:cxn ang="0">
                  <a:pos x="T0" y="T1"/>
                </a:cxn>
                <a:cxn ang="0">
                  <a:pos x="T2" y="T3"/>
                </a:cxn>
                <a:cxn ang="0">
                  <a:pos x="T4" y="T5"/>
                </a:cxn>
                <a:cxn ang="0">
                  <a:pos x="T6" y="T7"/>
                </a:cxn>
                <a:cxn ang="0">
                  <a:pos x="T8" y="T9"/>
                </a:cxn>
                <a:cxn ang="0">
                  <a:pos x="T10" y="T11"/>
                </a:cxn>
                <a:cxn ang="0">
                  <a:pos x="T12" y="T13"/>
                </a:cxn>
              </a:cxnLst>
              <a:rect l="0" t="0" r="r" b="b"/>
              <a:pathLst>
                <a:path w="14" h="34">
                  <a:moveTo>
                    <a:pt x="11" y="10"/>
                  </a:moveTo>
                  <a:cubicBezTo>
                    <a:pt x="12" y="9"/>
                    <a:pt x="13" y="8"/>
                    <a:pt x="14" y="7"/>
                  </a:cubicBezTo>
                  <a:cubicBezTo>
                    <a:pt x="14" y="7"/>
                    <a:pt x="14" y="7"/>
                    <a:pt x="14" y="6"/>
                  </a:cubicBezTo>
                  <a:cubicBezTo>
                    <a:pt x="14" y="4"/>
                    <a:pt x="14" y="2"/>
                    <a:pt x="14" y="0"/>
                  </a:cubicBezTo>
                  <a:cubicBezTo>
                    <a:pt x="9" y="4"/>
                    <a:pt x="3" y="11"/>
                    <a:pt x="0" y="15"/>
                  </a:cubicBezTo>
                  <a:cubicBezTo>
                    <a:pt x="0" y="22"/>
                    <a:pt x="3" y="29"/>
                    <a:pt x="7" y="34"/>
                  </a:cubicBezTo>
                  <a:cubicBezTo>
                    <a:pt x="6" y="28"/>
                    <a:pt x="6" y="16"/>
                    <a:pt x="11" y="1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1" name="Freeform 345"/>
            <p:cNvSpPr>
              <a:spLocks/>
            </p:cNvSpPr>
            <p:nvPr/>
          </p:nvSpPr>
          <p:spPr bwMode="auto">
            <a:xfrm>
              <a:off x="2401435" y="3334689"/>
              <a:ext cx="42756" cy="55251"/>
            </a:xfrm>
            <a:custGeom>
              <a:avLst/>
              <a:gdLst>
                <a:gd name="T0" fmla="*/ 6 w 31"/>
                <a:gd name="T1" fmla="*/ 0 h 39"/>
                <a:gd name="T2" fmla="*/ 5 w 31"/>
                <a:gd name="T3" fmla="*/ 1 h 39"/>
                <a:gd name="T4" fmla="*/ 1 w 31"/>
                <a:gd name="T5" fmla="*/ 27 h 39"/>
                <a:gd name="T6" fmla="*/ 27 w 31"/>
                <a:gd name="T7" fmla="*/ 39 h 39"/>
                <a:gd name="T8" fmla="*/ 31 w 31"/>
                <a:gd name="T9" fmla="*/ 38 h 39"/>
                <a:gd name="T10" fmla="*/ 6 w 31"/>
                <a:gd name="T11" fmla="*/ 0 h 39"/>
              </a:gdLst>
              <a:ahLst/>
              <a:cxnLst>
                <a:cxn ang="0">
                  <a:pos x="T0" y="T1"/>
                </a:cxn>
                <a:cxn ang="0">
                  <a:pos x="T2" y="T3"/>
                </a:cxn>
                <a:cxn ang="0">
                  <a:pos x="T4" y="T5"/>
                </a:cxn>
                <a:cxn ang="0">
                  <a:pos x="T6" y="T7"/>
                </a:cxn>
                <a:cxn ang="0">
                  <a:pos x="T8" y="T9"/>
                </a:cxn>
                <a:cxn ang="0">
                  <a:pos x="T10" y="T11"/>
                </a:cxn>
              </a:cxnLst>
              <a:rect l="0" t="0" r="r" b="b"/>
              <a:pathLst>
                <a:path w="31" h="39">
                  <a:moveTo>
                    <a:pt x="6" y="0"/>
                  </a:moveTo>
                  <a:cubicBezTo>
                    <a:pt x="6" y="0"/>
                    <a:pt x="5" y="1"/>
                    <a:pt x="5" y="1"/>
                  </a:cubicBezTo>
                  <a:cubicBezTo>
                    <a:pt x="0" y="7"/>
                    <a:pt x="1" y="23"/>
                    <a:pt x="1" y="27"/>
                  </a:cubicBezTo>
                  <a:cubicBezTo>
                    <a:pt x="8" y="34"/>
                    <a:pt x="17" y="39"/>
                    <a:pt x="27" y="39"/>
                  </a:cubicBezTo>
                  <a:cubicBezTo>
                    <a:pt x="28" y="39"/>
                    <a:pt x="30" y="38"/>
                    <a:pt x="31" y="38"/>
                  </a:cubicBezTo>
                  <a:cubicBezTo>
                    <a:pt x="15" y="26"/>
                    <a:pt x="8" y="11"/>
                    <a:pt x="6"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2" name="Freeform 346"/>
            <p:cNvSpPr>
              <a:spLocks/>
            </p:cNvSpPr>
            <p:nvPr/>
          </p:nvSpPr>
          <p:spPr bwMode="auto">
            <a:xfrm>
              <a:off x="1293355" y="1989050"/>
              <a:ext cx="8907" cy="8912"/>
            </a:xfrm>
            <a:custGeom>
              <a:avLst/>
              <a:gdLst>
                <a:gd name="T0" fmla="*/ 5 w 6"/>
                <a:gd name="T1" fmla="*/ 5 h 6"/>
                <a:gd name="T2" fmla="*/ 6 w 6"/>
                <a:gd name="T3" fmla="*/ 0 h 6"/>
                <a:gd name="T4" fmla="*/ 0 w 6"/>
                <a:gd name="T5" fmla="*/ 6 h 6"/>
                <a:gd name="T6" fmla="*/ 5 w 6"/>
                <a:gd name="T7" fmla="*/ 5 h 6"/>
              </a:gdLst>
              <a:ahLst/>
              <a:cxnLst>
                <a:cxn ang="0">
                  <a:pos x="T0" y="T1"/>
                </a:cxn>
                <a:cxn ang="0">
                  <a:pos x="T2" y="T3"/>
                </a:cxn>
                <a:cxn ang="0">
                  <a:pos x="T4" y="T5"/>
                </a:cxn>
                <a:cxn ang="0">
                  <a:pos x="T6" y="T7"/>
                </a:cxn>
              </a:cxnLst>
              <a:rect l="0" t="0" r="r" b="b"/>
              <a:pathLst>
                <a:path w="6" h="6">
                  <a:moveTo>
                    <a:pt x="5" y="5"/>
                  </a:moveTo>
                  <a:cubicBezTo>
                    <a:pt x="6" y="3"/>
                    <a:pt x="6" y="2"/>
                    <a:pt x="6" y="0"/>
                  </a:cubicBezTo>
                  <a:cubicBezTo>
                    <a:pt x="4" y="2"/>
                    <a:pt x="2" y="4"/>
                    <a:pt x="0" y="6"/>
                  </a:cubicBezTo>
                  <a:cubicBezTo>
                    <a:pt x="1" y="6"/>
                    <a:pt x="3" y="5"/>
                    <a:pt x="5"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 name="Freeform 347"/>
            <p:cNvSpPr>
              <a:spLocks/>
            </p:cNvSpPr>
            <p:nvPr/>
          </p:nvSpPr>
          <p:spPr bwMode="auto">
            <a:xfrm>
              <a:off x="1305824" y="1980139"/>
              <a:ext cx="35630" cy="16040"/>
            </a:xfrm>
            <a:custGeom>
              <a:avLst/>
              <a:gdLst>
                <a:gd name="T0" fmla="*/ 0 w 26"/>
                <a:gd name="T1" fmla="*/ 11 h 11"/>
                <a:gd name="T2" fmla="*/ 26 w 26"/>
                <a:gd name="T3" fmla="*/ 0 h 11"/>
                <a:gd name="T4" fmla="*/ 21 w 26"/>
                <a:gd name="T5" fmla="*/ 0 h 11"/>
                <a:gd name="T6" fmla="*/ 2 w 26"/>
                <a:gd name="T7" fmla="*/ 4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cubicBezTo>
                    <a:pt x="7" y="10"/>
                    <a:pt x="16" y="6"/>
                    <a:pt x="26" y="0"/>
                  </a:cubicBezTo>
                  <a:cubicBezTo>
                    <a:pt x="24" y="0"/>
                    <a:pt x="23" y="0"/>
                    <a:pt x="21" y="0"/>
                  </a:cubicBezTo>
                  <a:cubicBezTo>
                    <a:pt x="14" y="0"/>
                    <a:pt x="7" y="1"/>
                    <a:pt x="2" y="4"/>
                  </a:cubicBezTo>
                  <a:cubicBezTo>
                    <a:pt x="1" y="6"/>
                    <a:pt x="1" y="9"/>
                    <a:pt x="0" y="1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 name="Freeform 348"/>
            <p:cNvSpPr>
              <a:spLocks/>
            </p:cNvSpPr>
            <p:nvPr/>
          </p:nvSpPr>
          <p:spPr bwMode="auto">
            <a:xfrm>
              <a:off x="1304044" y="1981921"/>
              <a:ext cx="81948" cy="30300"/>
            </a:xfrm>
            <a:custGeom>
              <a:avLst/>
              <a:gdLst>
                <a:gd name="T0" fmla="*/ 1 w 59"/>
                <a:gd name="T1" fmla="*/ 14 h 22"/>
                <a:gd name="T2" fmla="*/ 0 w 59"/>
                <a:gd name="T3" fmla="*/ 18 h 22"/>
                <a:gd name="T4" fmla="*/ 9 w 59"/>
                <a:gd name="T5" fmla="*/ 15 h 22"/>
                <a:gd name="T6" fmla="*/ 59 w 59"/>
                <a:gd name="T7" fmla="*/ 22 h 22"/>
                <a:gd name="T8" fmla="*/ 32 w 59"/>
                <a:gd name="T9" fmla="*/ 0 h 22"/>
                <a:gd name="T10" fmla="*/ 1 w 59"/>
                <a:gd name="T11" fmla="*/ 14 h 22"/>
              </a:gdLst>
              <a:ahLst/>
              <a:cxnLst>
                <a:cxn ang="0">
                  <a:pos x="T0" y="T1"/>
                </a:cxn>
                <a:cxn ang="0">
                  <a:pos x="T2" y="T3"/>
                </a:cxn>
                <a:cxn ang="0">
                  <a:pos x="T4" y="T5"/>
                </a:cxn>
                <a:cxn ang="0">
                  <a:pos x="T6" y="T7"/>
                </a:cxn>
                <a:cxn ang="0">
                  <a:pos x="T8" y="T9"/>
                </a:cxn>
                <a:cxn ang="0">
                  <a:pos x="T10" y="T11"/>
                </a:cxn>
              </a:cxnLst>
              <a:rect l="0" t="0" r="r" b="b"/>
              <a:pathLst>
                <a:path w="59" h="22">
                  <a:moveTo>
                    <a:pt x="1" y="14"/>
                  </a:moveTo>
                  <a:cubicBezTo>
                    <a:pt x="1" y="15"/>
                    <a:pt x="0" y="16"/>
                    <a:pt x="0" y="18"/>
                  </a:cubicBezTo>
                  <a:cubicBezTo>
                    <a:pt x="3" y="16"/>
                    <a:pt x="6" y="15"/>
                    <a:pt x="9" y="15"/>
                  </a:cubicBezTo>
                  <a:cubicBezTo>
                    <a:pt x="24" y="10"/>
                    <a:pt x="41" y="13"/>
                    <a:pt x="59" y="22"/>
                  </a:cubicBezTo>
                  <a:cubicBezTo>
                    <a:pt x="54" y="11"/>
                    <a:pt x="44" y="3"/>
                    <a:pt x="32" y="0"/>
                  </a:cubicBezTo>
                  <a:cubicBezTo>
                    <a:pt x="19" y="9"/>
                    <a:pt x="9" y="13"/>
                    <a:pt x="1" y="1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5" name="Freeform 349"/>
            <p:cNvSpPr>
              <a:spLocks/>
            </p:cNvSpPr>
            <p:nvPr/>
          </p:nvSpPr>
          <p:spPr bwMode="auto">
            <a:xfrm>
              <a:off x="1277321" y="2001527"/>
              <a:ext cx="23160" cy="24952"/>
            </a:xfrm>
            <a:custGeom>
              <a:avLst/>
              <a:gdLst>
                <a:gd name="T0" fmla="*/ 15 w 16"/>
                <a:gd name="T1" fmla="*/ 5 h 18"/>
                <a:gd name="T2" fmla="*/ 16 w 16"/>
                <a:gd name="T3" fmla="*/ 0 h 18"/>
                <a:gd name="T4" fmla="*/ 9 w 16"/>
                <a:gd name="T5" fmla="*/ 0 h 18"/>
                <a:gd name="T6" fmla="*/ 8 w 16"/>
                <a:gd name="T7" fmla="*/ 0 h 18"/>
                <a:gd name="T8" fmla="*/ 0 w 16"/>
                <a:gd name="T9" fmla="*/ 18 h 18"/>
                <a:gd name="T10" fmla="*/ 15 w 16"/>
                <a:gd name="T11" fmla="*/ 5 h 18"/>
              </a:gdLst>
              <a:ahLst/>
              <a:cxnLst>
                <a:cxn ang="0">
                  <a:pos x="T0" y="T1"/>
                </a:cxn>
                <a:cxn ang="0">
                  <a:pos x="T2" y="T3"/>
                </a:cxn>
                <a:cxn ang="0">
                  <a:pos x="T4" y="T5"/>
                </a:cxn>
                <a:cxn ang="0">
                  <a:pos x="T6" y="T7"/>
                </a:cxn>
                <a:cxn ang="0">
                  <a:pos x="T8" y="T9"/>
                </a:cxn>
                <a:cxn ang="0">
                  <a:pos x="T10" y="T11"/>
                </a:cxn>
              </a:cxnLst>
              <a:rect l="0" t="0" r="r" b="b"/>
              <a:pathLst>
                <a:path w="16" h="18">
                  <a:moveTo>
                    <a:pt x="15" y="5"/>
                  </a:moveTo>
                  <a:cubicBezTo>
                    <a:pt x="16" y="3"/>
                    <a:pt x="16" y="1"/>
                    <a:pt x="16" y="0"/>
                  </a:cubicBezTo>
                  <a:cubicBezTo>
                    <a:pt x="13" y="0"/>
                    <a:pt x="10" y="0"/>
                    <a:pt x="9" y="0"/>
                  </a:cubicBezTo>
                  <a:cubicBezTo>
                    <a:pt x="8" y="0"/>
                    <a:pt x="8" y="0"/>
                    <a:pt x="8" y="0"/>
                  </a:cubicBezTo>
                  <a:cubicBezTo>
                    <a:pt x="4" y="6"/>
                    <a:pt x="1" y="12"/>
                    <a:pt x="0" y="18"/>
                  </a:cubicBezTo>
                  <a:cubicBezTo>
                    <a:pt x="3" y="15"/>
                    <a:pt x="8" y="9"/>
                    <a:pt x="15"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6" name="Freeform 350"/>
            <p:cNvSpPr>
              <a:spLocks/>
            </p:cNvSpPr>
            <p:nvPr/>
          </p:nvSpPr>
          <p:spPr bwMode="auto">
            <a:xfrm>
              <a:off x="1305824" y="2026479"/>
              <a:ext cx="76604" cy="64163"/>
            </a:xfrm>
            <a:custGeom>
              <a:avLst/>
              <a:gdLst>
                <a:gd name="T0" fmla="*/ 3 w 56"/>
                <a:gd name="T1" fmla="*/ 1 h 47"/>
                <a:gd name="T2" fmla="*/ 0 w 56"/>
                <a:gd name="T3" fmla="*/ 2 h 47"/>
                <a:gd name="T4" fmla="*/ 31 w 56"/>
                <a:gd name="T5" fmla="*/ 47 h 47"/>
                <a:gd name="T6" fmla="*/ 56 w 56"/>
                <a:gd name="T7" fmla="*/ 29 h 47"/>
                <a:gd name="T8" fmla="*/ 3 w 56"/>
                <a:gd name="T9" fmla="*/ 1 h 47"/>
              </a:gdLst>
              <a:ahLst/>
              <a:cxnLst>
                <a:cxn ang="0">
                  <a:pos x="T0" y="T1"/>
                </a:cxn>
                <a:cxn ang="0">
                  <a:pos x="T2" y="T3"/>
                </a:cxn>
                <a:cxn ang="0">
                  <a:pos x="T4" y="T5"/>
                </a:cxn>
                <a:cxn ang="0">
                  <a:pos x="T6" y="T7"/>
                </a:cxn>
                <a:cxn ang="0">
                  <a:pos x="T8" y="T9"/>
                </a:cxn>
              </a:cxnLst>
              <a:rect l="0" t="0" r="r" b="b"/>
              <a:pathLst>
                <a:path w="56" h="47">
                  <a:moveTo>
                    <a:pt x="3" y="1"/>
                  </a:moveTo>
                  <a:cubicBezTo>
                    <a:pt x="2" y="1"/>
                    <a:pt x="1" y="1"/>
                    <a:pt x="0" y="2"/>
                  </a:cubicBezTo>
                  <a:cubicBezTo>
                    <a:pt x="4" y="20"/>
                    <a:pt x="14" y="35"/>
                    <a:pt x="31" y="47"/>
                  </a:cubicBezTo>
                  <a:cubicBezTo>
                    <a:pt x="41" y="45"/>
                    <a:pt x="50" y="38"/>
                    <a:pt x="56" y="29"/>
                  </a:cubicBezTo>
                  <a:cubicBezTo>
                    <a:pt x="46" y="20"/>
                    <a:pt x="20" y="0"/>
                    <a:pt x="3"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7" name="Freeform 351"/>
            <p:cNvSpPr>
              <a:spLocks/>
            </p:cNvSpPr>
            <p:nvPr/>
          </p:nvSpPr>
          <p:spPr bwMode="auto">
            <a:xfrm>
              <a:off x="1304044" y="1999744"/>
              <a:ext cx="89074" cy="62381"/>
            </a:xfrm>
            <a:custGeom>
              <a:avLst/>
              <a:gdLst>
                <a:gd name="T0" fmla="*/ 10 w 64"/>
                <a:gd name="T1" fmla="*/ 4 h 45"/>
                <a:gd name="T2" fmla="*/ 0 w 64"/>
                <a:gd name="T3" fmla="*/ 8 h 45"/>
                <a:gd name="T4" fmla="*/ 1 w 64"/>
                <a:gd name="T5" fmla="*/ 17 h 45"/>
                <a:gd name="T6" fmla="*/ 3 w 64"/>
                <a:gd name="T7" fmla="*/ 17 h 45"/>
                <a:gd name="T8" fmla="*/ 59 w 64"/>
                <a:gd name="T9" fmla="*/ 45 h 45"/>
                <a:gd name="T10" fmla="*/ 64 w 64"/>
                <a:gd name="T11" fmla="*/ 26 h 45"/>
                <a:gd name="T12" fmla="*/ 61 w 64"/>
                <a:gd name="T13" fmla="*/ 13 h 45"/>
                <a:gd name="T14" fmla="*/ 10 w 64"/>
                <a:gd name="T15" fmla="*/ 4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45">
                  <a:moveTo>
                    <a:pt x="10" y="4"/>
                  </a:moveTo>
                  <a:cubicBezTo>
                    <a:pt x="6" y="5"/>
                    <a:pt x="3" y="6"/>
                    <a:pt x="0" y="8"/>
                  </a:cubicBezTo>
                  <a:cubicBezTo>
                    <a:pt x="0" y="11"/>
                    <a:pt x="0" y="14"/>
                    <a:pt x="1" y="17"/>
                  </a:cubicBezTo>
                  <a:cubicBezTo>
                    <a:pt x="2" y="17"/>
                    <a:pt x="2" y="17"/>
                    <a:pt x="3" y="17"/>
                  </a:cubicBezTo>
                  <a:cubicBezTo>
                    <a:pt x="22" y="15"/>
                    <a:pt x="47" y="34"/>
                    <a:pt x="59" y="45"/>
                  </a:cubicBezTo>
                  <a:cubicBezTo>
                    <a:pt x="62" y="39"/>
                    <a:pt x="64" y="33"/>
                    <a:pt x="64" y="26"/>
                  </a:cubicBezTo>
                  <a:cubicBezTo>
                    <a:pt x="64" y="21"/>
                    <a:pt x="63" y="17"/>
                    <a:pt x="61" y="13"/>
                  </a:cubicBezTo>
                  <a:cubicBezTo>
                    <a:pt x="42" y="3"/>
                    <a:pt x="25" y="0"/>
                    <a:pt x="10"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8" name="Freeform 352"/>
            <p:cNvSpPr>
              <a:spLocks/>
            </p:cNvSpPr>
            <p:nvPr/>
          </p:nvSpPr>
          <p:spPr bwMode="auto">
            <a:xfrm>
              <a:off x="1277321" y="2014002"/>
              <a:ext cx="23160" cy="55252"/>
            </a:xfrm>
            <a:custGeom>
              <a:avLst/>
              <a:gdLst>
                <a:gd name="T0" fmla="*/ 13 w 16"/>
                <a:gd name="T1" fmla="*/ 12 h 40"/>
                <a:gd name="T2" fmla="*/ 16 w 16"/>
                <a:gd name="T3" fmla="*/ 9 h 40"/>
                <a:gd name="T4" fmla="*/ 16 w 16"/>
                <a:gd name="T5" fmla="*/ 7 h 40"/>
                <a:gd name="T6" fmla="*/ 15 w 16"/>
                <a:gd name="T7" fmla="*/ 0 h 40"/>
                <a:gd name="T8" fmla="*/ 0 w 16"/>
                <a:gd name="T9" fmla="*/ 17 h 40"/>
                <a:gd name="T10" fmla="*/ 7 w 16"/>
                <a:gd name="T11" fmla="*/ 40 h 40"/>
                <a:gd name="T12" fmla="*/ 13 w 16"/>
                <a:gd name="T13" fmla="*/ 12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13" y="12"/>
                  </a:moveTo>
                  <a:cubicBezTo>
                    <a:pt x="14" y="10"/>
                    <a:pt x="15" y="9"/>
                    <a:pt x="16" y="9"/>
                  </a:cubicBezTo>
                  <a:cubicBezTo>
                    <a:pt x="16" y="8"/>
                    <a:pt x="16" y="8"/>
                    <a:pt x="16" y="7"/>
                  </a:cubicBezTo>
                  <a:cubicBezTo>
                    <a:pt x="16" y="5"/>
                    <a:pt x="16" y="2"/>
                    <a:pt x="15" y="0"/>
                  </a:cubicBezTo>
                  <a:cubicBezTo>
                    <a:pt x="9" y="4"/>
                    <a:pt x="3" y="13"/>
                    <a:pt x="0" y="17"/>
                  </a:cubicBezTo>
                  <a:cubicBezTo>
                    <a:pt x="0" y="26"/>
                    <a:pt x="3" y="33"/>
                    <a:pt x="7" y="40"/>
                  </a:cubicBezTo>
                  <a:cubicBezTo>
                    <a:pt x="7" y="32"/>
                    <a:pt x="7" y="19"/>
                    <a:pt x="13"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9" name="Freeform 353"/>
            <p:cNvSpPr>
              <a:spLocks/>
            </p:cNvSpPr>
            <p:nvPr/>
          </p:nvSpPr>
          <p:spPr bwMode="auto">
            <a:xfrm>
              <a:off x="1291573" y="2031825"/>
              <a:ext cx="49881" cy="62381"/>
            </a:xfrm>
            <a:custGeom>
              <a:avLst/>
              <a:gdLst>
                <a:gd name="T0" fmla="*/ 7 w 36"/>
                <a:gd name="T1" fmla="*/ 0 h 45"/>
                <a:gd name="T2" fmla="*/ 6 w 36"/>
                <a:gd name="T3" fmla="*/ 1 h 45"/>
                <a:gd name="T4" fmla="*/ 1 w 36"/>
                <a:gd name="T5" fmla="*/ 32 h 45"/>
                <a:gd name="T6" fmla="*/ 31 w 36"/>
                <a:gd name="T7" fmla="*/ 45 h 45"/>
                <a:gd name="T8" fmla="*/ 36 w 36"/>
                <a:gd name="T9" fmla="*/ 44 h 45"/>
                <a:gd name="T10" fmla="*/ 7 w 36"/>
                <a:gd name="T11" fmla="*/ 0 h 45"/>
              </a:gdLst>
              <a:ahLst/>
              <a:cxnLst>
                <a:cxn ang="0">
                  <a:pos x="T0" y="T1"/>
                </a:cxn>
                <a:cxn ang="0">
                  <a:pos x="T2" y="T3"/>
                </a:cxn>
                <a:cxn ang="0">
                  <a:pos x="T4" y="T5"/>
                </a:cxn>
                <a:cxn ang="0">
                  <a:pos x="T6" y="T7"/>
                </a:cxn>
                <a:cxn ang="0">
                  <a:pos x="T8" y="T9"/>
                </a:cxn>
                <a:cxn ang="0">
                  <a:pos x="T10" y="T11"/>
                </a:cxn>
              </a:cxnLst>
              <a:rect l="0" t="0" r="r" b="b"/>
              <a:pathLst>
                <a:path w="36" h="45">
                  <a:moveTo>
                    <a:pt x="7" y="0"/>
                  </a:moveTo>
                  <a:cubicBezTo>
                    <a:pt x="6" y="0"/>
                    <a:pt x="6" y="1"/>
                    <a:pt x="6" y="1"/>
                  </a:cubicBezTo>
                  <a:cubicBezTo>
                    <a:pt x="0" y="9"/>
                    <a:pt x="1" y="26"/>
                    <a:pt x="1" y="32"/>
                  </a:cubicBezTo>
                  <a:cubicBezTo>
                    <a:pt x="9" y="40"/>
                    <a:pt x="19" y="45"/>
                    <a:pt x="31" y="45"/>
                  </a:cubicBezTo>
                  <a:cubicBezTo>
                    <a:pt x="33" y="45"/>
                    <a:pt x="34" y="44"/>
                    <a:pt x="36" y="44"/>
                  </a:cubicBezTo>
                  <a:cubicBezTo>
                    <a:pt x="17" y="30"/>
                    <a:pt x="10" y="13"/>
                    <a:pt x="7"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0" name="Freeform 354"/>
            <p:cNvSpPr>
              <a:spLocks/>
            </p:cNvSpPr>
            <p:nvPr/>
          </p:nvSpPr>
          <p:spPr bwMode="auto">
            <a:xfrm>
              <a:off x="502377" y="948185"/>
              <a:ext cx="7126" cy="5347"/>
            </a:xfrm>
            <a:custGeom>
              <a:avLst/>
              <a:gdLst>
                <a:gd name="T0" fmla="*/ 5 w 5"/>
                <a:gd name="T1" fmla="*/ 4 h 5"/>
                <a:gd name="T2" fmla="*/ 5 w 5"/>
                <a:gd name="T3" fmla="*/ 0 h 5"/>
                <a:gd name="T4" fmla="*/ 0 w 5"/>
                <a:gd name="T5" fmla="*/ 5 h 5"/>
                <a:gd name="T6" fmla="*/ 5 w 5"/>
                <a:gd name="T7" fmla="*/ 4 h 5"/>
              </a:gdLst>
              <a:ahLst/>
              <a:cxnLst>
                <a:cxn ang="0">
                  <a:pos x="T0" y="T1"/>
                </a:cxn>
                <a:cxn ang="0">
                  <a:pos x="T2" y="T3"/>
                </a:cxn>
                <a:cxn ang="0">
                  <a:pos x="T4" y="T5"/>
                </a:cxn>
                <a:cxn ang="0">
                  <a:pos x="T6" y="T7"/>
                </a:cxn>
              </a:cxnLst>
              <a:rect l="0" t="0" r="r" b="b"/>
              <a:pathLst>
                <a:path w="5" h="5">
                  <a:moveTo>
                    <a:pt x="5" y="4"/>
                  </a:moveTo>
                  <a:cubicBezTo>
                    <a:pt x="5" y="3"/>
                    <a:pt x="5" y="1"/>
                    <a:pt x="5" y="0"/>
                  </a:cubicBezTo>
                  <a:cubicBezTo>
                    <a:pt x="4" y="2"/>
                    <a:pt x="2" y="3"/>
                    <a:pt x="0" y="5"/>
                  </a:cubicBezTo>
                  <a:cubicBezTo>
                    <a:pt x="2" y="4"/>
                    <a:pt x="3" y="4"/>
                    <a:pt x="5"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1" name="Freeform 355"/>
            <p:cNvSpPr>
              <a:spLocks/>
            </p:cNvSpPr>
            <p:nvPr/>
          </p:nvSpPr>
          <p:spPr bwMode="auto">
            <a:xfrm>
              <a:off x="513066" y="939274"/>
              <a:ext cx="26722" cy="12476"/>
            </a:xfrm>
            <a:custGeom>
              <a:avLst/>
              <a:gdLst>
                <a:gd name="T0" fmla="*/ 0 w 19"/>
                <a:gd name="T1" fmla="*/ 9 h 9"/>
                <a:gd name="T2" fmla="*/ 19 w 19"/>
                <a:gd name="T3" fmla="*/ 1 h 9"/>
                <a:gd name="T4" fmla="*/ 16 w 19"/>
                <a:gd name="T5" fmla="*/ 0 h 9"/>
                <a:gd name="T6" fmla="*/ 1 w 19"/>
                <a:gd name="T7" fmla="*/ 4 h 9"/>
                <a:gd name="T8" fmla="*/ 0 w 19"/>
                <a:gd name="T9" fmla="*/ 9 h 9"/>
              </a:gdLst>
              <a:ahLst/>
              <a:cxnLst>
                <a:cxn ang="0">
                  <a:pos x="T0" y="T1"/>
                </a:cxn>
                <a:cxn ang="0">
                  <a:pos x="T2" y="T3"/>
                </a:cxn>
                <a:cxn ang="0">
                  <a:pos x="T4" y="T5"/>
                </a:cxn>
                <a:cxn ang="0">
                  <a:pos x="T6" y="T7"/>
                </a:cxn>
                <a:cxn ang="0">
                  <a:pos x="T8" y="T9"/>
                </a:cxn>
              </a:cxnLst>
              <a:rect l="0" t="0" r="r" b="b"/>
              <a:pathLst>
                <a:path w="19" h="9">
                  <a:moveTo>
                    <a:pt x="0" y="9"/>
                  </a:moveTo>
                  <a:cubicBezTo>
                    <a:pt x="5" y="8"/>
                    <a:pt x="12" y="6"/>
                    <a:pt x="19" y="1"/>
                  </a:cubicBezTo>
                  <a:cubicBezTo>
                    <a:pt x="18" y="0"/>
                    <a:pt x="17" y="0"/>
                    <a:pt x="16" y="0"/>
                  </a:cubicBezTo>
                  <a:cubicBezTo>
                    <a:pt x="11" y="0"/>
                    <a:pt x="5" y="2"/>
                    <a:pt x="1" y="4"/>
                  </a:cubicBezTo>
                  <a:cubicBezTo>
                    <a:pt x="0" y="6"/>
                    <a:pt x="0" y="8"/>
                    <a:pt x="0" y="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2" name="Freeform 356"/>
            <p:cNvSpPr>
              <a:spLocks/>
            </p:cNvSpPr>
            <p:nvPr/>
          </p:nvSpPr>
          <p:spPr bwMode="auto">
            <a:xfrm>
              <a:off x="511284" y="939274"/>
              <a:ext cx="64133" cy="24952"/>
            </a:xfrm>
            <a:custGeom>
              <a:avLst/>
              <a:gdLst>
                <a:gd name="T0" fmla="*/ 0 w 46"/>
                <a:gd name="T1" fmla="*/ 12 h 17"/>
                <a:gd name="T2" fmla="*/ 0 w 46"/>
                <a:gd name="T3" fmla="*/ 14 h 17"/>
                <a:gd name="T4" fmla="*/ 7 w 46"/>
                <a:gd name="T5" fmla="*/ 12 h 17"/>
                <a:gd name="T6" fmla="*/ 46 w 46"/>
                <a:gd name="T7" fmla="*/ 17 h 17"/>
                <a:gd name="T8" fmla="*/ 25 w 46"/>
                <a:gd name="T9" fmla="*/ 0 h 17"/>
                <a:gd name="T10" fmla="*/ 0 w 46"/>
                <a:gd name="T11" fmla="*/ 12 h 17"/>
              </a:gdLst>
              <a:ahLst/>
              <a:cxnLst>
                <a:cxn ang="0">
                  <a:pos x="T0" y="T1"/>
                </a:cxn>
                <a:cxn ang="0">
                  <a:pos x="T2" y="T3"/>
                </a:cxn>
                <a:cxn ang="0">
                  <a:pos x="T4" y="T5"/>
                </a:cxn>
                <a:cxn ang="0">
                  <a:pos x="T6" y="T7"/>
                </a:cxn>
                <a:cxn ang="0">
                  <a:pos x="T8" y="T9"/>
                </a:cxn>
                <a:cxn ang="0">
                  <a:pos x="T10" y="T11"/>
                </a:cxn>
              </a:cxnLst>
              <a:rect l="0" t="0" r="r" b="b"/>
              <a:pathLst>
                <a:path w="46" h="17">
                  <a:moveTo>
                    <a:pt x="0" y="12"/>
                  </a:moveTo>
                  <a:cubicBezTo>
                    <a:pt x="0" y="12"/>
                    <a:pt x="0" y="13"/>
                    <a:pt x="0" y="14"/>
                  </a:cubicBezTo>
                  <a:cubicBezTo>
                    <a:pt x="2" y="13"/>
                    <a:pt x="4" y="12"/>
                    <a:pt x="7" y="12"/>
                  </a:cubicBezTo>
                  <a:cubicBezTo>
                    <a:pt x="18" y="9"/>
                    <a:pt x="32" y="10"/>
                    <a:pt x="46" y="17"/>
                  </a:cubicBezTo>
                  <a:cubicBezTo>
                    <a:pt x="42" y="9"/>
                    <a:pt x="34" y="3"/>
                    <a:pt x="25" y="0"/>
                  </a:cubicBezTo>
                  <a:cubicBezTo>
                    <a:pt x="15" y="7"/>
                    <a:pt x="6" y="10"/>
                    <a:pt x="0"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 name="Freeform 357"/>
            <p:cNvSpPr>
              <a:spLocks/>
            </p:cNvSpPr>
            <p:nvPr/>
          </p:nvSpPr>
          <p:spPr bwMode="auto">
            <a:xfrm>
              <a:off x="489907" y="957097"/>
              <a:ext cx="17815" cy="19605"/>
            </a:xfrm>
            <a:custGeom>
              <a:avLst/>
              <a:gdLst>
                <a:gd name="T0" fmla="*/ 12 w 12"/>
                <a:gd name="T1" fmla="*/ 4 h 14"/>
                <a:gd name="T2" fmla="*/ 12 w 12"/>
                <a:gd name="T3" fmla="*/ 0 h 14"/>
                <a:gd name="T4" fmla="*/ 7 w 12"/>
                <a:gd name="T5" fmla="*/ 1 h 14"/>
                <a:gd name="T6" fmla="*/ 6 w 12"/>
                <a:gd name="T7" fmla="*/ 1 h 14"/>
                <a:gd name="T8" fmla="*/ 0 w 12"/>
                <a:gd name="T9" fmla="*/ 14 h 14"/>
                <a:gd name="T10" fmla="*/ 12 w 12"/>
                <a:gd name="T11" fmla="*/ 4 h 14"/>
              </a:gdLst>
              <a:ahLst/>
              <a:cxnLst>
                <a:cxn ang="0">
                  <a:pos x="T0" y="T1"/>
                </a:cxn>
                <a:cxn ang="0">
                  <a:pos x="T2" y="T3"/>
                </a:cxn>
                <a:cxn ang="0">
                  <a:pos x="T4" y="T5"/>
                </a:cxn>
                <a:cxn ang="0">
                  <a:pos x="T6" y="T7"/>
                </a:cxn>
                <a:cxn ang="0">
                  <a:pos x="T8" y="T9"/>
                </a:cxn>
                <a:cxn ang="0">
                  <a:pos x="T10" y="T11"/>
                </a:cxn>
              </a:cxnLst>
              <a:rect l="0" t="0" r="r" b="b"/>
              <a:pathLst>
                <a:path w="12" h="14">
                  <a:moveTo>
                    <a:pt x="12" y="4"/>
                  </a:moveTo>
                  <a:cubicBezTo>
                    <a:pt x="12" y="3"/>
                    <a:pt x="12" y="1"/>
                    <a:pt x="12" y="0"/>
                  </a:cubicBezTo>
                  <a:cubicBezTo>
                    <a:pt x="10" y="0"/>
                    <a:pt x="8" y="1"/>
                    <a:pt x="7" y="1"/>
                  </a:cubicBezTo>
                  <a:cubicBezTo>
                    <a:pt x="7" y="1"/>
                    <a:pt x="6" y="1"/>
                    <a:pt x="6" y="1"/>
                  </a:cubicBezTo>
                  <a:cubicBezTo>
                    <a:pt x="3" y="5"/>
                    <a:pt x="1" y="9"/>
                    <a:pt x="0" y="14"/>
                  </a:cubicBezTo>
                  <a:cubicBezTo>
                    <a:pt x="2" y="12"/>
                    <a:pt x="6" y="7"/>
                    <a:pt x="12"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 name="Freeform 358"/>
            <p:cNvSpPr>
              <a:spLocks/>
            </p:cNvSpPr>
            <p:nvPr/>
          </p:nvSpPr>
          <p:spPr bwMode="auto">
            <a:xfrm>
              <a:off x="513066" y="976702"/>
              <a:ext cx="60570" cy="49904"/>
            </a:xfrm>
            <a:custGeom>
              <a:avLst/>
              <a:gdLst>
                <a:gd name="T0" fmla="*/ 2 w 43"/>
                <a:gd name="T1" fmla="*/ 1 h 37"/>
                <a:gd name="T2" fmla="*/ 0 w 43"/>
                <a:gd name="T3" fmla="*/ 2 h 37"/>
                <a:gd name="T4" fmla="*/ 23 w 43"/>
                <a:gd name="T5" fmla="*/ 37 h 37"/>
                <a:gd name="T6" fmla="*/ 43 w 43"/>
                <a:gd name="T7" fmla="*/ 23 h 37"/>
                <a:gd name="T8" fmla="*/ 2 w 43"/>
                <a:gd name="T9" fmla="*/ 1 h 37"/>
              </a:gdLst>
              <a:ahLst/>
              <a:cxnLst>
                <a:cxn ang="0">
                  <a:pos x="T0" y="T1"/>
                </a:cxn>
                <a:cxn ang="0">
                  <a:pos x="T2" y="T3"/>
                </a:cxn>
                <a:cxn ang="0">
                  <a:pos x="T4" y="T5"/>
                </a:cxn>
                <a:cxn ang="0">
                  <a:pos x="T6" y="T7"/>
                </a:cxn>
                <a:cxn ang="0">
                  <a:pos x="T8" y="T9"/>
                </a:cxn>
              </a:cxnLst>
              <a:rect l="0" t="0" r="r" b="b"/>
              <a:pathLst>
                <a:path w="43" h="37">
                  <a:moveTo>
                    <a:pt x="2" y="1"/>
                  </a:moveTo>
                  <a:cubicBezTo>
                    <a:pt x="1" y="1"/>
                    <a:pt x="0" y="1"/>
                    <a:pt x="0" y="2"/>
                  </a:cubicBezTo>
                  <a:cubicBezTo>
                    <a:pt x="2" y="16"/>
                    <a:pt x="10" y="28"/>
                    <a:pt x="23" y="37"/>
                  </a:cubicBezTo>
                  <a:cubicBezTo>
                    <a:pt x="32" y="35"/>
                    <a:pt x="39" y="30"/>
                    <a:pt x="43" y="23"/>
                  </a:cubicBezTo>
                  <a:cubicBezTo>
                    <a:pt x="35" y="16"/>
                    <a:pt x="15" y="0"/>
                    <a:pt x="2"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 name="Freeform 359"/>
            <p:cNvSpPr>
              <a:spLocks/>
            </p:cNvSpPr>
            <p:nvPr/>
          </p:nvSpPr>
          <p:spPr bwMode="auto">
            <a:xfrm>
              <a:off x="511284" y="955314"/>
              <a:ext cx="67696" cy="48123"/>
            </a:xfrm>
            <a:custGeom>
              <a:avLst/>
              <a:gdLst>
                <a:gd name="T0" fmla="*/ 7 w 49"/>
                <a:gd name="T1" fmla="*/ 4 h 35"/>
                <a:gd name="T2" fmla="*/ 0 w 49"/>
                <a:gd name="T3" fmla="*/ 7 h 35"/>
                <a:gd name="T4" fmla="*/ 0 w 49"/>
                <a:gd name="T5" fmla="*/ 14 h 35"/>
                <a:gd name="T6" fmla="*/ 2 w 49"/>
                <a:gd name="T7" fmla="*/ 13 h 35"/>
                <a:gd name="T8" fmla="*/ 46 w 49"/>
                <a:gd name="T9" fmla="*/ 35 h 35"/>
                <a:gd name="T10" fmla="*/ 49 w 49"/>
                <a:gd name="T11" fmla="*/ 21 h 35"/>
                <a:gd name="T12" fmla="*/ 48 w 49"/>
                <a:gd name="T13" fmla="*/ 11 h 35"/>
                <a:gd name="T14" fmla="*/ 7 w 49"/>
                <a:gd name="T15" fmla="*/ 4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5">
                  <a:moveTo>
                    <a:pt x="7" y="4"/>
                  </a:moveTo>
                  <a:cubicBezTo>
                    <a:pt x="5" y="4"/>
                    <a:pt x="2" y="5"/>
                    <a:pt x="0" y="7"/>
                  </a:cubicBezTo>
                  <a:cubicBezTo>
                    <a:pt x="0" y="9"/>
                    <a:pt x="0" y="11"/>
                    <a:pt x="0" y="14"/>
                  </a:cubicBezTo>
                  <a:cubicBezTo>
                    <a:pt x="1" y="13"/>
                    <a:pt x="2" y="13"/>
                    <a:pt x="2" y="13"/>
                  </a:cubicBezTo>
                  <a:cubicBezTo>
                    <a:pt x="17" y="12"/>
                    <a:pt x="36" y="27"/>
                    <a:pt x="46" y="35"/>
                  </a:cubicBezTo>
                  <a:cubicBezTo>
                    <a:pt x="48" y="31"/>
                    <a:pt x="49" y="26"/>
                    <a:pt x="49" y="21"/>
                  </a:cubicBezTo>
                  <a:cubicBezTo>
                    <a:pt x="49" y="17"/>
                    <a:pt x="49" y="14"/>
                    <a:pt x="48" y="11"/>
                  </a:cubicBezTo>
                  <a:cubicBezTo>
                    <a:pt x="33" y="3"/>
                    <a:pt x="19" y="0"/>
                    <a:pt x="7"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 name="Freeform 360"/>
            <p:cNvSpPr>
              <a:spLocks/>
            </p:cNvSpPr>
            <p:nvPr/>
          </p:nvSpPr>
          <p:spPr bwMode="auto">
            <a:xfrm>
              <a:off x="489907" y="966008"/>
              <a:ext cx="19597" cy="42775"/>
            </a:xfrm>
            <a:custGeom>
              <a:avLst/>
              <a:gdLst>
                <a:gd name="T0" fmla="*/ 10 w 13"/>
                <a:gd name="T1" fmla="*/ 9 h 31"/>
                <a:gd name="T2" fmla="*/ 13 w 13"/>
                <a:gd name="T3" fmla="*/ 7 h 31"/>
                <a:gd name="T4" fmla="*/ 12 w 13"/>
                <a:gd name="T5" fmla="*/ 6 h 31"/>
                <a:gd name="T6" fmla="*/ 12 w 13"/>
                <a:gd name="T7" fmla="*/ 0 h 31"/>
                <a:gd name="T8" fmla="*/ 0 w 13"/>
                <a:gd name="T9" fmla="*/ 14 h 31"/>
                <a:gd name="T10" fmla="*/ 5 w 13"/>
                <a:gd name="T11" fmla="*/ 31 h 31"/>
                <a:gd name="T12" fmla="*/ 10 w 13"/>
                <a:gd name="T13" fmla="*/ 9 h 31"/>
              </a:gdLst>
              <a:ahLst/>
              <a:cxnLst>
                <a:cxn ang="0">
                  <a:pos x="T0" y="T1"/>
                </a:cxn>
                <a:cxn ang="0">
                  <a:pos x="T2" y="T3"/>
                </a:cxn>
                <a:cxn ang="0">
                  <a:pos x="T4" y="T5"/>
                </a:cxn>
                <a:cxn ang="0">
                  <a:pos x="T6" y="T7"/>
                </a:cxn>
                <a:cxn ang="0">
                  <a:pos x="T8" y="T9"/>
                </a:cxn>
                <a:cxn ang="0">
                  <a:pos x="T10" y="T11"/>
                </a:cxn>
                <a:cxn ang="0">
                  <a:pos x="T12" y="T13"/>
                </a:cxn>
              </a:cxnLst>
              <a:rect l="0" t="0" r="r" b="b"/>
              <a:pathLst>
                <a:path w="13" h="31">
                  <a:moveTo>
                    <a:pt x="10" y="9"/>
                  </a:moveTo>
                  <a:cubicBezTo>
                    <a:pt x="11" y="8"/>
                    <a:pt x="12" y="8"/>
                    <a:pt x="13" y="7"/>
                  </a:cubicBezTo>
                  <a:cubicBezTo>
                    <a:pt x="12" y="7"/>
                    <a:pt x="12" y="6"/>
                    <a:pt x="12" y="6"/>
                  </a:cubicBezTo>
                  <a:cubicBezTo>
                    <a:pt x="12" y="4"/>
                    <a:pt x="12" y="2"/>
                    <a:pt x="12" y="0"/>
                  </a:cubicBezTo>
                  <a:cubicBezTo>
                    <a:pt x="7" y="4"/>
                    <a:pt x="2" y="10"/>
                    <a:pt x="0" y="14"/>
                  </a:cubicBezTo>
                  <a:cubicBezTo>
                    <a:pt x="0" y="20"/>
                    <a:pt x="2" y="26"/>
                    <a:pt x="5" y="31"/>
                  </a:cubicBezTo>
                  <a:cubicBezTo>
                    <a:pt x="5" y="26"/>
                    <a:pt x="5" y="15"/>
                    <a:pt x="10" y="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7" name="Freeform 361"/>
            <p:cNvSpPr>
              <a:spLocks/>
            </p:cNvSpPr>
            <p:nvPr/>
          </p:nvSpPr>
          <p:spPr bwMode="auto">
            <a:xfrm>
              <a:off x="500595" y="980267"/>
              <a:ext cx="39193" cy="48123"/>
            </a:xfrm>
            <a:custGeom>
              <a:avLst/>
              <a:gdLst>
                <a:gd name="T0" fmla="*/ 6 w 28"/>
                <a:gd name="T1" fmla="*/ 0 h 35"/>
                <a:gd name="T2" fmla="*/ 5 w 28"/>
                <a:gd name="T3" fmla="*/ 1 h 35"/>
                <a:gd name="T4" fmla="*/ 2 w 28"/>
                <a:gd name="T5" fmla="*/ 25 h 35"/>
                <a:gd name="T6" fmla="*/ 25 w 28"/>
                <a:gd name="T7" fmla="*/ 35 h 35"/>
                <a:gd name="T8" fmla="*/ 28 w 28"/>
                <a:gd name="T9" fmla="*/ 35 h 35"/>
                <a:gd name="T10" fmla="*/ 6 w 28"/>
                <a:gd name="T11" fmla="*/ 0 h 35"/>
              </a:gdLst>
              <a:ahLst/>
              <a:cxnLst>
                <a:cxn ang="0">
                  <a:pos x="T0" y="T1"/>
                </a:cxn>
                <a:cxn ang="0">
                  <a:pos x="T2" y="T3"/>
                </a:cxn>
                <a:cxn ang="0">
                  <a:pos x="T4" y="T5"/>
                </a:cxn>
                <a:cxn ang="0">
                  <a:pos x="T6" y="T7"/>
                </a:cxn>
                <a:cxn ang="0">
                  <a:pos x="T8" y="T9"/>
                </a:cxn>
                <a:cxn ang="0">
                  <a:pos x="T10" y="T11"/>
                </a:cxn>
              </a:cxnLst>
              <a:rect l="0" t="0" r="r" b="b"/>
              <a:pathLst>
                <a:path w="28" h="35">
                  <a:moveTo>
                    <a:pt x="6" y="0"/>
                  </a:moveTo>
                  <a:cubicBezTo>
                    <a:pt x="6" y="0"/>
                    <a:pt x="5" y="1"/>
                    <a:pt x="5" y="1"/>
                  </a:cubicBezTo>
                  <a:cubicBezTo>
                    <a:pt x="0" y="7"/>
                    <a:pt x="1" y="21"/>
                    <a:pt x="2" y="25"/>
                  </a:cubicBezTo>
                  <a:cubicBezTo>
                    <a:pt x="8" y="31"/>
                    <a:pt x="16" y="35"/>
                    <a:pt x="25" y="35"/>
                  </a:cubicBezTo>
                  <a:cubicBezTo>
                    <a:pt x="26" y="35"/>
                    <a:pt x="27" y="35"/>
                    <a:pt x="28" y="35"/>
                  </a:cubicBezTo>
                  <a:cubicBezTo>
                    <a:pt x="14" y="24"/>
                    <a:pt x="8" y="11"/>
                    <a:pt x="6"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8" name="Freeform 362"/>
            <p:cNvSpPr>
              <a:spLocks/>
            </p:cNvSpPr>
            <p:nvPr/>
          </p:nvSpPr>
          <p:spPr bwMode="auto">
            <a:xfrm>
              <a:off x="2125305" y="661235"/>
              <a:ext cx="7126" cy="5346"/>
            </a:xfrm>
            <a:custGeom>
              <a:avLst/>
              <a:gdLst>
                <a:gd name="T0" fmla="*/ 4 w 4"/>
                <a:gd name="T1" fmla="*/ 3 h 4"/>
                <a:gd name="T2" fmla="*/ 4 w 4"/>
                <a:gd name="T3" fmla="*/ 0 h 4"/>
                <a:gd name="T4" fmla="*/ 0 w 4"/>
                <a:gd name="T5" fmla="*/ 4 h 4"/>
                <a:gd name="T6" fmla="*/ 4 w 4"/>
                <a:gd name="T7" fmla="*/ 3 h 4"/>
              </a:gdLst>
              <a:ahLst/>
              <a:cxnLst>
                <a:cxn ang="0">
                  <a:pos x="T0" y="T1"/>
                </a:cxn>
                <a:cxn ang="0">
                  <a:pos x="T2" y="T3"/>
                </a:cxn>
                <a:cxn ang="0">
                  <a:pos x="T4" y="T5"/>
                </a:cxn>
                <a:cxn ang="0">
                  <a:pos x="T6" y="T7"/>
                </a:cxn>
              </a:cxnLst>
              <a:rect l="0" t="0" r="r" b="b"/>
              <a:pathLst>
                <a:path w="4" h="4">
                  <a:moveTo>
                    <a:pt x="4" y="3"/>
                  </a:moveTo>
                  <a:cubicBezTo>
                    <a:pt x="4" y="2"/>
                    <a:pt x="4" y="1"/>
                    <a:pt x="4" y="0"/>
                  </a:cubicBezTo>
                  <a:cubicBezTo>
                    <a:pt x="3" y="1"/>
                    <a:pt x="1" y="2"/>
                    <a:pt x="0" y="4"/>
                  </a:cubicBezTo>
                  <a:cubicBezTo>
                    <a:pt x="1" y="4"/>
                    <a:pt x="2" y="4"/>
                    <a:pt x="4" y="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9" name="Freeform 363"/>
            <p:cNvSpPr>
              <a:spLocks/>
            </p:cNvSpPr>
            <p:nvPr/>
          </p:nvSpPr>
          <p:spPr bwMode="auto">
            <a:xfrm>
              <a:off x="2135994" y="654106"/>
              <a:ext cx="24941" cy="12476"/>
            </a:xfrm>
            <a:custGeom>
              <a:avLst/>
              <a:gdLst>
                <a:gd name="T0" fmla="*/ 0 w 18"/>
                <a:gd name="T1" fmla="*/ 9 h 9"/>
                <a:gd name="T2" fmla="*/ 18 w 18"/>
                <a:gd name="T3" fmla="*/ 1 h 9"/>
                <a:gd name="T4" fmla="*/ 15 w 18"/>
                <a:gd name="T5" fmla="*/ 0 h 9"/>
                <a:gd name="T6" fmla="*/ 1 w 18"/>
                <a:gd name="T7" fmla="*/ 4 h 9"/>
                <a:gd name="T8" fmla="*/ 0 w 18"/>
                <a:gd name="T9" fmla="*/ 9 h 9"/>
              </a:gdLst>
              <a:ahLst/>
              <a:cxnLst>
                <a:cxn ang="0">
                  <a:pos x="T0" y="T1"/>
                </a:cxn>
                <a:cxn ang="0">
                  <a:pos x="T2" y="T3"/>
                </a:cxn>
                <a:cxn ang="0">
                  <a:pos x="T4" y="T5"/>
                </a:cxn>
                <a:cxn ang="0">
                  <a:pos x="T6" y="T7"/>
                </a:cxn>
                <a:cxn ang="0">
                  <a:pos x="T8" y="T9"/>
                </a:cxn>
              </a:cxnLst>
              <a:rect l="0" t="0" r="r" b="b"/>
              <a:pathLst>
                <a:path w="18" h="9">
                  <a:moveTo>
                    <a:pt x="0" y="9"/>
                  </a:moveTo>
                  <a:cubicBezTo>
                    <a:pt x="4" y="8"/>
                    <a:pt x="11" y="5"/>
                    <a:pt x="18" y="1"/>
                  </a:cubicBezTo>
                  <a:cubicBezTo>
                    <a:pt x="17" y="1"/>
                    <a:pt x="16" y="0"/>
                    <a:pt x="15" y="0"/>
                  </a:cubicBezTo>
                  <a:cubicBezTo>
                    <a:pt x="10" y="0"/>
                    <a:pt x="5" y="2"/>
                    <a:pt x="1" y="4"/>
                  </a:cubicBezTo>
                  <a:cubicBezTo>
                    <a:pt x="0" y="5"/>
                    <a:pt x="0" y="7"/>
                    <a:pt x="0" y="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0" name="Freeform 364"/>
            <p:cNvSpPr>
              <a:spLocks/>
            </p:cNvSpPr>
            <p:nvPr/>
          </p:nvSpPr>
          <p:spPr bwMode="auto">
            <a:xfrm>
              <a:off x="2135994" y="655887"/>
              <a:ext cx="57007" cy="21388"/>
            </a:xfrm>
            <a:custGeom>
              <a:avLst/>
              <a:gdLst>
                <a:gd name="T0" fmla="*/ 0 w 42"/>
                <a:gd name="T1" fmla="*/ 11 h 16"/>
                <a:gd name="T2" fmla="*/ 0 w 42"/>
                <a:gd name="T3" fmla="*/ 13 h 16"/>
                <a:gd name="T4" fmla="*/ 6 w 42"/>
                <a:gd name="T5" fmla="*/ 11 h 16"/>
                <a:gd name="T6" fmla="*/ 42 w 42"/>
                <a:gd name="T7" fmla="*/ 16 h 16"/>
                <a:gd name="T8" fmla="*/ 22 w 42"/>
                <a:gd name="T9" fmla="*/ 0 h 16"/>
                <a:gd name="T10" fmla="*/ 0 w 42"/>
                <a:gd name="T11" fmla="*/ 11 h 16"/>
              </a:gdLst>
              <a:ahLst/>
              <a:cxnLst>
                <a:cxn ang="0">
                  <a:pos x="T0" y="T1"/>
                </a:cxn>
                <a:cxn ang="0">
                  <a:pos x="T2" y="T3"/>
                </a:cxn>
                <a:cxn ang="0">
                  <a:pos x="T4" y="T5"/>
                </a:cxn>
                <a:cxn ang="0">
                  <a:pos x="T6" y="T7"/>
                </a:cxn>
                <a:cxn ang="0">
                  <a:pos x="T8" y="T9"/>
                </a:cxn>
                <a:cxn ang="0">
                  <a:pos x="T10" y="T11"/>
                </a:cxn>
              </a:cxnLst>
              <a:rect l="0" t="0" r="r" b="b"/>
              <a:pathLst>
                <a:path w="42" h="16">
                  <a:moveTo>
                    <a:pt x="0" y="11"/>
                  </a:moveTo>
                  <a:cubicBezTo>
                    <a:pt x="0" y="11"/>
                    <a:pt x="0" y="12"/>
                    <a:pt x="0" y="13"/>
                  </a:cubicBezTo>
                  <a:cubicBezTo>
                    <a:pt x="2" y="12"/>
                    <a:pt x="4" y="11"/>
                    <a:pt x="6" y="11"/>
                  </a:cubicBezTo>
                  <a:cubicBezTo>
                    <a:pt x="17" y="8"/>
                    <a:pt x="29" y="9"/>
                    <a:pt x="42" y="16"/>
                  </a:cubicBezTo>
                  <a:cubicBezTo>
                    <a:pt x="38" y="8"/>
                    <a:pt x="31" y="2"/>
                    <a:pt x="22" y="0"/>
                  </a:cubicBezTo>
                  <a:cubicBezTo>
                    <a:pt x="14" y="7"/>
                    <a:pt x="6" y="9"/>
                    <a:pt x="0" y="1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1" name="Freeform 365"/>
            <p:cNvSpPr>
              <a:spLocks/>
            </p:cNvSpPr>
            <p:nvPr/>
          </p:nvSpPr>
          <p:spPr bwMode="auto">
            <a:xfrm>
              <a:off x="2116399" y="670146"/>
              <a:ext cx="16033" cy="17823"/>
            </a:xfrm>
            <a:custGeom>
              <a:avLst/>
              <a:gdLst>
                <a:gd name="T0" fmla="*/ 10 w 11"/>
                <a:gd name="T1" fmla="*/ 3 h 13"/>
                <a:gd name="T2" fmla="*/ 11 w 11"/>
                <a:gd name="T3" fmla="*/ 0 h 13"/>
                <a:gd name="T4" fmla="*/ 6 w 11"/>
                <a:gd name="T5" fmla="*/ 0 h 13"/>
                <a:gd name="T6" fmla="*/ 5 w 11"/>
                <a:gd name="T7" fmla="*/ 0 h 13"/>
                <a:gd name="T8" fmla="*/ 0 w 11"/>
                <a:gd name="T9" fmla="*/ 13 h 13"/>
                <a:gd name="T10" fmla="*/ 10 w 11"/>
                <a:gd name="T11" fmla="*/ 3 h 13"/>
              </a:gdLst>
              <a:ahLst/>
              <a:cxnLst>
                <a:cxn ang="0">
                  <a:pos x="T0" y="T1"/>
                </a:cxn>
                <a:cxn ang="0">
                  <a:pos x="T2" y="T3"/>
                </a:cxn>
                <a:cxn ang="0">
                  <a:pos x="T4" y="T5"/>
                </a:cxn>
                <a:cxn ang="0">
                  <a:pos x="T6" y="T7"/>
                </a:cxn>
                <a:cxn ang="0">
                  <a:pos x="T8" y="T9"/>
                </a:cxn>
                <a:cxn ang="0">
                  <a:pos x="T10" y="T11"/>
                </a:cxn>
              </a:cxnLst>
              <a:rect l="0" t="0" r="r" b="b"/>
              <a:pathLst>
                <a:path w="11" h="13">
                  <a:moveTo>
                    <a:pt x="10" y="3"/>
                  </a:moveTo>
                  <a:cubicBezTo>
                    <a:pt x="10" y="2"/>
                    <a:pt x="10" y="1"/>
                    <a:pt x="11" y="0"/>
                  </a:cubicBezTo>
                  <a:cubicBezTo>
                    <a:pt x="8" y="0"/>
                    <a:pt x="7" y="0"/>
                    <a:pt x="6" y="0"/>
                  </a:cubicBezTo>
                  <a:cubicBezTo>
                    <a:pt x="5" y="0"/>
                    <a:pt x="5" y="0"/>
                    <a:pt x="5" y="0"/>
                  </a:cubicBezTo>
                  <a:cubicBezTo>
                    <a:pt x="2" y="4"/>
                    <a:pt x="0" y="8"/>
                    <a:pt x="0" y="13"/>
                  </a:cubicBezTo>
                  <a:cubicBezTo>
                    <a:pt x="1" y="11"/>
                    <a:pt x="5" y="7"/>
                    <a:pt x="10" y="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2" name="Freeform 366"/>
            <p:cNvSpPr>
              <a:spLocks/>
            </p:cNvSpPr>
            <p:nvPr/>
          </p:nvSpPr>
          <p:spPr bwMode="auto">
            <a:xfrm>
              <a:off x="2135994" y="687969"/>
              <a:ext cx="53444" cy="46340"/>
            </a:xfrm>
            <a:custGeom>
              <a:avLst/>
              <a:gdLst>
                <a:gd name="T0" fmla="*/ 1 w 39"/>
                <a:gd name="T1" fmla="*/ 1 h 33"/>
                <a:gd name="T2" fmla="*/ 0 w 39"/>
                <a:gd name="T3" fmla="*/ 1 h 33"/>
                <a:gd name="T4" fmla="*/ 21 w 39"/>
                <a:gd name="T5" fmla="*/ 33 h 33"/>
                <a:gd name="T6" fmla="*/ 39 w 39"/>
                <a:gd name="T7" fmla="*/ 20 h 33"/>
                <a:gd name="T8" fmla="*/ 1 w 39"/>
                <a:gd name="T9" fmla="*/ 1 h 33"/>
              </a:gdLst>
              <a:ahLst/>
              <a:cxnLst>
                <a:cxn ang="0">
                  <a:pos x="T0" y="T1"/>
                </a:cxn>
                <a:cxn ang="0">
                  <a:pos x="T2" y="T3"/>
                </a:cxn>
                <a:cxn ang="0">
                  <a:pos x="T4" y="T5"/>
                </a:cxn>
                <a:cxn ang="0">
                  <a:pos x="T6" y="T7"/>
                </a:cxn>
                <a:cxn ang="0">
                  <a:pos x="T8" y="T9"/>
                </a:cxn>
              </a:cxnLst>
              <a:rect l="0" t="0" r="r" b="b"/>
              <a:pathLst>
                <a:path w="39" h="33">
                  <a:moveTo>
                    <a:pt x="1" y="1"/>
                  </a:moveTo>
                  <a:cubicBezTo>
                    <a:pt x="1" y="1"/>
                    <a:pt x="0" y="1"/>
                    <a:pt x="0" y="1"/>
                  </a:cubicBezTo>
                  <a:cubicBezTo>
                    <a:pt x="2" y="14"/>
                    <a:pt x="9" y="25"/>
                    <a:pt x="21" y="33"/>
                  </a:cubicBezTo>
                  <a:cubicBezTo>
                    <a:pt x="29" y="32"/>
                    <a:pt x="35" y="27"/>
                    <a:pt x="39" y="20"/>
                  </a:cubicBezTo>
                  <a:cubicBezTo>
                    <a:pt x="32" y="14"/>
                    <a:pt x="14" y="0"/>
                    <a:pt x="1"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3" name="Freeform 367"/>
            <p:cNvSpPr>
              <a:spLocks/>
            </p:cNvSpPr>
            <p:nvPr/>
          </p:nvSpPr>
          <p:spPr bwMode="auto">
            <a:xfrm>
              <a:off x="2135994" y="668364"/>
              <a:ext cx="60570" cy="44557"/>
            </a:xfrm>
            <a:custGeom>
              <a:avLst/>
              <a:gdLst>
                <a:gd name="T0" fmla="*/ 7 w 45"/>
                <a:gd name="T1" fmla="*/ 3 h 32"/>
                <a:gd name="T2" fmla="*/ 0 w 45"/>
                <a:gd name="T3" fmla="*/ 6 h 32"/>
                <a:gd name="T4" fmla="*/ 0 w 45"/>
                <a:gd name="T5" fmla="*/ 12 h 32"/>
                <a:gd name="T6" fmla="*/ 2 w 45"/>
                <a:gd name="T7" fmla="*/ 12 h 32"/>
                <a:gd name="T8" fmla="*/ 42 w 45"/>
                <a:gd name="T9" fmla="*/ 32 h 32"/>
                <a:gd name="T10" fmla="*/ 45 w 45"/>
                <a:gd name="T11" fmla="*/ 19 h 32"/>
                <a:gd name="T12" fmla="*/ 43 w 45"/>
                <a:gd name="T13" fmla="*/ 10 h 32"/>
                <a:gd name="T14" fmla="*/ 7 w 45"/>
                <a:gd name="T15" fmla="*/ 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32">
                  <a:moveTo>
                    <a:pt x="7" y="3"/>
                  </a:moveTo>
                  <a:cubicBezTo>
                    <a:pt x="4" y="4"/>
                    <a:pt x="2" y="5"/>
                    <a:pt x="0" y="6"/>
                  </a:cubicBezTo>
                  <a:cubicBezTo>
                    <a:pt x="0" y="8"/>
                    <a:pt x="0" y="10"/>
                    <a:pt x="0" y="12"/>
                  </a:cubicBezTo>
                  <a:cubicBezTo>
                    <a:pt x="1" y="12"/>
                    <a:pt x="2" y="12"/>
                    <a:pt x="2" y="12"/>
                  </a:cubicBezTo>
                  <a:cubicBezTo>
                    <a:pt x="15" y="11"/>
                    <a:pt x="33" y="24"/>
                    <a:pt x="42" y="32"/>
                  </a:cubicBezTo>
                  <a:cubicBezTo>
                    <a:pt x="44" y="28"/>
                    <a:pt x="45" y="24"/>
                    <a:pt x="45" y="19"/>
                  </a:cubicBezTo>
                  <a:cubicBezTo>
                    <a:pt x="45" y="16"/>
                    <a:pt x="44" y="12"/>
                    <a:pt x="43" y="10"/>
                  </a:cubicBezTo>
                  <a:cubicBezTo>
                    <a:pt x="30" y="2"/>
                    <a:pt x="17" y="0"/>
                    <a:pt x="7" y="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 name="Freeform 368"/>
            <p:cNvSpPr>
              <a:spLocks/>
            </p:cNvSpPr>
            <p:nvPr/>
          </p:nvSpPr>
          <p:spPr bwMode="auto">
            <a:xfrm>
              <a:off x="2114616" y="679058"/>
              <a:ext cx="17815" cy="39211"/>
            </a:xfrm>
            <a:custGeom>
              <a:avLst/>
              <a:gdLst>
                <a:gd name="T0" fmla="*/ 9 w 12"/>
                <a:gd name="T1" fmla="*/ 8 h 28"/>
                <a:gd name="T2" fmla="*/ 12 w 12"/>
                <a:gd name="T3" fmla="*/ 6 h 28"/>
                <a:gd name="T4" fmla="*/ 12 w 12"/>
                <a:gd name="T5" fmla="*/ 5 h 28"/>
                <a:gd name="T6" fmla="*/ 11 w 12"/>
                <a:gd name="T7" fmla="*/ 0 h 28"/>
                <a:gd name="T8" fmla="*/ 0 w 12"/>
                <a:gd name="T9" fmla="*/ 12 h 28"/>
                <a:gd name="T10" fmla="*/ 5 w 12"/>
                <a:gd name="T11" fmla="*/ 28 h 28"/>
                <a:gd name="T12" fmla="*/ 9 w 12"/>
                <a:gd name="T13" fmla="*/ 8 h 28"/>
              </a:gdLst>
              <a:ahLst/>
              <a:cxnLst>
                <a:cxn ang="0">
                  <a:pos x="T0" y="T1"/>
                </a:cxn>
                <a:cxn ang="0">
                  <a:pos x="T2" y="T3"/>
                </a:cxn>
                <a:cxn ang="0">
                  <a:pos x="T4" y="T5"/>
                </a:cxn>
                <a:cxn ang="0">
                  <a:pos x="T6" y="T7"/>
                </a:cxn>
                <a:cxn ang="0">
                  <a:pos x="T8" y="T9"/>
                </a:cxn>
                <a:cxn ang="0">
                  <a:pos x="T10" y="T11"/>
                </a:cxn>
                <a:cxn ang="0">
                  <a:pos x="T12" y="T13"/>
                </a:cxn>
              </a:cxnLst>
              <a:rect l="0" t="0" r="r" b="b"/>
              <a:pathLst>
                <a:path w="12" h="28">
                  <a:moveTo>
                    <a:pt x="9" y="8"/>
                  </a:moveTo>
                  <a:cubicBezTo>
                    <a:pt x="10" y="7"/>
                    <a:pt x="11" y="6"/>
                    <a:pt x="12" y="6"/>
                  </a:cubicBezTo>
                  <a:cubicBezTo>
                    <a:pt x="12" y="5"/>
                    <a:pt x="12" y="5"/>
                    <a:pt x="12" y="5"/>
                  </a:cubicBezTo>
                  <a:cubicBezTo>
                    <a:pt x="11" y="3"/>
                    <a:pt x="11" y="1"/>
                    <a:pt x="11" y="0"/>
                  </a:cubicBezTo>
                  <a:cubicBezTo>
                    <a:pt x="7" y="2"/>
                    <a:pt x="2" y="9"/>
                    <a:pt x="0" y="12"/>
                  </a:cubicBezTo>
                  <a:cubicBezTo>
                    <a:pt x="0" y="18"/>
                    <a:pt x="2" y="23"/>
                    <a:pt x="5" y="28"/>
                  </a:cubicBezTo>
                  <a:cubicBezTo>
                    <a:pt x="5" y="22"/>
                    <a:pt x="5" y="13"/>
                    <a:pt x="9" y="8"/>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5" name="Freeform 369"/>
            <p:cNvSpPr>
              <a:spLocks/>
            </p:cNvSpPr>
            <p:nvPr/>
          </p:nvSpPr>
          <p:spPr bwMode="auto">
            <a:xfrm>
              <a:off x="2123524" y="689752"/>
              <a:ext cx="37411" cy="44557"/>
            </a:xfrm>
            <a:custGeom>
              <a:avLst/>
              <a:gdLst>
                <a:gd name="T0" fmla="*/ 5 w 26"/>
                <a:gd name="T1" fmla="*/ 0 h 32"/>
                <a:gd name="T2" fmla="*/ 4 w 26"/>
                <a:gd name="T3" fmla="*/ 1 h 32"/>
                <a:gd name="T4" fmla="*/ 1 w 26"/>
                <a:gd name="T5" fmla="*/ 23 h 32"/>
                <a:gd name="T6" fmla="*/ 23 w 26"/>
                <a:gd name="T7" fmla="*/ 32 h 32"/>
                <a:gd name="T8" fmla="*/ 26 w 26"/>
                <a:gd name="T9" fmla="*/ 32 h 32"/>
                <a:gd name="T10" fmla="*/ 5 w 26"/>
                <a:gd name="T11" fmla="*/ 0 h 32"/>
              </a:gdLst>
              <a:ahLst/>
              <a:cxnLst>
                <a:cxn ang="0">
                  <a:pos x="T0" y="T1"/>
                </a:cxn>
                <a:cxn ang="0">
                  <a:pos x="T2" y="T3"/>
                </a:cxn>
                <a:cxn ang="0">
                  <a:pos x="T4" y="T5"/>
                </a:cxn>
                <a:cxn ang="0">
                  <a:pos x="T6" y="T7"/>
                </a:cxn>
                <a:cxn ang="0">
                  <a:pos x="T8" y="T9"/>
                </a:cxn>
                <a:cxn ang="0">
                  <a:pos x="T10" y="T11"/>
                </a:cxn>
              </a:cxnLst>
              <a:rect l="0" t="0" r="r" b="b"/>
              <a:pathLst>
                <a:path w="26" h="32">
                  <a:moveTo>
                    <a:pt x="5" y="0"/>
                  </a:moveTo>
                  <a:cubicBezTo>
                    <a:pt x="5" y="1"/>
                    <a:pt x="5" y="1"/>
                    <a:pt x="4" y="1"/>
                  </a:cubicBezTo>
                  <a:cubicBezTo>
                    <a:pt x="0" y="7"/>
                    <a:pt x="1" y="19"/>
                    <a:pt x="1" y="23"/>
                  </a:cubicBezTo>
                  <a:cubicBezTo>
                    <a:pt x="7" y="29"/>
                    <a:pt x="14" y="32"/>
                    <a:pt x="23" y="32"/>
                  </a:cubicBezTo>
                  <a:cubicBezTo>
                    <a:pt x="24" y="32"/>
                    <a:pt x="25" y="32"/>
                    <a:pt x="26" y="32"/>
                  </a:cubicBezTo>
                  <a:cubicBezTo>
                    <a:pt x="12" y="22"/>
                    <a:pt x="7" y="10"/>
                    <a:pt x="5"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6" name="Freeform 370"/>
            <p:cNvSpPr>
              <a:spLocks/>
            </p:cNvSpPr>
            <p:nvPr/>
          </p:nvSpPr>
          <p:spPr bwMode="auto">
            <a:xfrm>
              <a:off x="1683498" y="1065817"/>
              <a:ext cx="1782" cy="3565"/>
            </a:xfrm>
            <a:custGeom>
              <a:avLst/>
              <a:gdLst>
                <a:gd name="T0" fmla="*/ 2 w 3"/>
                <a:gd name="T1" fmla="*/ 2 h 3"/>
                <a:gd name="T2" fmla="*/ 3 w 3"/>
                <a:gd name="T3" fmla="*/ 0 h 3"/>
                <a:gd name="T4" fmla="*/ 0 w 3"/>
                <a:gd name="T5" fmla="*/ 3 h 3"/>
                <a:gd name="T6" fmla="*/ 2 w 3"/>
                <a:gd name="T7" fmla="*/ 2 h 3"/>
              </a:gdLst>
              <a:ahLst/>
              <a:cxnLst>
                <a:cxn ang="0">
                  <a:pos x="T0" y="T1"/>
                </a:cxn>
                <a:cxn ang="0">
                  <a:pos x="T2" y="T3"/>
                </a:cxn>
                <a:cxn ang="0">
                  <a:pos x="T4" y="T5"/>
                </a:cxn>
                <a:cxn ang="0">
                  <a:pos x="T6" y="T7"/>
                </a:cxn>
              </a:cxnLst>
              <a:rect l="0" t="0" r="r" b="b"/>
              <a:pathLst>
                <a:path w="3" h="3">
                  <a:moveTo>
                    <a:pt x="2" y="2"/>
                  </a:moveTo>
                  <a:cubicBezTo>
                    <a:pt x="2" y="2"/>
                    <a:pt x="2" y="1"/>
                    <a:pt x="3" y="0"/>
                  </a:cubicBezTo>
                  <a:cubicBezTo>
                    <a:pt x="1" y="1"/>
                    <a:pt x="0" y="2"/>
                    <a:pt x="0" y="3"/>
                  </a:cubicBezTo>
                  <a:cubicBezTo>
                    <a:pt x="0" y="3"/>
                    <a:pt x="1" y="3"/>
                    <a:pt x="2"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7" name="Freeform 371"/>
            <p:cNvSpPr>
              <a:spLocks/>
            </p:cNvSpPr>
            <p:nvPr/>
          </p:nvSpPr>
          <p:spPr bwMode="auto">
            <a:xfrm>
              <a:off x="1687061" y="1060471"/>
              <a:ext cx="17815" cy="7129"/>
            </a:xfrm>
            <a:custGeom>
              <a:avLst/>
              <a:gdLst>
                <a:gd name="T0" fmla="*/ 0 w 12"/>
                <a:gd name="T1" fmla="*/ 6 h 6"/>
                <a:gd name="T2" fmla="*/ 12 w 12"/>
                <a:gd name="T3" fmla="*/ 1 h 6"/>
                <a:gd name="T4" fmla="*/ 10 w 12"/>
                <a:gd name="T5" fmla="*/ 0 h 6"/>
                <a:gd name="T6" fmla="*/ 1 w 12"/>
                <a:gd name="T7" fmla="*/ 3 h 6"/>
                <a:gd name="T8" fmla="*/ 0 w 12"/>
                <a:gd name="T9" fmla="*/ 6 h 6"/>
              </a:gdLst>
              <a:ahLst/>
              <a:cxnLst>
                <a:cxn ang="0">
                  <a:pos x="T0" y="T1"/>
                </a:cxn>
                <a:cxn ang="0">
                  <a:pos x="T2" y="T3"/>
                </a:cxn>
                <a:cxn ang="0">
                  <a:pos x="T4" y="T5"/>
                </a:cxn>
                <a:cxn ang="0">
                  <a:pos x="T6" y="T7"/>
                </a:cxn>
                <a:cxn ang="0">
                  <a:pos x="T8" y="T9"/>
                </a:cxn>
              </a:cxnLst>
              <a:rect l="0" t="0" r="r" b="b"/>
              <a:pathLst>
                <a:path w="12" h="6">
                  <a:moveTo>
                    <a:pt x="0" y="6"/>
                  </a:moveTo>
                  <a:cubicBezTo>
                    <a:pt x="3" y="5"/>
                    <a:pt x="8" y="4"/>
                    <a:pt x="12" y="1"/>
                  </a:cubicBezTo>
                  <a:cubicBezTo>
                    <a:pt x="12" y="1"/>
                    <a:pt x="11" y="0"/>
                    <a:pt x="10" y="0"/>
                  </a:cubicBezTo>
                  <a:cubicBezTo>
                    <a:pt x="7" y="0"/>
                    <a:pt x="4" y="1"/>
                    <a:pt x="1" y="3"/>
                  </a:cubicBezTo>
                  <a:cubicBezTo>
                    <a:pt x="1" y="4"/>
                    <a:pt x="0" y="5"/>
                    <a:pt x="0"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8" name="Freeform 372"/>
            <p:cNvSpPr>
              <a:spLocks/>
            </p:cNvSpPr>
            <p:nvPr/>
          </p:nvSpPr>
          <p:spPr bwMode="auto">
            <a:xfrm>
              <a:off x="1687061" y="1062252"/>
              <a:ext cx="39193" cy="14258"/>
            </a:xfrm>
            <a:custGeom>
              <a:avLst/>
              <a:gdLst>
                <a:gd name="T0" fmla="*/ 0 w 28"/>
                <a:gd name="T1" fmla="*/ 7 h 11"/>
                <a:gd name="T2" fmla="*/ 0 w 28"/>
                <a:gd name="T3" fmla="*/ 9 h 11"/>
                <a:gd name="T4" fmla="*/ 4 w 28"/>
                <a:gd name="T5" fmla="*/ 7 h 11"/>
                <a:gd name="T6" fmla="*/ 28 w 28"/>
                <a:gd name="T7" fmla="*/ 11 h 11"/>
                <a:gd name="T8" fmla="*/ 15 w 28"/>
                <a:gd name="T9" fmla="*/ 0 h 11"/>
                <a:gd name="T10" fmla="*/ 0 w 28"/>
                <a:gd name="T11" fmla="*/ 7 h 11"/>
              </a:gdLst>
              <a:ahLst/>
              <a:cxnLst>
                <a:cxn ang="0">
                  <a:pos x="T0" y="T1"/>
                </a:cxn>
                <a:cxn ang="0">
                  <a:pos x="T2" y="T3"/>
                </a:cxn>
                <a:cxn ang="0">
                  <a:pos x="T4" y="T5"/>
                </a:cxn>
                <a:cxn ang="0">
                  <a:pos x="T6" y="T7"/>
                </a:cxn>
                <a:cxn ang="0">
                  <a:pos x="T8" y="T9"/>
                </a:cxn>
                <a:cxn ang="0">
                  <a:pos x="T10" y="T11"/>
                </a:cxn>
              </a:cxnLst>
              <a:rect l="0" t="0" r="r" b="b"/>
              <a:pathLst>
                <a:path w="28" h="11">
                  <a:moveTo>
                    <a:pt x="0" y="7"/>
                  </a:moveTo>
                  <a:cubicBezTo>
                    <a:pt x="0" y="8"/>
                    <a:pt x="0" y="8"/>
                    <a:pt x="0" y="9"/>
                  </a:cubicBezTo>
                  <a:cubicBezTo>
                    <a:pt x="1" y="8"/>
                    <a:pt x="2" y="8"/>
                    <a:pt x="4" y="7"/>
                  </a:cubicBezTo>
                  <a:cubicBezTo>
                    <a:pt x="11" y="5"/>
                    <a:pt x="19" y="6"/>
                    <a:pt x="28" y="11"/>
                  </a:cubicBezTo>
                  <a:cubicBezTo>
                    <a:pt x="25" y="5"/>
                    <a:pt x="21" y="1"/>
                    <a:pt x="15" y="0"/>
                  </a:cubicBezTo>
                  <a:cubicBezTo>
                    <a:pt x="9" y="4"/>
                    <a:pt x="4" y="6"/>
                    <a:pt x="0" y="7"/>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9" name="Freeform 373"/>
            <p:cNvSpPr>
              <a:spLocks/>
            </p:cNvSpPr>
            <p:nvPr/>
          </p:nvSpPr>
          <p:spPr bwMode="auto">
            <a:xfrm>
              <a:off x="1672809" y="1071165"/>
              <a:ext cx="10689" cy="12476"/>
            </a:xfrm>
            <a:custGeom>
              <a:avLst/>
              <a:gdLst>
                <a:gd name="T0" fmla="*/ 8 w 8"/>
                <a:gd name="T1" fmla="*/ 3 h 9"/>
                <a:gd name="T2" fmla="*/ 8 w 8"/>
                <a:gd name="T3" fmla="*/ 0 h 9"/>
                <a:gd name="T4" fmla="*/ 5 w 8"/>
                <a:gd name="T5" fmla="*/ 1 h 9"/>
                <a:gd name="T6" fmla="*/ 4 w 8"/>
                <a:gd name="T7" fmla="*/ 1 h 9"/>
                <a:gd name="T8" fmla="*/ 0 w 8"/>
                <a:gd name="T9" fmla="*/ 9 h 9"/>
                <a:gd name="T10" fmla="*/ 8 w 8"/>
                <a:gd name="T11" fmla="*/ 3 h 9"/>
              </a:gdLst>
              <a:ahLst/>
              <a:cxnLst>
                <a:cxn ang="0">
                  <a:pos x="T0" y="T1"/>
                </a:cxn>
                <a:cxn ang="0">
                  <a:pos x="T2" y="T3"/>
                </a:cxn>
                <a:cxn ang="0">
                  <a:pos x="T4" y="T5"/>
                </a:cxn>
                <a:cxn ang="0">
                  <a:pos x="T6" y="T7"/>
                </a:cxn>
                <a:cxn ang="0">
                  <a:pos x="T8" y="T9"/>
                </a:cxn>
                <a:cxn ang="0">
                  <a:pos x="T10" y="T11"/>
                </a:cxn>
              </a:cxnLst>
              <a:rect l="0" t="0" r="r" b="b"/>
              <a:pathLst>
                <a:path w="8" h="9">
                  <a:moveTo>
                    <a:pt x="8" y="3"/>
                  </a:moveTo>
                  <a:cubicBezTo>
                    <a:pt x="8" y="2"/>
                    <a:pt x="8" y="1"/>
                    <a:pt x="8" y="0"/>
                  </a:cubicBezTo>
                  <a:cubicBezTo>
                    <a:pt x="6" y="1"/>
                    <a:pt x="5" y="1"/>
                    <a:pt x="5" y="1"/>
                  </a:cubicBezTo>
                  <a:cubicBezTo>
                    <a:pt x="4" y="1"/>
                    <a:pt x="4" y="1"/>
                    <a:pt x="4" y="1"/>
                  </a:cubicBezTo>
                  <a:cubicBezTo>
                    <a:pt x="2" y="3"/>
                    <a:pt x="1" y="6"/>
                    <a:pt x="0" y="9"/>
                  </a:cubicBezTo>
                  <a:cubicBezTo>
                    <a:pt x="2" y="8"/>
                    <a:pt x="4" y="5"/>
                    <a:pt x="8" y="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0" name="Freeform 374"/>
            <p:cNvSpPr>
              <a:spLocks/>
            </p:cNvSpPr>
            <p:nvPr/>
          </p:nvSpPr>
          <p:spPr bwMode="auto">
            <a:xfrm>
              <a:off x="1687061" y="1083640"/>
              <a:ext cx="39193" cy="32081"/>
            </a:xfrm>
            <a:custGeom>
              <a:avLst/>
              <a:gdLst>
                <a:gd name="T0" fmla="*/ 1 w 27"/>
                <a:gd name="T1" fmla="*/ 1 h 23"/>
                <a:gd name="T2" fmla="*/ 0 w 27"/>
                <a:gd name="T3" fmla="*/ 1 h 23"/>
                <a:gd name="T4" fmla="*/ 15 w 27"/>
                <a:gd name="T5" fmla="*/ 23 h 23"/>
                <a:gd name="T6" fmla="*/ 27 w 27"/>
                <a:gd name="T7" fmla="*/ 14 h 23"/>
                <a:gd name="T8" fmla="*/ 1 w 27"/>
                <a:gd name="T9" fmla="*/ 1 h 23"/>
              </a:gdLst>
              <a:ahLst/>
              <a:cxnLst>
                <a:cxn ang="0">
                  <a:pos x="T0" y="T1"/>
                </a:cxn>
                <a:cxn ang="0">
                  <a:pos x="T2" y="T3"/>
                </a:cxn>
                <a:cxn ang="0">
                  <a:pos x="T4" y="T5"/>
                </a:cxn>
                <a:cxn ang="0">
                  <a:pos x="T6" y="T7"/>
                </a:cxn>
                <a:cxn ang="0">
                  <a:pos x="T8" y="T9"/>
                </a:cxn>
              </a:cxnLst>
              <a:rect l="0" t="0" r="r" b="b"/>
              <a:pathLst>
                <a:path w="27" h="23">
                  <a:moveTo>
                    <a:pt x="1" y="1"/>
                  </a:moveTo>
                  <a:cubicBezTo>
                    <a:pt x="1" y="1"/>
                    <a:pt x="0" y="1"/>
                    <a:pt x="0" y="1"/>
                  </a:cubicBezTo>
                  <a:cubicBezTo>
                    <a:pt x="2" y="10"/>
                    <a:pt x="7" y="17"/>
                    <a:pt x="15" y="23"/>
                  </a:cubicBezTo>
                  <a:cubicBezTo>
                    <a:pt x="20" y="22"/>
                    <a:pt x="24" y="19"/>
                    <a:pt x="27" y="14"/>
                  </a:cubicBezTo>
                  <a:cubicBezTo>
                    <a:pt x="22" y="10"/>
                    <a:pt x="10" y="0"/>
                    <a:pt x="1"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1" name="Freeform 375"/>
            <p:cNvSpPr>
              <a:spLocks/>
            </p:cNvSpPr>
            <p:nvPr/>
          </p:nvSpPr>
          <p:spPr bwMode="auto">
            <a:xfrm>
              <a:off x="1687061" y="1071165"/>
              <a:ext cx="40975" cy="30299"/>
            </a:xfrm>
            <a:custGeom>
              <a:avLst/>
              <a:gdLst>
                <a:gd name="T0" fmla="*/ 4 w 30"/>
                <a:gd name="T1" fmla="*/ 2 h 22"/>
                <a:gd name="T2" fmla="*/ 0 w 30"/>
                <a:gd name="T3" fmla="*/ 4 h 22"/>
                <a:gd name="T4" fmla="*/ 0 w 30"/>
                <a:gd name="T5" fmla="*/ 8 h 22"/>
                <a:gd name="T6" fmla="*/ 1 w 30"/>
                <a:gd name="T7" fmla="*/ 8 h 22"/>
                <a:gd name="T8" fmla="*/ 28 w 30"/>
                <a:gd name="T9" fmla="*/ 22 h 22"/>
                <a:gd name="T10" fmla="*/ 30 w 30"/>
                <a:gd name="T11" fmla="*/ 12 h 22"/>
                <a:gd name="T12" fmla="*/ 29 w 30"/>
                <a:gd name="T13" fmla="*/ 6 h 22"/>
                <a:gd name="T14" fmla="*/ 4 w 30"/>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2">
                  <a:moveTo>
                    <a:pt x="4" y="2"/>
                  </a:moveTo>
                  <a:cubicBezTo>
                    <a:pt x="2" y="2"/>
                    <a:pt x="1" y="3"/>
                    <a:pt x="0" y="4"/>
                  </a:cubicBezTo>
                  <a:cubicBezTo>
                    <a:pt x="0" y="5"/>
                    <a:pt x="0" y="7"/>
                    <a:pt x="0" y="8"/>
                  </a:cubicBezTo>
                  <a:cubicBezTo>
                    <a:pt x="0" y="8"/>
                    <a:pt x="1" y="8"/>
                    <a:pt x="1" y="8"/>
                  </a:cubicBezTo>
                  <a:cubicBezTo>
                    <a:pt x="10" y="7"/>
                    <a:pt x="22" y="16"/>
                    <a:pt x="28" y="22"/>
                  </a:cubicBezTo>
                  <a:cubicBezTo>
                    <a:pt x="29" y="19"/>
                    <a:pt x="30" y="16"/>
                    <a:pt x="30" y="12"/>
                  </a:cubicBezTo>
                  <a:cubicBezTo>
                    <a:pt x="30" y="10"/>
                    <a:pt x="30" y="8"/>
                    <a:pt x="29" y="6"/>
                  </a:cubicBezTo>
                  <a:cubicBezTo>
                    <a:pt x="20" y="1"/>
                    <a:pt x="11" y="0"/>
                    <a:pt x="4"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2" name="Freeform 376"/>
            <p:cNvSpPr>
              <a:spLocks/>
            </p:cNvSpPr>
            <p:nvPr/>
          </p:nvSpPr>
          <p:spPr bwMode="auto">
            <a:xfrm>
              <a:off x="1672809" y="1078294"/>
              <a:ext cx="10689" cy="26734"/>
            </a:xfrm>
            <a:custGeom>
              <a:avLst/>
              <a:gdLst>
                <a:gd name="T0" fmla="*/ 6 w 8"/>
                <a:gd name="T1" fmla="*/ 5 h 19"/>
                <a:gd name="T2" fmla="*/ 8 w 8"/>
                <a:gd name="T3" fmla="*/ 4 h 19"/>
                <a:gd name="T4" fmla="*/ 8 w 8"/>
                <a:gd name="T5" fmla="*/ 3 h 19"/>
                <a:gd name="T6" fmla="*/ 8 w 8"/>
                <a:gd name="T7" fmla="*/ 0 h 19"/>
                <a:gd name="T8" fmla="*/ 0 w 8"/>
                <a:gd name="T9" fmla="*/ 8 h 19"/>
                <a:gd name="T10" fmla="*/ 4 w 8"/>
                <a:gd name="T11" fmla="*/ 19 h 19"/>
                <a:gd name="T12" fmla="*/ 6 w 8"/>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8" h="19">
                  <a:moveTo>
                    <a:pt x="6" y="5"/>
                  </a:moveTo>
                  <a:cubicBezTo>
                    <a:pt x="7" y="5"/>
                    <a:pt x="7" y="4"/>
                    <a:pt x="8" y="4"/>
                  </a:cubicBezTo>
                  <a:cubicBezTo>
                    <a:pt x="8" y="4"/>
                    <a:pt x="8" y="3"/>
                    <a:pt x="8" y="3"/>
                  </a:cubicBezTo>
                  <a:cubicBezTo>
                    <a:pt x="8" y="2"/>
                    <a:pt x="8" y="1"/>
                    <a:pt x="8" y="0"/>
                  </a:cubicBezTo>
                  <a:cubicBezTo>
                    <a:pt x="5" y="2"/>
                    <a:pt x="2" y="6"/>
                    <a:pt x="0" y="8"/>
                  </a:cubicBezTo>
                  <a:cubicBezTo>
                    <a:pt x="0" y="12"/>
                    <a:pt x="2" y="16"/>
                    <a:pt x="4" y="19"/>
                  </a:cubicBezTo>
                  <a:cubicBezTo>
                    <a:pt x="3" y="15"/>
                    <a:pt x="4" y="9"/>
                    <a:pt x="6"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3" name="Freeform 377"/>
            <p:cNvSpPr>
              <a:spLocks/>
            </p:cNvSpPr>
            <p:nvPr/>
          </p:nvSpPr>
          <p:spPr bwMode="auto">
            <a:xfrm>
              <a:off x="1681717" y="1085423"/>
              <a:ext cx="23159" cy="32081"/>
            </a:xfrm>
            <a:custGeom>
              <a:avLst/>
              <a:gdLst>
                <a:gd name="T0" fmla="*/ 3 w 17"/>
                <a:gd name="T1" fmla="*/ 0 h 22"/>
                <a:gd name="T2" fmla="*/ 3 w 17"/>
                <a:gd name="T3" fmla="*/ 1 h 22"/>
                <a:gd name="T4" fmla="*/ 1 w 17"/>
                <a:gd name="T5" fmla="*/ 15 h 22"/>
                <a:gd name="T6" fmla="*/ 15 w 17"/>
                <a:gd name="T7" fmla="*/ 22 h 22"/>
                <a:gd name="T8" fmla="*/ 17 w 17"/>
                <a:gd name="T9" fmla="*/ 21 h 22"/>
                <a:gd name="T10" fmla="*/ 3 w 17"/>
                <a:gd name="T11" fmla="*/ 0 h 22"/>
              </a:gdLst>
              <a:ahLst/>
              <a:cxnLst>
                <a:cxn ang="0">
                  <a:pos x="T0" y="T1"/>
                </a:cxn>
                <a:cxn ang="0">
                  <a:pos x="T2" y="T3"/>
                </a:cxn>
                <a:cxn ang="0">
                  <a:pos x="T4" y="T5"/>
                </a:cxn>
                <a:cxn ang="0">
                  <a:pos x="T6" y="T7"/>
                </a:cxn>
                <a:cxn ang="0">
                  <a:pos x="T8" y="T9"/>
                </a:cxn>
                <a:cxn ang="0">
                  <a:pos x="T10" y="T11"/>
                </a:cxn>
              </a:cxnLst>
              <a:rect l="0" t="0" r="r" b="b"/>
              <a:pathLst>
                <a:path w="17" h="22">
                  <a:moveTo>
                    <a:pt x="3" y="0"/>
                  </a:moveTo>
                  <a:cubicBezTo>
                    <a:pt x="3" y="0"/>
                    <a:pt x="3" y="0"/>
                    <a:pt x="3" y="1"/>
                  </a:cubicBezTo>
                  <a:cubicBezTo>
                    <a:pt x="0" y="4"/>
                    <a:pt x="0" y="13"/>
                    <a:pt x="1" y="15"/>
                  </a:cubicBezTo>
                  <a:cubicBezTo>
                    <a:pt x="4" y="19"/>
                    <a:pt x="9" y="22"/>
                    <a:pt x="15" y="22"/>
                  </a:cubicBezTo>
                  <a:cubicBezTo>
                    <a:pt x="16" y="22"/>
                    <a:pt x="17" y="21"/>
                    <a:pt x="17" y="21"/>
                  </a:cubicBezTo>
                  <a:cubicBezTo>
                    <a:pt x="8" y="14"/>
                    <a:pt x="5" y="6"/>
                    <a:pt x="3"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 name="Freeform 378"/>
            <p:cNvSpPr>
              <a:spLocks/>
            </p:cNvSpPr>
            <p:nvPr/>
          </p:nvSpPr>
          <p:spPr bwMode="auto">
            <a:xfrm>
              <a:off x="1222095" y="2322341"/>
              <a:ext cx="5344" cy="3565"/>
            </a:xfrm>
            <a:custGeom>
              <a:avLst/>
              <a:gdLst>
                <a:gd name="T0" fmla="*/ 2 w 3"/>
                <a:gd name="T1" fmla="*/ 2 h 2"/>
                <a:gd name="T2" fmla="*/ 3 w 3"/>
                <a:gd name="T3" fmla="*/ 0 h 2"/>
                <a:gd name="T4" fmla="*/ 0 w 3"/>
                <a:gd name="T5" fmla="*/ 2 h 2"/>
                <a:gd name="T6" fmla="*/ 2 w 3"/>
                <a:gd name="T7" fmla="*/ 2 h 2"/>
              </a:gdLst>
              <a:ahLst/>
              <a:cxnLst>
                <a:cxn ang="0">
                  <a:pos x="T0" y="T1"/>
                </a:cxn>
                <a:cxn ang="0">
                  <a:pos x="T2" y="T3"/>
                </a:cxn>
                <a:cxn ang="0">
                  <a:pos x="T4" y="T5"/>
                </a:cxn>
                <a:cxn ang="0">
                  <a:pos x="T6" y="T7"/>
                </a:cxn>
              </a:cxnLst>
              <a:rect l="0" t="0" r="r" b="b"/>
              <a:pathLst>
                <a:path w="3" h="2">
                  <a:moveTo>
                    <a:pt x="2" y="2"/>
                  </a:moveTo>
                  <a:cubicBezTo>
                    <a:pt x="2" y="1"/>
                    <a:pt x="3" y="0"/>
                    <a:pt x="3" y="0"/>
                  </a:cubicBezTo>
                  <a:cubicBezTo>
                    <a:pt x="2" y="0"/>
                    <a:pt x="1" y="1"/>
                    <a:pt x="0" y="2"/>
                  </a:cubicBezTo>
                  <a:cubicBezTo>
                    <a:pt x="1" y="2"/>
                    <a:pt x="1" y="2"/>
                    <a:pt x="2"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 name="Freeform 379"/>
            <p:cNvSpPr>
              <a:spLocks/>
            </p:cNvSpPr>
            <p:nvPr/>
          </p:nvSpPr>
          <p:spPr bwMode="auto">
            <a:xfrm>
              <a:off x="1229221" y="2316994"/>
              <a:ext cx="17815" cy="8912"/>
            </a:xfrm>
            <a:custGeom>
              <a:avLst/>
              <a:gdLst>
                <a:gd name="T0" fmla="*/ 0 w 13"/>
                <a:gd name="T1" fmla="*/ 6 h 6"/>
                <a:gd name="T2" fmla="*/ 13 w 13"/>
                <a:gd name="T3" fmla="*/ 0 h 6"/>
                <a:gd name="T4" fmla="*/ 10 w 13"/>
                <a:gd name="T5" fmla="*/ 0 h 6"/>
                <a:gd name="T6" fmla="*/ 1 w 13"/>
                <a:gd name="T7" fmla="*/ 2 h 6"/>
                <a:gd name="T8" fmla="*/ 0 w 13"/>
                <a:gd name="T9" fmla="*/ 6 h 6"/>
              </a:gdLst>
              <a:ahLst/>
              <a:cxnLst>
                <a:cxn ang="0">
                  <a:pos x="T0" y="T1"/>
                </a:cxn>
                <a:cxn ang="0">
                  <a:pos x="T2" y="T3"/>
                </a:cxn>
                <a:cxn ang="0">
                  <a:pos x="T4" y="T5"/>
                </a:cxn>
                <a:cxn ang="0">
                  <a:pos x="T6" y="T7"/>
                </a:cxn>
                <a:cxn ang="0">
                  <a:pos x="T8" y="T9"/>
                </a:cxn>
              </a:cxnLst>
              <a:rect l="0" t="0" r="r" b="b"/>
              <a:pathLst>
                <a:path w="13" h="6">
                  <a:moveTo>
                    <a:pt x="0" y="6"/>
                  </a:moveTo>
                  <a:cubicBezTo>
                    <a:pt x="3" y="5"/>
                    <a:pt x="8" y="3"/>
                    <a:pt x="13" y="0"/>
                  </a:cubicBezTo>
                  <a:cubicBezTo>
                    <a:pt x="12" y="0"/>
                    <a:pt x="11" y="0"/>
                    <a:pt x="10" y="0"/>
                  </a:cubicBezTo>
                  <a:cubicBezTo>
                    <a:pt x="7" y="0"/>
                    <a:pt x="4" y="1"/>
                    <a:pt x="1" y="2"/>
                  </a:cubicBezTo>
                  <a:cubicBezTo>
                    <a:pt x="1" y="3"/>
                    <a:pt x="0" y="4"/>
                    <a:pt x="0"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6" name="Freeform 380"/>
            <p:cNvSpPr>
              <a:spLocks/>
            </p:cNvSpPr>
            <p:nvPr/>
          </p:nvSpPr>
          <p:spPr bwMode="auto">
            <a:xfrm>
              <a:off x="1229221" y="2318777"/>
              <a:ext cx="37411" cy="12476"/>
            </a:xfrm>
            <a:custGeom>
              <a:avLst/>
              <a:gdLst>
                <a:gd name="T0" fmla="*/ 0 w 28"/>
                <a:gd name="T1" fmla="*/ 6 h 10"/>
                <a:gd name="T2" fmla="*/ 0 w 28"/>
                <a:gd name="T3" fmla="*/ 8 h 10"/>
                <a:gd name="T4" fmla="*/ 4 w 28"/>
                <a:gd name="T5" fmla="*/ 7 h 10"/>
                <a:gd name="T6" fmla="*/ 28 w 28"/>
                <a:gd name="T7" fmla="*/ 10 h 10"/>
                <a:gd name="T8" fmla="*/ 15 w 28"/>
                <a:gd name="T9" fmla="*/ 0 h 10"/>
                <a:gd name="T10" fmla="*/ 0 w 28"/>
                <a:gd name="T11" fmla="*/ 6 h 10"/>
              </a:gdLst>
              <a:ahLst/>
              <a:cxnLst>
                <a:cxn ang="0">
                  <a:pos x="T0" y="T1"/>
                </a:cxn>
                <a:cxn ang="0">
                  <a:pos x="T2" y="T3"/>
                </a:cxn>
                <a:cxn ang="0">
                  <a:pos x="T4" y="T5"/>
                </a:cxn>
                <a:cxn ang="0">
                  <a:pos x="T6" y="T7"/>
                </a:cxn>
                <a:cxn ang="0">
                  <a:pos x="T8" y="T9"/>
                </a:cxn>
                <a:cxn ang="0">
                  <a:pos x="T10" y="T11"/>
                </a:cxn>
              </a:cxnLst>
              <a:rect l="0" t="0" r="r" b="b"/>
              <a:pathLst>
                <a:path w="28" h="10">
                  <a:moveTo>
                    <a:pt x="0" y="6"/>
                  </a:moveTo>
                  <a:cubicBezTo>
                    <a:pt x="0" y="7"/>
                    <a:pt x="0" y="8"/>
                    <a:pt x="0" y="8"/>
                  </a:cubicBezTo>
                  <a:cubicBezTo>
                    <a:pt x="1" y="8"/>
                    <a:pt x="2" y="7"/>
                    <a:pt x="4" y="7"/>
                  </a:cubicBezTo>
                  <a:cubicBezTo>
                    <a:pt x="11" y="5"/>
                    <a:pt x="19" y="6"/>
                    <a:pt x="28" y="10"/>
                  </a:cubicBezTo>
                  <a:cubicBezTo>
                    <a:pt x="26" y="5"/>
                    <a:pt x="21" y="1"/>
                    <a:pt x="15" y="0"/>
                  </a:cubicBezTo>
                  <a:cubicBezTo>
                    <a:pt x="9" y="4"/>
                    <a:pt x="4" y="6"/>
                    <a:pt x="0"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7" name="Freeform 381"/>
            <p:cNvSpPr>
              <a:spLocks/>
            </p:cNvSpPr>
            <p:nvPr/>
          </p:nvSpPr>
          <p:spPr bwMode="auto">
            <a:xfrm>
              <a:off x="1216750" y="2329470"/>
              <a:ext cx="8908" cy="12476"/>
            </a:xfrm>
            <a:custGeom>
              <a:avLst/>
              <a:gdLst>
                <a:gd name="T0" fmla="*/ 7 w 7"/>
                <a:gd name="T1" fmla="*/ 2 h 9"/>
                <a:gd name="T2" fmla="*/ 7 w 7"/>
                <a:gd name="T3" fmla="*/ 0 h 9"/>
                <a:gd name="T4" fmla="*/ 4 w 7"/>
                <a:gd name="T5" fmla="*/ 0 h 9"/>
                <a:gd name="T6" fmla="*/ 3 w 7"/>
                <a:gd name="T7" fmla="*/ 0 h 9"/>
                <a:gd name="T8" fmla="*/ 0 w 7"/>
                <a:gd name="T9" fmla="*/ 9 h 9"/>
                <a:gd name="T10" fmla="*/ 7 w 7"/>
                <a:gd name="T11" fmla="*/ 2 h 9"/>
              </a:gdLst>
              <a:ahLst/>
              <a:cxnLst>
                <a:cxn ang="0">
                  <a:pos x="T0" y="T1"/>
                </a:cxn>
                <a:cxn ang="0">
                  <a:pos x="T2" y="T3"/>
                </a:cxn>
                <a:cxn ang="0">
                  <a:pos x="T4" y="T5"/>
                </a:cxn>
                <a:cxn ang="0">
                  <a:pos x="T6" y="T7"/>
                </a:cxn>
                <a:cxn ang="0">
                  <a:pos x="T8" y="T9"/>
                </a:cxn>
                <a:cxn ang="0">
                  <a:pos x="T10" y="T11"/>
                </a:cxn>
              </a:cxnLst>
              <a:rect l="0" t="0" r="r" b="b"/>
              <a:pathLst>
                <a:path w="7" h="9">
                  <a:moveTo>
                    <a:pt x="7" y="2"/>
                  </a:moveTo>
                  <a:cubicBezTo>
                    <a:pt x="7" y="1"/>
                    <a:pt x="7" y="1"/>
                    <a:pt x="7" y="0"/>
                  </a:cubicBezTo>
                  <a:cubicBezTo>
                    <a:pt x="6" y="0"/>
                    <a:pt x="5" y="0"/>
                    <a:pt x="4" y="0"/>
                  </a:cubicBezTo>
                  <a:cubicBezTo>
                    <a:pt x="4" y="0"/>
                    <a:pt x="3" y="0"/>
                    <a:pt x="3" y="0"/>
                  </a:cubicBezTo>
                  <a:cubicBezTo>
                    <a:pt x="1" y="3"/>
                    <a:pt x="0" y="5"/>
                    <a:pt x="0" y="9"/>
                  </a:cubicBezTo>
                  <a:cubicBezTo>
                    <a:pt x="1" y="7"/>
                    <a:pt x="3" y="4"/>
                    <a:pt x="7"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8" name="Freeform 382"/>
            <p:cNvSpPr>
              <a:spLocks/>
            </p:cNvSpPr>
            <p:nvPr/>
          </p:nvSpPr>
          <p:spPr bwMode="auto">
            <a:xfrm>
              <a:off x="1229221" y="2340164"/>
              <a:ext cx="35630" cy="32081"/>
            </a:xfrm>
            <a:custGeom>
              <a:avLst/>
              <a:gdLst>
                <a:gd name="T0" fmla="*/ 1 w 27"/>
                <a:gd name="T1" fmla="*/ 1 h 23"/>
                <a:gd name="T2" fmla="*/ 0 w 27"/>
                <a:gd name="T3" fmla="*/ 1 h 23"/>
                <a:gd name="T4" fmla="*/ 15 w 27"/>
                <a:gd name="T5" fmla="*/ 23 h 23"/>
                <a:gd name="T6" fmla="*/ 27 w 27"/>
                <a:gd name="T7" fmla="*/ 15 h 23"/>
                <a:gd name="T8" fmla="*/ 1 w 27"/>
                <a:gd name="T9" fmla="*/ 1 h 23"/>
              </a:gdLst>
              <a:ahLst/>
              <a:cxnLst>
                <a:cxn ang="0">
                  <a:pos x="T0" y="T1"/>
                </a:cxn>
                <a:cxn ang="0">
                  <a:pos x="T2" y="T3"/>
                </a:cxn>
                <a:cxn ang="0">
                  <a:pos x="T4" y="T5"/>
                </a:cxn>
                <a:cxn ang="0">
                  <a:pos x="T6" y="T7"/>
                </a:cxn>
                <a:cxn ang="0">
                  <a:pos x="T8" y="T9"/>
                </a:cxn>
              </a:cxnLst>
              <a:rect l="0" t="0" r="r" b="b"/>
              <a:pathLst>
                <a:path w="27" h="23">
                  <a:moveTo>
                    <a:pt x="1" y="1"/>
                  </a:moveTo>
                  <a:cubicBezTo>
                    <a:pt x="1" y="1"/>
                    <a:pt x="1" y="1"/>
                    <a:pt x="0" y="1"/>
                  </a:cubicBezTo>
                  <a:cubicBezTo>
                    <a:pt x="2" y="10"/>
                    <a:pt x="7" y="18"/>
                    <a:pt x="15" y="23"/>
                  </a:cubicBezTo>
                  <a:cubicBezTo>
                    <a:pt x="20" y="22"/>
                    <a:pt x="25" y="19"/>
                    <a:pt x="27" y="15"/>
                  </a:cubicBezTo>
                  <a:cubicBezTo>
                    <a:pt x="22" y="10"/>
                    <a:pt x="10" y="0"/>
                    <a:pt x="1"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9" name="Freeform 383"/>
            <p:cNvSpPr>
              <a:spLocks/>
            </p:cNvSpPr>
            <p:nvPr/>
          </p:nvSpPr>
          <p:spPr bwMode="auto">
            <a:xfrm>
              <a:off x="1229221" y="2327687"/>
              <a:ext cx="40973" cy="30300"/>
            </a:xfrm>
            <a:custGeom>
              <a:avLst/>
              <a:gdLst>
                <a:gd name="T0" fmla="*/ 4 w 30"/>
                <a:gd name="T1" fmla="*/ 2 h 22"/>
                <a:gd name="T2" fmla="*/ 0 w 30"/>
                <a:gd name="T3" fmla="*/ 4 h 22"/>
                <a:gd name="T4" fmla="*/ 0 w 30"/>
                <a:gd name="T5" fmla="*/ 9 h 22"/>
                <a:gd name="T6" fmla="*/ 1 w 30"/>
                <a:gd name="T7" fmla="*/ 8 h 22"/>
                <a:gd name="T8" fmla="*/ 28 w 30"/>
                <a:gd name="T9" fmla="*/ 22 h 22"/>
                <a:gd name="T10" fmla="*/ 30 w 30"/>
                <a:gd name="T11" fmla="*/ 13 h 22"/>
                <a:gd name="T12" fmla="*/ 29 w 30"/>
                <a:gd name="T13" fmla="*/ 7 h 22"/>
                <a:gd name="T14" fmla="*/ 4 w 30"/>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2">
                  <a:moveTo>
                    <a:pt x="4" y="2"/>
                  </a:moveTo>
                  <a:cubicBezTo>
                    <a:pt x="3" y="3"/>
                    <a:pt x="1" y="3"/>
                    <a:pt x="0" y="4"/>
                  </a:cubicBezTo>
                  <a:cubicBezTo>
                    <a:pt x="0" y="6"/>
                    <a:pt x="0" y="7"/>
                    <a:pt x="0" y="9"/>
                  </a:cubicBezTo>
                  <a:cubicBezTo>
                    <a:pt x="0" y="8"/>
                    <a:pt x="1" y="8"/>
                    <a:pt x="1" y="8"/>
                  </a:cubicBezTo>
                  <a:cubicBezTo>
                    <a:pt x="10" y="8"/>
                    <a:pt x="22" y="17"/>
                    <a:pt x="28" y="22"/>
                  </a:cubicBezTo>
                  <a:cubicBezTo>
                    <a:pt x="30" y="19"/>
                    <a:pt x="30" y="16"/>
                    <a:pt x="30" y="13"/>
                  </a:cubicBezTo>
                  <a:cubicBezTo>
                    <a:pt x="30" y="11"/>
                    <a:pt x="30" y="9"/>
                    <a:pt x="29" y="7"/>
                  </a:cubicBezTo>
                  <a:cubicBezTo>
                    <a:pt x="20" y="2"/>
                    <a:pt x="12" y="0"/>
                    <a:pt x="4"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0" name="Freeform 384"/>
            <p:cNvSpPr>
              <a:spLocks/>
            </p:cNvSpPr>
            <p:nvPr/>
          </p:nvSpPr>
          <p:spPr bwMode="auto">
            <a:xfrm>
              <a:off x="1214970" y="2333035"/>
              <a:ext cx="10689" cy="26734"/>
            </a:xfrm>
            <a:custGeom>
              <a:avLst/>
              <a:gdLst>
                <a:gd name="T0" fmla="*/ 7 w 8"/>
                <a:gd name="T1" fmla="*/ 6 h 19"/>
                <a:gd name="T2" fmla="*/ 8 w 8"/>
                <a:gd name="T3" fmla="*/ 4 h 19"/>
                <a:gd name="T4" fmla="*/ 8 w 8"/>
                <a:gd name="T5" fmla="*/ 4 h 19"/>
                <a:gd name="T6" fmla="*/ 8 w 8"/>
                <a:gd name="T7" fmla="*/ 0 h 19"/>
                <a:gd name="T8" fmla="*/ 0 w 8"/>
                <a:gd name="T9" fmla="*/ 9 h 19"/>
                <a:gd name="T10" fmla="*/ 4 w 8"/>
                <a:gd name="T11" fmla="*/ 19 h 19"/>
                <a:gd name="T12" fmla="*/ 7 w 8"/>
                <a:gd name="T13" fmla="*/ 6 h 19"/>
              </a:gdLst>
              <a:ahLst/>
              <a:cxnLst>
                <a:cxn ang="0">
                  <a:pos x="T0" y="T1"/>
                </a:cxn>
                <a:cxn ang="0">
                  <a:pos x="T2" y="T3"/>
                </a:cxn>
                <a:cxn ang="0">
                  <a:pos x="T4" y="T5"/>
                </a:cxn>
                <a:cxn ang="0">
                  <a:pos x="T6" y="T7"/>
                </a:cxn>
                <a:cxn ang="0">
                  <a:pos x="T8" y="T9"/>
                </a:cxn>
                <a:cxn ang="0">
                  <a:pos x="T10" y="T11"/>
                </a:cxn>
                <a:cxn ang="0">
                  <a:pos x="T12" y="T13"/>
                </a:cxn>
              </a:cxnLst>
              <a:rect l="0" t="0" r="r" b="b"/>
              <a:pathLst>
                <a:path w="8" h="19">
                  <a:moveTo>
                    <a:pt x="7" y="6"/>
                  </a:moveTo>
                  <a:cubicBezTo>
                    <a:pt x="7" y="5"/>
                    <a:pt x="8" y="5"/>
                    <a:pt x="8" y="4"/>
                  </a:cubicBezTo>
                  <a:cubicBezTo>
                    <a:pt x="8" y="4"/>
                    <a:pt x="8" y="4"/>
                    <a:pt x="8" y="4"/>
                  </a:cubicBezTo>
                  <a:cubicBezTo>
                    <a:pt x="8" y="3"/>
                    <a:pt x="8" y="1"/>
                    <a:pt x="8" y="0"/>
                  </a:cubicBezTo>
                  <a:cubicBezTo>
                    <a:pt x="5" y="2"/>
                    <a:pt x="2" y="6"/>
                    <a:pt x="0" y="9"/>
                  </a:cubicBezTo>
                  <a:cubicBezTo>
                    <a:pt x="1" y="13"/>
                    <a:pt x="2" y="16"/>
                    <a:pt x="4" y="19"/>
                  </a:cubicBezTo>
                  <a:cubicBezTo>
                    <a:pt x="4" y="16"/>
                    <a:pt x="4" y="9"/>
                    <a:pt x="7"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1" name="Freeform 385"/>
            <p:cNvSpPr>
              <a:spLocks/>
            </p:cNvSpPr>
            <p:nvPr/>
          </p:nvSpPr>
          <p:spPr bwMode="auto">
            <a:xfrm>
              <a:off x="1222095" y="2343729"/>
              <a:ext cx="24941" cy="30299"/>
            </a:xfrm>
            <a:custGeom>
              <a:avLst/>
              <a:gdLst>
                <a:gd name="T0" fmla="*/ 4 w 18"/>
                <a:gd name="T1" fmla="*/ 0 h 22"/>
                <a:gd name="T2" fmla="*/ 3 w 18"/>
                <a:gd name="T3" fmla="*/ 1 h 22"/>
                <a:gd name="T4" fmla="*/ 1 w 18"/>
                <a:gd name="T5" fmla="*/ 16 h 22"/>
                <a:gd name="T6" fmla="*/ 15 w 18"/>
                <a:gd name="T7" fmla="*/ 22 h 22"/>
                <a:gd name="T8" fmla="*/ 18 w 18"/>
                <a:gd name="T9" fmla="*/ 22 h 22"/>
                <a:gd name="T10" fmla="*/ 4 w 18"/>
                <a:gd name="T11" fmla="*/ 0 h 22"/>
              </a:gdLst>
              <a:ahLst/>
              <a:cxnLst>
                <a:cxn ang="0">
                  <a:pos x="T0" y="T1"/>
                </a:cxn>
                <a:cxn ang="0">
                  <a:pos x="T2" y="T3"/>
                </a:cxn>
                <a:cxn ang="0">
                  <a:pos x="T4" y="T5"/>
                </a:cxn>
                <a:cxn ang="0">
                  <a:pos x="T6" y="T7"/>
                </a:cxn>
                <a:cxn ang="0">
                  <a:pos x="T8" y="T9"/>
                </a:cxn>
                <a:cxn ang="0">
                  <a:pos x="T10" y="T11"/>
                </a:cxn>
              </a:cxnLst>
              <a:rect l="0" t="0" r="r" b="b"/>
              <a:pathLst>
                <a:path w="18" h="22">
                  <a:moveTo>
                    <a:pt x="4" y="0"/>
                  </a:moveTo>
                  <a:cubicBezTo>
                    <a:pt x="3" y="1"/>
                    <a:pt x="3" y="1"/>
                    <a:pt x="3" y="1"/>
                  </a:cubicBezTo>
                  <a:cubicBezTo>
                    <a:pt x="0" y="5"/>
                    <a:pt x="1" y="13"/>
                    <a:pt x="1" y="16"/>
                  </a:cubicBezTo>
                  <a:cubicBezTo>
                    <a:pt x="5" y="20"/>
                    <a:pt x="10" y="22"/>
                    <a:pt x="15" y="22"/>
                  </a:cubicBezTo>
                  <a:cubicBezTo>
                    <a:pt x="16" y="22"/>
                    <a:pt x="17" y="22"/>
                    <a:pt x="18" y="22"/>
                  </a:cubicBezTo>
                  <a:cubicBezTo>
                    <a:pt x="9" y="15"/>
                    <a:pt x="5" y="7"/>
                    <a:pt x="4"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2" name="Freeform 386"/>
            <p:cNvSpPr>
              <a:spLocks/>
            </p:cNvSpPr>
            <p:nvPr/>
          </p:nvSpPr>
          <p:spPr bwMode="auto">
            <a:xfrm>
              <a:off x="1608676" y="1839337"/>
              <a:ext cx="44538" cy="62381"/>
            </a:xfrm>
            <a:custGeom>
              <a:avLst/>
              <a:gdLst>
                <a:gd name="T0" fmla="*/ 16 w 33"/>
                <a:gd name="T1" fmla="*/ 44 h 44"/>
                <a:gd name="T2" fmla="*/ 33 w 33"/>
                <a:gd name="T3" fmla="*/ 39 h 44"/>
                <a:gd name="T4" fmla="*/ 31 w 33"/>
                <a:gd name="T5" fmla="*/ 16 h 44"/>
                <a:gd name="T6" fmla="*/ 15 w 33"/>
                <a:gd name="T7" fmla="*/ 3 h 44"/>
                <a:gd name="T8" fmla="*/ 7 w 33"/>
                <a:gd name="T9" fmla="*/ 22 h 44"/>
                <a:gd name="T10" fmla="*/ 16 w 33"/>
                <a:gd name="T11" fmla="*/ 44 h 44"/>
              </a:gdLst>
              <a:ahLst/>
              <a:cxnLst>
                <a:cxn ang="0">
                  <a:pos x="T0" y="T1"/>
                </a:cxn>
                <a:cxn ang="0">
                  <a:pos x="T2" y="T3"/>
                </a:cxn>
                <a:cxn ang="0">
                  <a:pos x="T4" y="T5"/>
                </a:cxn>
                <a:cxn ang="0">
                  <a:pos x="T6" y="T7"/>
                </a:cxn>
                <a:cxn ang="0">
                  <a:pos x="T8" y="T9"/>
                </a:cxn>
                <a:cxn ang="0">
                  <a:pos x="T10" y="T11"/>
                </a:cxn>
              </a:cxnLst>
              <a:rect l="0" t="0" r="r" b="b"/>
              <a:pathLst>
                <a:path w="33" h="44">
                  <a:moveTo>
                    <a:pt x="16" y="44"/>
                  </a:moveTo>
                  <a:cubicBezTo>
                    <a:pt x="33" y="39"/>
                    <a:pt x="33" y="39"/>
                    <a:pt x="33" y="39"/>
                  </a:cubicBezTo>
                  <a:cubicBezTo>
                    <a:pt x="32" y="35"/>
                    <a:pt x="32" y="28"/>
                    <a:pt x="31" y="16"/>
                  </a:cubicBezTo>
                  <a:cubicBezTo>
                    <a:pt x="30" y="0"/>
                    <a:pt x="18" y="2"/>
                    <a:pt x="15" y="3"/>
                  </a:cubicBezTo>
                  <a:cubicBezTo>
                    <a:pt x="11" y="3"/>
                    <a:pt x="0" y="8"/>
                    <a:pt x="7" y="22"/>
                  </a:cubicBezTo>
                  <a:cubicBezTo>
                    <a:pt x="11" y="33"/>
                    <a:pt x="14" y="40"/>
                    <a:pt x="16" y="4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3" name="Freeform 387"/>
            <p:cNvSpPr>
              <a:spLocks/>
            </p:cNvSpPr>
            <p:nvPr/>
          </p:nvSpPr>
          <p:spPr bwMode="auto">
            <a:xfrm>
              <a:off x="1631836" y="1903499"/>
              <a:ext cx="24941" cy="16041"/>
            </a:xfrm>
            <a:custGeom>
              <a:avLst/>
              <a:gdLst>
                <a:gd name="T0" fmla="*/ 0 w 18"/>
                <a:gd name="T1" fmla="*/ 4 h 12"/>
                <a:gd name="T2" fmla="*/ 1 w 18"/>
                <a:gd name="T3" fmla="*/ 12 h 12"/>
                <a:gd name="T4" fmla="*/ 18 w 18"/>
                <a:gd name="T5" fmla="*/ 7 h 12"/>
                <a:gd name="T6" fmla="*/ 16 w 18"/>
                <a:gd name="T7" fmla="*/ 0 h 12"/>
                <a:gd name="T8" fmla="*/ 0 w 18"/>
                <a:gd name="T9" fmla="*/ 4 h 12"/>
              </a:gdLst>
              <a:ahLst/>
              <a:cxnLst>
                <a:cxn ang="0">
                  <a:pos x="T0" y="T1"/>
                </a:cxn>
                <a:cxn ang="0">
                  <a:pos x="T2" y="T3"/>
                </a:cxn>
                <a:cxn ang="0">
                  <a:pos x="T4" y="T5"/>
                </a:cxn>
                <a:cxn ang="0">
                  <a:pos x="T6" y="T7"/>
                </a:cxn>
                <a:cxn ang="0">
                  <a:pos x="T8" y="T9"/>
                </a:cxn>
              </a:cxnLst>
              <a:rect l="0" t="0" r="r" b="b"/>
              <a:pathLst>
                <a:path w="18" h="12">
                  <a:moveTo>
                    <a:pt x="0" y="4"/>
                  </a:moveTo>
                  <a:cubicBezTo>
                    <a:pt x="0" y="6"/>
                    <a:pt x="0" y="9"/>
                    <a:pt x="1" y="12"/>
                  </a:cubicBezTo>
                  <a:cubicBezTo>
                    <a:pt x="18" y="7"/>
                    <a:pt x="18" y="7"/>
                    <a:pt x="18" y="7"/>
                  </a:cubicBezTo>
                  <a:cubicBezTo>
                    <a:pt x="17" y="4"/>
                    <a:pt x="16" y="2"/>
                    <a:pt x="16" y="0"/>
                  </a:cubicBezTo>
                  <a:lnTo>
                    <a:pt x="0" y="4"/>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 name="Freeform 388"/>
            <p:cNvSpPr>
              <a:spLocks/>
            </p:cNvSpPr>
            <p:nvPr/>
          </p:nvSpPr>
          <p:spPr bwMode="auto">
            <a:xfrm>
              <a:off x="1621147" y="1921322"/>
              <a:ext cx="76603" cy="131890"/>
            </a:xfrm>
            <a:custGeom>
              <a:avLst/>
              <a:gdLst>
                <a:gd name="T0" fmla="*/ 34 w 56"/>
                <a:gd name="T1" fmla="*/ 5 h 96"/>
                <a:gd name="T2" fmla="*/ 30 w 56"/>
                <a:gd name="T3" fmla="*/ 0 h 96"/>
                <a:gd name="T4" fmla="*/ 10 w 56"/>
                <a:gd name="T5" fmla="*/ 5 h 96"/>
                <a:gd name="T6" fmla="*/ 9 w 56"/>
                <a:gd name="T7" fmla="*/ 12 h 96"/>
                <a:gd name="T8" fmla="*/ 9 w 56"/>
                <a:gd name="T9" fmla="*/ 57 h 96"/>
                <a:gd name="T10" fmla="*/ 28 w 56"/>
                <a:gd name="T11" fmla="*/ 95 h 96"/>
                <a:gd name="T12" fmla="*/ 56 w 56"/>
                <a:gd name="T13" fmla="*/ 88 h 96"/>
                <a:gd name="T14" fmla="*/ 55 w 56"/>
                <a:gd name="T15" fmla="*/ 46 h 96"/>
                <a:gd name="T16" fmla="*/ 34 w 56"/>
                <a:gd name="T17" fmla="*/ 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96">
                  <a:moveTo>
                    <a:pt x="34" y="5"/>
                  </a:moveTo>
                  <a:cubicBezTo>
                    <a:pt x="33" y="3"/>
                    <a:pt x="31" y="2"/>
                    <a:pt x="30" y="0"/>
                  </a:cubicBezTo>
                  <a:cubicBezTo>
                    <a:pt x="10" y="5"/>
                    <a:pt x="10" y="5"/>
                    <a:pt x="10" y="5"/>
                  </a:cubicBezTo>
                  <a:cubicBezTo>
                    <a:pt x="9" y="7"/>
                    <a:pt x="9" y="9"/>
                    <a:pt x="9" y="12"/>
                  </a:cubicBezTo>
                  <a:cubicBezTo>
                    <a:pt x="6" y="24"/>
                    <a:pt x="0" y="39"/>
                    <a:pt x="9" y="57"/>
                  </a:cubicBezTo>
                  <a:cubicBezTo>
                    <a:pt x="19" y="76"/>
                    <a:pt x="28" y="95"/>
                    <a:pt x="28" y="95"/>
                  </a:cubicBezTo>
                  <a:cubicBezTo>
                    <a:pt x="28" y="95"/>
                    <a:pt x="44" y="96"/>
                    <a:pt x="56" y="88"/>
                  </a:cubicBezTo>
                  <a:cubicBezTo>
                    <a:pt x="56" y="88"/>
                    <a:pt x="55" y="66"/>
                    <a:pt x="55" y="46"/>
                  </a:cubicBezTo>
                  <a:cubicBezTo>
                    <a:pt x="55" y="25"/>
                    <a:pt x="42" y="15"/>
                    <a:pt x="34"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 name="Freeform 389"/>
            <p:cNvSpPr>
              <a:spLocks/>
            </p:cNvSpPr>
            <p:nvPr/>
          </p:nvSpPr>
          <p:spPr bwMode="auto">
            <a:xfrm>
              <a:off x="1517821" y="564991"/>
              <a:ext cx="40973" cy="55251"/>
            </a:xfrm>
            <a:custGeom>
              <a:avLst/>
              <a:gdLst>
                <a:gd name="T0" fmla="*/ 6 w 30"/>
                <a:gd name="T1" fmla="*/ 40 h 40"/>
                <a:gd name="T2" fmla="*/ 24 w 30"/>
                <a:gd name="T3" fmla="*/ 40 h 40"/>
                <a:gd name="T4" fmla="*/ 28 w 30"/>
                <a:gd name="T5" fmla="*/ 17 h 40"/>
                <a:gd name="T6" fmla="*/ 15 w 30"/>
                <a:gd name="T7" fmla="*/ 0 h 40"/>
                <a:gd name="T8" fmla="*/ 3 w 30"/>
                <a:gd name="T9" fmla="*/ 17 h 40"/>
                <a:gd name="T10" fmla="*/ 6 w 30"/>
                <a:gd name="T11" fmla="*/ 40 h 40"/>
              </a:gdLst>
              <a:ahLst/>
              <a:cxnLst>
                <a:cxn ang="0">
                  <a:pos x="T0" y="T1"/>
                </a:cxn>
                <a:cxn ang="0">
                  <a:pos x="T2" y="T3"/>
                </a:cxn>
                <a:cxn ang="0">
                  <a:pos x="T4" y="T5"/>
                </a:cxn>
                <a:cxn ang="0">
                  <a:pos x="T6" y="T7"/>
                </a:cxn>
                <a:cxn ang="0">
                  <a:pos x="T8" y="T9"/>
                </a:cxn>
                <a:cxn ang="0">
                  <a:pos x="T10" y="T11"/>
                </a:cxn>
              </a:cxnLst>
              <a:rect l="0" t="0" r="r" b="b"/>
              <a:pathLst>
                <a:path w="30" h="40">
                  <a:moveTo>
                    <a:pt x="6" y="40"/>
                  </a:moveTo>
                  <a:cubicBezTo>
                    <a:pt x="24" y="40"/>
                    <a:pt x="24" y="40"/>
                    <a:pt x="24" y="40"/>
                  </a:cubicBezTo>
                  <a:cubicBezTo>
                    <a:pt x="25" y="36"/>
                    <a:pt x="26" y="28"/>
                    <a:pt x="28" y="17"/>
                  </a:cubicBezTo>
                  <a:cubicBezTo>
                    <a:pt x="30" y="1"/>
                    <a:pt x="19" y="0"/>
                    <a:pt x="15" y="0"/>
                  </a:cubicBezTo>
                  <a:cubicBezTo>
                    <a:pt x="12" y="0"/>
                    <a:pt x="0" y="1"/>
                    <a:pt x="3" y="17"/>
                  </a:cubicBezTo>
                  <a:cubicBezTo>
                    <a:pt x="5" y="28"/>
                    <a:pt x="6" y="36"/>
                    <a:pt x="6" y="4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6" name="Freeform 390"/>
            <p:cNvSpPr>
              <a:spLocks/>
            </p:cNvSpPr>
            <p:nvPr/>
          </p:nvSpPr>
          <p:spPr bwMode="auto">
            <a:xfrm>
              <a:off x="1524947" y="629153"/>
              <a:ext cx="26722" cy="8911"/>
            </a:xfrm>
            <a:custGeom>
              <a:avLst/>
              <a:gdLst>
                <a:gd name="T0" fmla="*/ 1 w 18"/>
                <a:gd name="T1" fmla="*/ 0 h 7"/>
                <a:gd name="T2" fmla="*/ 0 w 18"/>
                <a:gd name="T3" fmla="*/ 7 h 7"/>
                <a:gd name="T4" fmla="*/ 18 w 18"/>
                <a:gd name="T5" fmla="*/ 7 h 7"/>
                <a:gd name="T6" fmla="*/ 18 w 18"/>
                <a:gd name="T7" fmla="*/ 0 h 7"/>
                <a:gd name="T8" fmla="*/ 1 w 18"/>
                <a:gd name="T9" fmla="*/ 0 h 7"/>
              </a:gdLst>
              <a:ahLst/>
              <a:cxnLst>
                <a:cxn ang="0">
                  <a:pos x="T0" y="T1"/>
                </a:cxn>
                <a:cxn ang="0">
                  <a:pos x="T2" y="T3"/>
                </a:cxn>
                <a:cxn ang="0">
                  <a:pos x="T4" y="T5"/>
                </a:cxn>
                <a:cxn ang="0">
                  <a:pos x="T6" y="T7"/>
                </a:cxn>
                <a:cxn ang="0">
                  <a:pos x="T8" y="T9"/>
                </a:cxn>
              </a:cxnLst>
              <a:rect l="0" t="0" r="r" b="b"/>
              <a:pathLst>
                <a:path w="18" h="7">
                  <a:moveTo>
                    <a:pt x="1" y="0"/>
                  </a:moveTo>
                  <a:cubicBezTo>
                    <a:pt x="1" y="2"/>
                    <a:pt x="1" y="4"/>
                    <a:pt x="0" y="7"/>
                  </a:cubicBezTo>
                  <a:cubicBezTo>
                    <a:pt x="18" y="7"/>
                    <a:pt x="18" y="7"/>
                    <a:pt x="18" y="7"/>
                  </a:cubicBezTo>
                  <a:cubicBezTo>
                    <a:pt x="18" y="4"/>
                    <a:pt x="18" y="2"/>
                    <a:pt x="18" y="0"/>
                  </a:cubicBezTo>
                  <a:lnTo>
                    <a:pt x="1"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7" name="Freeform 391"/>
            <p:cNvSpPr>
              <a:spLocks/>
            </p:cNvSpPr>
            <p:nvPr/>
          </p:nvSpPr>
          <p:spPr bwMode="auto">
            <a:xfrm>
              <a:off x="1500006" y="646976"/>
              <a:ext cx="78385" cy="131890"/>
            </a:xfrm>
            <a:custGeom>
              <a:avLst/>
              <a:gdLst>
                <a:gd name="T0" fmla="*/ 41 w 57"/>
                <a:gd name="T1" fmla="*/ 6 h 96"/>
                <a:gd name="T2" fmla="*/ 39 w 57"/>
                <a:gd name="T3" fmla="*/ 0 h 96"/>
                <a:gd name="T4" fmla="*/ 18 w 57"/>
                <a:gd name="T5" fmla="*/ 0 h 96"/>
                <a:gd name="T6" fmla="*/ 15 w 57"/>
                <a:gd name="T7" fmla="*/ 6 h 96"/>
                <a:gd name="T8" fmla="*/ 5 w 57"/>
                <a:gd name="T9" fmla="*/ 51 h 96"/>
                <a:gd name="T10" fmla="*/ 14 w 57"/>
                <a:gd name="T11" fmla="*/ 92 h 96"/>
                <a:gd name="T12" fmla="*/ 43 w 57"/>
                <a:gd name="T13" fmla="*/ 92 h 96"/>
                <a:gd name="T14" fmla="*/ 52 w 57"/>
                <a:gd name="T15" fmla="*/ 51 h 96"/>
                <a:gd name="T16" fmla="*/ 41 w 57"/>
                <a:gd name="T17"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96">
                  <a:moveTo>
                    <a:pt x="41" y="6"/>
                  </a:moveTo>
                  <a:cubicBezTo>
                    <a:pt x="40" y="4"/>
                    <a:pt x="40" y="2"/>
                    <a:pt x="39" y="0"/>
                  </a:cubicBezTo>
                  <a:cubicBezTo>
                    <a:pt x="18" y="0"/>
                    <a:pt x="18" y="0"/>
                    <a:pt x="18" y="0"/>
                  </a:cubicBezTo>
                  <a:cubicBezTo>
                    <a:pt x="17" y="2"/>
                    <a:pt x="16" y="4"/>
                    <a:pt x="15" y="6"/>
                  </a:cubicBezTo>
                  <a:cubicBezTo>
                    <a:pt x="10" y="18"/>
                    <a:pt x="0" y="31"/>
                    <a:pt x="5" y="51"/>
                  </a:cubicBezTo>
                  <a:cubicBezTo>
                    <a:pt x="9" y="71"/>
                    <a:pt x="14" y="92"/>
                    <a:pt x="14" y="92"/>
                  </a:cubicBezTo>
                  <a:cubicBezTo>
                    <a:pt x="14" y="92"/>
                    <a:pt x="29" y="96"/>
                    <a:pt x="43" y="92"/>
                  </a:cubicBezTo>
                  <a:cubicBezTo>
                    <a:pt x="43" y="92"/>
                    <a:pt x="47" y="71"/>
                    <a:pt x="52" y="51"/>
                  </a:cubicBezTo>
                  <a:cubicBezTo>
                    <a:pt x="57" y="31"/>
                    <a:pt x="47" y="18"/>
                    <a:pt x="41"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8" name="Freeform 392"/>
            <p:cNvSpPr>
              <a:spLocks/>
            </p:cNvSpPr>
            <p:nvPr/>
          </p:nvSpPr>
          <p:spPr bwMode="auto">
            <a:xfrm>
              <a:off x="1432310" y="939274"/>
              <a:ext cx="32067" cy="30299"/>
            </a:xfrm>
            <a:custGeom>
              <a:avLst/>
              <a:gdLst>
                <a:gd name="T0" fmla="*/ 17 w 23"/>
                <a:gd name="T1" fmla="*/ 21 h 21"/>
                <a:gd name="T2" fmla="*/ 23 w 23"/>
                <a:gd name="T3" fmla="*/ 14 h 21"/>
                <a:gd name="T4" fmla="*/ 15 w 23"/>
                <a:gd name="T5" fmla="*/ 6 h 21"/>
                <a:gd name="T6" fmla="*/ 4 w 23"/>
                <a:gd name="T7" fmla="*/ 6 h 21"/>
                <a:gd name="T8" fmla="*/ 7 w 23"/>
                <a:gd name="T9" fmla="*/ 16 h 21"/>
                <a:gd name="T10" fmla="*/ 17 w 23"/>
                <a:gd name="T11" fmla="*/ 21 h 21"/>
              </a:gdLst>
              <a:ahLst/>
              <a:cxnLst>
                <a:cxn ang="0">
                  <a:pos x="T0" y="T1"/>
                </a:cxn>
                <a:cxn ang="0">
                  <a:pos x="T2" y="T3"/>
                </a:cxn>
                <a:cxn ang="0">
                  <a:pos x="T4" y="T5"/>
                </a:cxn>
                <a:cxn ang="0">
                  <a:pos x="T6" y="T7"/>
                </a:cxn>
                <a:cxn ang="0">
                  <a:pos x="T8" y="T9"/>
                </a:cxn>
                <a:cxn ang="0">
                  <a:pos x="T10" y="T11"/>
                </a:cxn>
              </a:cxnLst>
              <a:rect l="0" t="0" r="r" b="b"/>
              <a:pathLst>
                <a:path w="23" h="21">
                  <a:moveTo>
                    <a:pt x="17" y="21"/>
                  </a:moveTo>
                  <a:cubicBezTo>
                    <a:pt x="23" y="14"/>
                    <a:pt x="23" y="14"/>
                    <a:pt x="23" y="14"/>
                  </a:cubicBezTo>
                  <a:cubicBezTo>
                    <a:pt x="21" y="13"/>
                    <a:pt x="19" y="10"/>
                    <a:pt x="15" y="6"/>
                  </a:cubicBezTo>
                  <a:cubicBezTo>
                    <a:pt x="9" y="0"/>
                    <a:pt x="5" y="5"/>
                    <a:pt x="4" y="6"/>
                  </a:cubicBezTo>
                  <a:cubicBezTo>
                    <a:pt x="3" y="7"/>
                    <a:pt x="0" y="12"/>
                    <a:pt x="7" y="16"/>
                  </a:cubicBezTo>
                  <a:cubicBezTo>
                    <a:pt x="12" y="19"/>
                    <a:pt x="16" y="20"/>
                    <a:pt x="17" y="2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9" name="Freeform 393"/>
            <p:cNvSpPr>
              <a:spLocks/>
            </p:cNvSpPr>
            <p:nvPr/>
          </p:nvSpPr>
          <p:spPr bwMode="auto">
            <a:xfrm>
              <a:off x="1460814" y="962444"/>
              <a:ext cx="10689" cy="12477"/>
            </a:xfrm>
            <a:custGeom>
              <a:avLst/>
              <a:gdLst>
                <a:gd name="T0" fmla="*/ 0 w 8"/>
                <a:gd name="T1" fmla="*/ 7 h 9"/>
                <a:gd name="T2" fmla="*/ 3 w 8"/>
                <a:gd name="T3" fmla="*/ 9 h 9"/>
                <a:gd name="T4" fmla="*/ 8 w 8"/>
                <a:gd name="T5" fmla="*/ 2 h 9"/>
                <a:gd name="T6" fmla="*/ 5 w 8"/>
                <a:gd name="T7" fmla="*/ 0 h 9"/>
                <a:gd name="T8" fmla="*/ 0 w 8"/>
                <a:gd name="T9" fmla="*/ 7 h 9"/>
              </a:gdLst>
              <a:ahLst/>
              <a:cxnLst>
                <a:cxn ang="0">
                  <a:pos x="T0" y="T1"/>
                </a:cxn>
                <a:cxn ang="0">
                  <a:pos x="T2" y="T3"/>
                </a:cxn>
                <a:cxn ang="0">
                  <a:pos x="T4" y="T5"/>
                </a:cxn>
                <a:cxn ang="0">
                  <a:pos x="T6" y="T7"/>
                </a:cxn>
                <a:cxn ang="0">
                  <a:pos x="T8" y="T9"/>
                </a:cxn>
              </a:cxnLst>
              <a:rect l="0" t="0" r="r" b="b"/>
              <a:pathLst>
                <a:path w="8" h="9">
                  <a:moveTo>
                    <a:pt x="0" y="7"/>
                  </a:moveTo>
                  <a:cubicBezTo>
                    <a:pt x="1" y="7"/>
                    <a:pt x="2" y="8"/>
                    <a:pt x="3" y="9"/>
                  </a:cubicBezTo>
                  <a:cubicBezTo>
                    <a:pt x="8" y="2"/>
                    <a:pt x="8" y="2"/>
                    <a:pt x="8" y="2"/>
                  </a:cubicBezTo>
                  <a:cubicBezTo>
                    <a:pt x="7" y="1"/>
                    <a:pt x="6" y="1"/>
                    <a:pt x="5" y="0"/>
                  </a:cubicBezTo>
                  <a:lnTo>
                    <a:pt x="0" y="7"/>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0" name="Freeform 394"/>
            <p:cNvSpPr>
              <a:spLocks/>
            </p:cNvSpPr>
            <p:nvPr/>
          </p:nvSpPr>
          <p:spPr bwMode="auto">
            <a:xfrm>
              <a:off x="1466158" y="966008"/>
              <a:ext cx="60570" cy="51687"/>
            </a:xfrm>
            <a:custGeom>
              <a:avLst/>
              <a:gdLst>
                <a:gd name="T0" fmla="*/ 9 w 44"/>
                <a:gd name="T1" fmla="*/ 1 h 37"/>
                <a:gd name="T2" fmla="*/ 6 w 44"/>
                <a:gd name="T3" fmla="*/ 0 h 37"/>
                <a:gd name="T4" fmla="*/ 0 w 44"/>
                <a:gd name="T5" fmla="*/ 9 h 37"/>
                <a:gd name="T6" fmla="*/ 1 w 44"/>
                <a:gd name="T7" fmla="*/ 12 h 37"/>
                <a:gd name="T8" fmla="*/ 16 w 44"/>
                <a:gd name="T9" fmla="*/ 29 h 37"/>
                <a:gd name="T10" fmla="*/ 35 w 44"/>
                <a:gd name="T11" fmla="*/ 37 h 37"/>
                <a:gd name="T12" fmla="*/ 44 w 44"/>
                <a:gd name="T13" fmla="*/ 25 h 37"/>
                <a:gd name="T14" fmla="*/ 30 w 44"/>
                <a:gd name="T15" fmla="*/ 10 h 37"/>
                <a:gd name="T16" fmla="*/ 9 w 44"/>
                <a:gd name="T17"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37">
                  <a:moveTo>
                    <a:pt x="9" y="1"/>
                  </a:moveTo>
                  <a:cubicBezTo>
                    <a:pt x="8" y="1"/>
                    <a:pt x="7" y="1"/>
                    <a:pt x="6" y="0"/>
                  </a:cubicBezTo>
                  <a:cubicBezTo>
                    <a:pt x="0" y="9"/>
                    <a:pt x="0" y="9"/>
                    <a:pt x="0" y="9"/>
                  </a:cubicBezTo>
                  <a:cubicBezTo>
                    <a:pt x="0" y="10"/>
                    <a:pt x="1" y="11"/>
                    <a:pt x="1" y="12"/>
                  </a:cubicBezTo>
                  <a:cubicBezTo>
                    <a:pt x="4" y="17"/>
                    <a:pt x="7" y="25"/>
                    <a:pt x="16" y="29"/>
                  </a:cubicBezTo>
                  <a:cubicBezTo>
                    <a:pt x="26" y="33"/>
                    <a:pt x="35" y="37"/>
                    <a:pt x="35" y="37"/>
                  </a:cubicBezTo>
                  <a:cubicBezTo>
                    <a:pt x="35" y="37"/>
                    <a:pt x="41" y="32"/>
                    <a:pt x="44" y="25"/>
                  </a:cubicBezTo>
                  <a:cubicBezTo>
                    <a:pt x="44" y="25"/>
                    <a:pt x="37" y="18"/>
                    <a:pt x="30" y="10"/>
                  </a:cubicBezTo>
                  <a:cubicBezTo>
                    <a:pt x="23" y="2"/>
                    <a:pt x="15" y="2"/>
                    <a:pt x="9"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1" name="Freeform 395"/>
            <p:cNvSpPr>
              <a:spLocks/>
            </p:cNvSpPr>
            <p:nvPr/>
          </p:nvSpPr>
          <p:spPr bwMode="auto">
            <a:xfrm>
              <a:off x="1264851" y="2117376"/>
              <a:ext cx="28504" cy="32081"/>
            </a:xfrm>
            <a:custGeom>
              <a:avLst/>
              <a:gdLst>
                <a:gd name="T0" fmla="*/ 13 w 20"/>
                <a:gd name="T1" fmla="*/ 23 h 23"/>
                <a:gd name="T2" fmla="*/ 20 w 20"/>
                <a:gd name="T3" fmla="*/ 18 h 23"/>
                <a:gd name="T4" fmla="*/ 16 w 20"/>
                <a:gd name="T5" fmla="*/ 8 h 23"/>
                <a:gd name="T6" fmla="*/ 6 w 20"/>
                <a:gd name="T7" fmla="*/ 3 h 23"/>
                <a:gd name="T8" fmla="*/ 5 w 20"/>
                <a:gd name="T9" fmla="*/ 14 h 23"/>
                <a:gd name="T10" fmla="*/ 13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3" y="23"/>
                  </a:moveTo>
                  <a:cubicBezTo>
                    <a:pt x="20" y="18"/>
                    <a:pt x="20" y="18"/>
                    <a:pt x="20" y="18"/>
                  </a:cubicBezTo>
                  <a:cubicBezTo>
                    <a:pt x="19" y="16"/>
                    <a:pt x="18" y="13"/>
                    <a:pt x="16" y="8"/>
                  </a:cubicBezTo>
                  <a:cubicBezTo>
                    <a:pt x="13" y="0"/>
                    <a:pt x="8" y="3"/>
                    <a:pt x="6" y="3"/>
                  </a:cubicBezTo>
                  <a:cubicBezTo>
                    <a:pt x="5" y="4"/>
                    <a:pt x="0" y="8"/>
                    <a:pt x="5" y="14"/>
                  </a:cubicBezTo>
                  <a:cubicBezTo>
                    <a:pt x="9" y="18"/>
                    <a:pt x="11" y="21"/>
                    <a:pt x="13" y="2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2" name="Freeform 396"/>
            <p:cNvSpPr>
              <a:spLocks/>
            </p:cNvSpPr>
            <p:nvPr/>
          </p:nvSpPr>
          <p:spPr bwMode="auto">
            <a:xfrm>
              <a:off x="1286229" y="2145893"/>
              <a:ext cx="12470" cy="10694"/>
            </a:xfrm>
            <a:custGeom>
              <a:avLst/>
              <a:gdLst>
                <a:gd name="T0" fmla="*/ 0 w 10"/>
                <a:gd name="T1" fmla="*/ 4 h 8"/>
                <a:gd name="T2" fmla="*/ 2 w 10"/>
                <a:gd name="T3" fmla="*/ 8 h 8"/>
                <a:gd name="T4" fmla="*/ 10 w 10"/>
                <a:gd name="T5" fmla="*/ 3 h 8"/>
                <a:gd name="T6" fmla="*/ 8 w 10"/>
                <a:gd name="T7" fmla="*/ 0 h 8"/>
                <a:gd name="T8" fmla="*/ 0 w 10"/>
                <a:gd name="T9" fmla="*/ 4 h 8"/>
              </a:gdLst>
              <a:ahLst/>
              <a:cxnLst>
                <a:cxn ang="0">
                  <a:pos x="T0" y="T1"/>
                </a:cxn>
                <a:cxn ang="0">
                  <a:pos x="T2" y="T3"/>
                </a:cxn>
                <a:cxn ang="0">
                  <a:pos x="T4" y="T5"/>
                </a:cxn>
                <a:cxn ang="0">
                  <a:pos x="T6" y="T7"/>
                </a:cxn>
                <a:cxn ang="0">
                  <a:pos x="T8" y="T9"/>
                </a:cxn>
              </a:cxnLst>
              <a:rect l="0" t="0" r="r" b="b"/>
              <a:pathLst>
                <a:path w="10" h="8">
                  <a:moveTo>
                    <a:pt x="0" y="4"/>
                  </a:moveTo>
                  <a:cubicBezTo>
                    <a:pt x="1" y="5"/>
                    <a:pt x="1" y="6"/>
                    <a:pt x="2" y="8"/>
                  </a:cubicBezTo>
                  <a:cubicBezTo>
                    <a:pt x="10" y="3"/>
                    <a:pt x="10" y="3"/>
                    <a:pt x="10" y="3"/>
                  </a:cubicBezTo>
                  <a:cubicBezTo>
                    <a:pt x="9" y="2"/>
                    <a:pt x="8" y="1"/>
                    <a:pt x="8" y="0"/>
                  </a:cubicBezTo>
                  <a:lnTo>
                    <a:pt x="0" y="4"/>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3" name="Freeform 397"/>
            <p:cNvSpPr>
              <a:spLocks/>
            </p:cNvSpPr>
            <p:nvPr/>
          </p:nvSpPr>
          <p:spPr bwMode="auto">
            <a:xfrm>
              <a:off x="1289792" y="2154805"/>
              <a:ext cx="44536" cy="62380"/>
            </a:xfrm>
            <a:custGeom>
              <a:avLst/>
              <a:gdLst>
                <a:gd name="T0" fmla="*/ 11 w 33"/>
                <a:gd name="T1" fmla="*/ 2 h 46"/>
                <a:gd name="T2" fmla="*/ 9 w 33"/>
                <a:gd name="T3" fmla="*/ 0 h 46"/>
                <a:gd name="T4" fmla="*/ 0 w 33"/>
                <a:gd name="T5" fmla="*/ 6 h 46"/>
                <a:gd name="T6" fmla="*/ 0 w 33"/>
                <a:gd name="T7" fmla="*/ 9 h 46"/>
                <a:gd name="T8" fmla="*/ 7 w 33"/>
                <a:gd name="T9" fmla="*/ 31 h 46"/>
                <a:gd name="T10" fmla="*/ 21 w 33"/>
                <a:gd name="T11" fmla="*/ 46 h 46"/>
                <a:gd name="T12" fmla="*/ 33 w 33"/>
                <a:gd name="T13" fmla="*/ 39 h 46"/>
                <a:gd name="T14" fmla="*/ 27 w 33"/>
                <a:gd name="T15" fmla="*/ 19 h 46"/>
                <a:gd name="T16" fmla="*/ 11 w 33"/>
                <a:gd name="T1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6">
                  <a:moveTo>
                    <a:pt x="11" y="2"/>
                  </a:moveTo>
                  <a:cubicBezTo>
                    <a:pt x="10" y="2"/>
                    <a:pt x="10" y="1"/>
                    <a:pt x="9" y="0"/>
                  </a:cubicBezTo>
                  <a:cubicBezTo>
                    <a:pt x="0" y="6"/>
                    <a:pt x="0" y="6"/>
                    <a:pt x="0" y="6"/>
                  </a:cubicBezTo>
                  <a:cubicBezTo>
                    <a:pt x="0" y="7"/>
                    <a:pt x="0" y="8"/>
                    <a:pt x="0" y="9"/>
                  </a:cubicBezTo>
                  <a:cubicBezTo>
                    <a:pt x="1" y="15"/>
                    <a:pt x="0" y="23"/>
                    <a:pt x="7" y="31"/>
                  </a:cubicBezTo>
                  <a:cubicBezTo>
                    <a:pt x="14" y="38"/>
                    <a:pt x="21" y="46"/>
                    <a:pt x="21" y="46"/>
                  </a:cubicBezTo>
                  <a:cubicBezTo>
                    <a:pt x="21" y="46"/>
                    <a:pt x="28" y="44"/>
                    <a:pt x="33" y="39"/>
                  </a:cubicBezTo>
                  <a:cubicBezTo>
                    <a:pt x="33" y="39"/>
                    <a:pt x="30" y="29"/>
                    <a:pt x="27" y="19"/>
                  </a:cubicBezTo>
                  <a:cubicBezTo>
                    <a:pt x="24" y="9"/>
                    <a:pt x="17" y="6"/>
                    <a:pt x="11"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 name="Freeform 398"/>
            <p:cNvSpPr>
              <a:spLocks/>
            </p:cNvSpPr>
            <p:nvPr/>
          </p:nvSpPr>
          <p:spPr bwMode="auto">
            <a:xfrm>
              <a:off x="703684" y="1158497"/>
              <a:ext cx="3261891" cy="907193"/>
            </a:xfrm>
            <a:custGeom>
              <a:avLst/>
              <a:gdLst>
                <a:gd name="T0" fmla="*/ 0 w 2366"/>
                <a:gd name="T1" fmla="*/ 98 h 657"/>
                <a:gd name="T2" fmla="*/ 653 w 2366"/>
                <a:gd name="T3" fmla="*/ 162 h 657"/>
                <a:gd name="T4" fmla="*/ 1583 w 2366"/>
                <a:gd name="T5" fmla="*/ 380 h 657"/>
                <a:gd name="T6" fmla="*/ 2366 w 2366"/>
                <a:gd name="T7" fmla="*/ 405 h 657"/>
                <a:gd name="T8" fmla="*/ 2161 w 2366"/>
                <a:gd name="T9" fmla="*/ 529 h 657"/>
                <a:gd name="T10" fmla="*/ 1675 w 2366"/>
                <a:gd name="T11" fmla="*/ 476 h 657"/>
                <a:gd name="T12" fmla="*/ 896 w 2366"/>
                <a:gd name="T13" fmla="*/ 546 h 657"/>
                <a:gd name="T14" fmla="*/ 115 w 2366"/>
                <a:gd name="T15" fmla="*/ 286 h 657"/>
                <a:gd name="T16" fmla="*/ 0 w 2366"/>
                <a:gd name="T17" fmla="*/ 9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6" h="657">
                  <a:moveTo>
                    <a:pt x="0" y="98"/>
                  </a:moveTo>
                  <a:cubicBezTo>
                    <a:pt x="0" y="98"/>
                    <a:pt x="243" y="0"/>
                    <a:pt x="653" y="162"/>
                  </a:cubicBezTo>
                  <a:cubicBezTo>
                    <a:pt x="1062" y="324"/>
                    <a:pt x="1165" y="550"/>
                    <a:pt x="1583" y="380"/>
                  </a:cubicBezTo>
                  <a:cubicBezTo>
                    <a:pt x="2001" y="209"/>
                    <a:pt x="2366" y="405"/>
                    <a:pt x="2366" y="405"/>
                  </a:cubicBezTo>
                  <a:cubicBezTo>
                    <a:pt x="2366" y="405"/>
                    <a:pt x="2213" y="486"/>
                    <a:pt x="2161" y="529"/>
                  </a:cubicBezTo>
                  <a:cubicBezTo>
                    <a:pt x="2161" y="529"/>
                    <a:pt x="1860" y="407"/>
                    <a:pt x="1675" y="476"/>
                  </a:cubicBezTo>
                  <a:cubicBezTo>
                    <a:pt x="1427" y="568"/>
                    <a:pt x="1195" y="657"/>
                    <a:pt x="896" y="546"/>
                  </a:cubicBezTo>
                  <a:cubicBezTo>
                    <a:pt x="597" y="435"/>
                    <a:pt x="375" y="209"/>
                    <a:pt x="115" y="286"/>
                  </a:cubicBezTo>
                  <a:lnTo>
                    <a:pt x="0" y="98"/>
                  </a:lnTo>
                  <a:close/>
                </a:path>
              </a:pathLst>
            </a:custGeom>
            <a:solidFill>
              <a:srgbClr val="26687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 name="Freeform 399"/>
            <p:cNvSpPr>
              <a:spLocks/>
            </p:cNvSpPr>
            <p:nvPr/>
          </p:nvSpPr>
          <p:spPr bwMode="auto">
            <a:xfrm>
              <a:off x="885395" y="1285041"/>
              <a:ext cx="292163" cy="228135"/>
            </a:xfrm>
            <a:custGeom>
              <a:avLst/>
              <a:gdLst>
                <a:gd name="T0" fmla="*/ 212 w 212"/>
                <a:gd name="T1" fmla="*/ 10 h 165"/>
                <a:gd name="T2" fmla="*/ 171 w 212"/>
                <a:gd name="T3" fmla="*/ 5 h 165"/>
                <a:gd name="T4" fmla="*/ 160 w 212"/>
                <a:gd name="T5" fmla="*/ 67 h 165"/>
                <a:gd name="T6" fmla="*/ 151 w 212"/>
                <a:gd name="T7" fmla="*/ 119 h 165"/>
                <a:gd name="T8" fmla="*/ 151 w 212"/>
                <a:gd name="T9" fmla="*/ 119 h 165"/>
                <a:gd name="T10" fmla="*/ 140 w 212"/>
                <a:gd name="T11" fmla="*/ 67 h 165"/>
                <a:gd name="T12" fmla="*/ 124 w 212"/>
                <a:gd name="T13" fmla="*/ 1 h 165"/>
                <a:gd name="T14" fmla="*/ 95 w 212"/>
                <a:gd name="T15" fmla="*/ 0 h 165"/>
                <a:gd name="T16" fmla="*/ 75 w 212"/>
                <a:gd name="T17" fmla="*/ 68 h 165"/>
                <a:gd name="T18" fmla="*/ 62 w 212"/>
                <a:gd name="T19" fmla="*/ 119 h 165"/>
                <a:gd name="T20" fmla="*/ 61 w 212"/>
                <a:gd name="T21" fmla="*/ 119 h 165"/>
                <a:gd name="T22" fmla="*/ 54 w 212"/>
                <a:gd name="T23" fmla="*/ 68 h 165"/>
                <a:gd name="T24" fmla="*/ 42 w 212"/>
                <a:gd name="T25" fmla="*/ 1 h 165"/>
                <a:gd name="T26" fmla="*/ 0 w 212"/>
                <a:gd name="T27" fmla="*/ 3 h 165"/>
                <a:gd name="T28" fmla="*/ 38 w 212"/>
                <a:gd name="T29" fmla="*/ 160 h 165"/>
                <a:gd name="T30" fmla="*/ 81 w 212"/>
                <a:gd name="T31" fmla="*/ 157 h 165"/>
                <a:gd name="T32" fmla="*/ 94 w 212"/>
                <a:gd name="T33" fmla="*/ 108 h 165"/>
                <a:gd name="T34" fmla="*/ 106 w 212"/>
                <a:gd name="T35" fmla="*/ 60 h 165"/>
                <a:gd name="T36" fmla="*/ 106 w 212"/>
                <a:gd name="T37" fmla="*/ 60 h 165"/>
                <a:gd name="T38" fmla="*/ 116 w 212"/>
                <a:gd name="T39" fmla="*/ 108 h 165"/>
                <a:gd name="T40" fmla="*/ 127 w 212"/>
                <a:gd name="T41" fmla="*/ 158 h 165"/>
                <a:gd name="T42" fmla="*/ 175 w 212"/>
                <a:gd name="T43" fmla="*/ 165 h 165"/>
                <a:gd name="T44" fmla="*/ 212 w 212"/>
                <a:gd name="T45" fmla="*/ 1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65">
                  <a:moveTo>
                    <a:pt x="212" y="10"/>
                  </a:moveTo>
                  <a:cubicBezTo>
                    <a:pt x="199" y="8"/>
                    <a:pt x="185" y="6"/>
                    <a:pt x="171" y="5"/>
                  </a:cubicBezTo>
                  <a:cubicBezTo>
                    <a:pt x="160" y="67"/>
                    <a:pt x="160" y="67"/>
                    <a:pt x="160" y="67"/>
                  </a:cubicBezTo>
                  <a:cubicBezTo>
                    <a:pt x="157" y="84"/>
                    <a:pt x="154" y="100"/>
                    <a:pt x="151" y="119"/>
                  </a:cubicBezTo>
                  <a:cubicBezTo>
                    <a:pt x="151" y="119"/>
                    <a:pt x="151" y="119"/>
                    <a:pt x="151" y="119"/>
                  </a:cubicBezTo>
                  <a:cubicBezTo>
                    <a:pt x="148" y="100"/>
                    <a:pt x="144" y="84"/>
                    <a:pt x="140" y="67"/>
                  </a:cubicBezTo>
                  <a:cubicBezTo>
                    <a:pt x="124" y="1"/>
                    <a:pt x="124" y="1"/>
                    <a:pt x="124" y="1"/>
                  </a:cubicBezTo>
                  <a:cubicBezTo>
                    <a:pt x="114" y="1"/>
                    <a:pt x="104" y="0"/>
                    <a:pt x="95" y="0"/>
                  </a:cubicBezTo>
                  <a:cubicBezTo>
                    <a:pt x="75" y="68"/>
                    <a:pt x="75" y="68"/>
                    <a:pt x="75" y="68"/>
                  </a:cubicBezTo>
                  <a:cubicBezTo>
                    <a:pt x="70" y="85"/>
                    <a:pt x="65" y="101"/>
                    <a:pt x="62" y="119"/>
                  </a:cubicBezTo>
                  <a:cubicBezTo>
                    <a:pt x="61" y="119"/>
                    <a:pt x="61" y="119"/>
                    <a:pt x="61" y="119"/>
                  </a:cubicBezTo>
                  <a:cubicBezTo>
                    <a:pt x="59" y="102"/>
                    <a:pt x="57" y="85"/>
                    <a:pt x="54" y="68"/>
                  </a:cubicBezTo>
                  <a:cubicBezTo>
                    <a:pt x="42" y="1"/>
                    <a:pt x="42" y="1"/>
                    <a:pt x="42" y="1"/>
                  </a:cubicBezTo>
                  <a:cubicBezTo>
                    <a:pt x="27" y="1"/>
                    <a:pt x="13" y="2"/>
                    <a:pt x="0" y="3"/>
                  </a:cubicBezTo>
                  <a:cubicBezTo>
                    <a:pt x="38" y="160"/>
                    <a:pt x="38" y="160"/>
                    <a:pt x="38" y="160"/>
                  </a:cubicBezTo>
                  <a:cubicBezTo>
                    <a:pt x="52" y="158"/>
                    <a:pt x="67" y="157"/>
                    <a:pt x="81" y="157"/>
                  </a:cubicBezTo>
                  <a:cubicBezTo>
                    <a:pt x="94" y="108"/>
                    <a:pt x="94" y="108"/>
                    <a:pt x="94" y="108"/>
                  </a:cubicBezTo>
                  <a:cubicBezTo>
                    <a:pt x="98" y="94"/>
                    <a:pt x="102" y="77"/>
                    <a:pt x="106" y="60"/>
                  </a:cubicBezTo>
                  <a:cubicBezTo>
                    <a:pt x="106" y="60"/>
                    <a:pt x="106" y="60"/>
                    <a:pt x="106" y="60"/>
                  </a:cubicBezTo>
                  <a:cubicBezTo>
                    <a:pt x="109" y="78"/>
                    <a:pt x="113" y="95"/>
                    <a:pt x="116" y="108"/>
                  </a:cubicBezTo>
                  <a:cubicBezTo>
                    <a:pt x="127" y="158"/>
                    <a:pt x="127" y="158"/>
                    <a:pt x="127" y="158"/>
                  </a:cubicBezTo>
                  <a:cubicBezTo>
                    <a:pt x="143" y="160"/>
                    <a:pt x="159" y="162"/>
                    <a:pt x="175" y="165"/>
                  </a:cubicBezTo>
                  <a:lnTo>
                    <a:pt x="212" y="1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 name="Freeform 400"/>
            <p:cNvSpPr>
              <a:spLocks/>
            </p:cNvSpPr>
            <p:nvPr/>
          </p:nvSpPr>
          <p:spPr bwMode="auto">
            <a:xfrm>
              <a:off x="1182903" y="1308210"/>
              <a:ext cx="110452" cy="237047"/>
            </a:xfrm>
            <a:custGeom>
              <a:avLst/>
              <a:gdLst>
                <a:gd name="T0" fmla="*/ 0 w 80"/>
                <a:gd name="T1" fmla="*/ 158 h 171"/>
                <a:gd name="T2" fmla="*/ 43 w 80"/>
                <a:gd name="T3" fmla="*/ 171 h 171"/>
                <a:gd name="T4" fmla="*/ 80 w 80"/>
                <a:gd name="T5" fmla="*/ 8 h 171"/>
                <a:gd name="T6" fmla="*/ 38 w 80"/>
                <a:gd name="T7" fmla="*/ 0 h 171"/>
                <a:gd name="T8" fmla="*/ 0 w 80"/>
                <a:gd name="T9" fmla="*/ 158 h 171"/>
              </a:gdLst>
              <a:ahLst/>
              <a:cxnLst>
                <a:cxn ang="0">
                  <a:pos x="T0" y="T1"/>
                </a:cxn>
                <a:cxn ang="0">
                  <a:pos x="T2" y="T3"/>
                </a:cxn>
                <a:cxn ang="0">
                  <a:pos x="T4" y="T5"/>
                </a:cxn>
                <a:cxn ang="0">
                  <a:pos x="T6" y="T7"/>
                </a:cxn>
                <a:cxn ang="0">
                  <a:pos x="T8" y="T9"/>
                </a:cxn>
              </a:cxnLst>
              <a:rect l="0" t="0" r="r" b="b"/>
              <a:pathLst>
                <a:path w="80" h="171">
                  <a:moveTo>
                    <a:pt x="0" y="158"/>
                  </a:moveTo>
                  <a:cubicBezTo>
                    <a:pt x="15" y="162"/>
                    <a:pt x="29" y="166"/>
                    <a:pt x="43" y="171"/>
                  </a:cubicBezTo>
                  <a:cubicBezTo>
                    <a:pt x="80" y="8"/>
                    <a:pt x="80" y="8"/>
                    <a:pt x="80" y="8"/>
                  </a:cubicBezTo>
                  <a:cubicBezTo>
                    <a:pt x="66" y="5"/>
                    <a:pt x="52" y="2"/>
                    <a:pt x="38" y="0"/>
                  </a:cubicBezTo>
                  <a:lnTo>
                    <a:pt x="0" y="158"/>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 name="Freeform 401"/>
            <p:cNvSpPr>
              <a:spLocks/>
            </p:cNvSpPr>
            <p:nvPr/>
          </p:nvSpPr>
          <p:spPr bwMode="auto">
            <a:xfrm>
              <a:off x="1271977" y="1334945"/>
              <a:ext cx="272566" cy="301209"/>
            </a:xfrm>
            <a:custGeom>
              <a:avLst/>
              <a:gdLst>
                <a:gd name="T0" fmla="*/ 198 w 198"/>
                <a:gd name="T1" fmla="*/ 43 h 219"/>
                <a:gd name="T2" fmla="*/ 156 w 198"/>
                <a:gd name="T3" fmla="*/ 28 h 219"/>
                <a:gd name="T4" fmla="*/ 139 w 198"/>
                <a:gd name="T5" fmla="*/ 80 h 219"/>
                <a:gd name="T6" fmla="*/ 117 w 198"/>
                <a:gd name="T7" fmla="*/ 150 h 219"/>
                <a:gd name="T8" fmla="*/ 117 w 198"/>
                <a:gd name="T9" fmla="*/ 150 h 219"/>
                <a:gd name="T10" fmla="*/ 109 w 198"/>
                <a:gd name="T11" fmla="*/ 98 h 219"/>
                <a:gd name="T12" fmla="*/ 97 w 198"/>
                <a:gd name="T13" fmla="*/ 9 h 219"/>
                <a:gd name="T14" fmla="*/ 61 w 198"/>
                <a:gd name="T15" fmla="*/ 0 h 219"/>
                <a:gd name="T16" fmla="*/ 0 w 198"/>
                <a:gd name="T17" fmla="*/ 159 h 219"/>
                <a:gd name="T18" fmla="*/ 40 w 198"/>
                <a:gd name="T19" fmla="*/ 176 h 219"/>
                <a:gd name="T20" fmla="*/ 52 w 198"/>
                <a:gd name="T21" fmla="*/ 141 h 219"/>
                <a:gd name="T22" fmla="*/ 74 w 198"/>
                <a:gd name="T23" fmla="*/ 72 h 219"/>
                <a:gd name="T24" fmla="*/ 75 w 198"/>
                <a:gd name="T25" fmla="*/ 72 h 219"/>
                <a:gd name="T26" fmla="*/ 81 w 198"/>
                <a:gd name="T27" fmla="*/ 126 h 219"/>
                <a:gd name="T28" fmla="*/ 93 w 198"/>
                <a:gd name="T29" fmla="*/ 200 h 219"/>
                <a:gd name="T30" fmla="*/ 130 w 198"/>
                <a:gd name="T31" fmla="*/ 219 h 219"/>
                <a:gd name="T32" fmla="*/ 198 w 198"/>
                <a:gd name="T33" fmla="*/ 4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219">
                  <a:moveTo>
                    <a:pt x="198" y="43"/>
                  </a:moveTo>
                  <a:cubicBezTo>
                    <a:pt x="184" y="37"/>
                    <a:pt x="170" y="33"/>
                    <a:pt x="156" y="28"/>
                  </a:cubicBezTo>
                  <a:cubicBezTo>
                    <a:pt x="139" y="80"/>
                    <a:pt x="139" y="80"/>
                    <a:pt x="139" y="80"/>
                  </a:cubicBezTo>
                  <a:cubicBezTo>
                    <a:pt x="129" y="107"/>
                    <a:pt x="122" y="134"/>
                    <a:pt x="117" y="150"/>
                  </a:cubicBezTo>
                  <a:cubicBezTo>
                    <a:pt x="117" y="150"/>
                    <a:pt x="117" y="150"/>
                    <a:pt x="117" y="150"/>
                  </a:cubicBezTo>
                  <a:cubicBezTo>
                    <a:pt x="115" y="135"/>
                    <a:pt x="112" y="112"/>
                    <a:pt x="109" y="98"/>
                  </a:cubicBezTo>
                  <a:cubicBezTo>
                    <a:pt x="97" y="9"/>
                    <a:pt x="97" y="9"/>
                    <a:pt x="97" y="9"/>
                  </a:cubicBezTo>
                  <a:cubicBezTo>
                    <a:pt x="85" y="6"/>
                    <a:pt x="73" y="3"/>
                    <a:pt x="61" y="0"/>
                  </a:cubicBezTo>
                  <a:cubicBezTo>
                    <a:pt x="0" y="159"/>
                    <a:pt x="0" y="159"/>
                    <a:pt x="0" y="159"/>
                  </a:cubicBezTo>
                  <a:cubicBezTo>
                    <a:pt x="13" y="164"/>
                    <a:pt x="26" y="170"/>
                    <a:pt x="40" y="176"/>
                  </a:cubicBezTo>
                  <a:cubicBezTo>
                    <a:pt x="52" y="141"/>
                    <a:pt x="52" y="141"/>
                    <a:pt x="52" y="141"/>
                  </a:cubicBezTo>
                  <a:cubicBezTo>
                    <a:pt x="63" y="111"/>
                    <a:pt x="70" y="88"/>
                    <a:pt x="74" y="72"/>
                  </a:cubicBezTo>
                  <a:cubicBezTo>
                    <a:pt x="75" y="72"/>
                    <a:pt x="75" y="72"/>
                    <a:pt x="75" y="72"/>
                  </a:cubicBezTo>
                  <a:cubicBezTo>
                    <a:pt x="75" y="88"/>
                    <a:pt x="78" y="110"/>
                    <a:pt x="81" y="126"/>
                  </a:cubicBezTo>
                  <a:cubicBezTo>
                    <a:pt x="93" y="200"/>
                    <a:pt x="93" y="200"/>
                    <a:pt x="93" y="200"/>
                  </a:cubicBezTo>
                  <a:cubicBezTo>
                    <a:pt x="105" y="206"/>
                    <a:pt x="118" y="213"/>
                    <a:pt x="130" y="219"/>
                  </a:cubicBezTo>
                  <a:lnTo>
                    <a:pt x="198" y="43"/>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 name="Freeform 402"/>
            <p:cNvSpPr>
              <a:spLocks/>
            </p:cNvSpPr>
            <p:nvPr/>
          </p:nvSpPr>
          <p:spPr bwMode="auto">
            <a:xfrm>
              <a:off x="1471503" y="1411584"/>
              <a:ext cx="304633" cy="331508"/>
            </a:xfrm>
            <a:custGeom>
              <a:avLst/>
              <a:gdLst>
                <a:gd name="T0" fmla="*/ 221 w 221"/>
                <a:gd name="T1" fmla="*/ 60 h 241"/>
                <a:gd name="T2" fmla="*/ 178 w 221"/>
                <a:gd name="T3" fmla="*/ 40 h 241"/>
                <a:gd name="T4" fmla="*/ 151 w 221"/>
                <a:gd name="T5" fmla="*/ 102 h 241"/>
                <a:gd name="T6" fmla="*/ 121 w 221"/>
                <a:gd name="T7" fmla="*/ 172 h 241"/>
                <a:gd name="T8" fmla="*/ 120 w 221"/>
                <a:gd name="T9" fmla="*/ 171 h 241"/>
                <a:gd name="T10" fmla="*/ 119 w 221"/>
                <a:gd name="T11" fmla="*/ 117 h 241"/>
                <a:gd name="T12" fmla="*/ 122 w 221"/>
                <a:gd name="T13" fmla="*/ 15 h 241"/>
                <a:gd name="T14" fmla="*/ 88 w 221"/>
                <a:gd name="T15" fmla="*/ 1 h 241"/>
                <a:gd name="T16" fmla="*/ 85 w 221"/>
                <a:gd name="T17" fmla="*/ 0 h 241"/>
                <a:gd name="T18" fmla="*/ 0 w 221"/>
                <a:gd name="T19" fmla="*/ 171 h 241"/>
                <a:gd name="T20" fmla="*/ 37 w 221"/>
                <a:gd name="T21" fmla="*/ 191 h 241"/>
                <a:gd name="T22" fmla="*/ 55 w 221"/>
                <a:gd name="T23" fmla="*/ 155 h 241"/>
                <a:gd name="T24" fmla="*/ 86 w 221"/>
                <a:gd name="T25" fmla="*/ 86 h 241"/>
                <a:gd name="T26" fmla="*/ 86 w 221"/>
                <a:gd name="T27" fmla="*/ 87 h 241"/>
                <a:gd name="T28" fmla="*/ 86 w 221"/>
                <a:gd name="T29" fmla="*/ 142 h 241"/>
                <a:gd name="T30" fmla="*/ 88 w 221"/>
                <a:gd name="T31" fmla="*/ 219 h 241"/>
                <a:gd name="T32" fmla="*/ 128 w 221"/>
                <a:gd name="T33" fmla="*/ 241 h 241"/>
                <a:gd name="T34" fmla="*/ 221 w 221"/>
                <a:gd name="T35" fmla="*/ 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241">
                  <a:moveTo>
                    <a:pt x="221" y="60"/>
                  </a:moveTo>
                  <a:cubicBezTo>
                    <a:pt x="207" y="53"/>
                    <a:pt x="193" y="47"/>
                    <a:pt x="178" y="40"/>
                  </a:cubicBezTo>
                  <a:cubicBezTo>
                    <a:pt x="151" y="102"/>
                    <a:pt x="151" y="102"/>
                    <a:pt x="151" y="102"/>
                  </a:cubicBezTo>
                  <a:cubicBezTo>
                    <a:pt x="138" y="129"/>
                    <a:pt x="128" y="156"/>
                    <a:pt x="121" y="172"/>
                  </a:cubicBezTo>
                  <a:cubicBezTo>
                    <a:pt x="120" y="171"/>
                    <a:pt x="120" y="171"/>
                    <a:pt x="120" y="171"/>
                  </a:cubicBezTo>
                  <a:cubicBezTo>
                    <a:pt x="121" y="156"/>
                    <a:pt x="120" y="131"/>
                    <a:pt x="119" y="117"/>
                  </a:cubicBezTo>
                  <a:cubicBezTo>
                    <a:pt x="122" y="15"/>
                    <a:pt x="122" y="15"/>
                    <a:pt x="122" y="15"/>
                  </a:cubicBezTo>
                  <a:cubicBezTo>
                    <a:pt x="111" y="10"/>
                    <a:pt x="99" y="5"/>
                    <a:pt x="88" y="1"/>
                  </a:cubicBezTo>
                  <a:cubicBezTo>
                    <a:pt x="87" y="0"/>
                    <a:pt x="86" y="0"/>
                    <a:pt x="85" y="0"/>
                  </a:cubicBezTo>
                  <a:cubicBezTo>
                    <a:pt x="0" y="171"/>
                    <a:pt x="0" y="171"/>
                    <a:pt x="0" y="171"/>
                  </a:cubicBezTo>
                  <a:cubicBezTo>
                    <a:pt x="12" y="178"/>
                    <a:pt x="25" y="185"/>
                    <a:pt x="37" y="191"/>
                  </a:cubicBezTo>
                  <a:cubicBezTo>
                    <a:pt x="55" y="155"/>
                    <a:pt x="55" y="155"/>
                    <a:pt x="55" y="155"/>
                  </a:cubicBezTo>
                  <a:cubicBezTo>
                    <a:pt x="70" y="125"/>
                    <a:pt x="80" y="102"/>
                    <a:pt x="86" y="86"/>
                  </a:cubicBezTo>
                  <a:cubicBezTo>
                    <a:pt x="86" y="87"/>
                    <a:pt x="86" y="87"/>
                    <a:pt x="86" y="87"/>
                  </a:cubicBezTo>
                  <a:cubicBezTo>
                    <a:pt x="85" y="102"/>
                    <a:pt x="85" y="126"/>
                    <a:pt x="86" y="142"/>
                  </a:cubicBezTo>
                  <a:cubicBezTo>
                    <a:pt x="88" y="219"/>
                    <a:pt x="88" y="219"/>
                    <a:pt x="88" y="219"/>
                  </a:cubicBezTo>
                  <a:cubicBezTo>
                    <a:pt x="102" y="226"/>
                    <a:pt x="115" y="233"/>
                    <a:pt x="128" y="241"/>
                  </a:cubicBezTo>
                  <a:lnTo>
                    <a:pt x="221" y="6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9" name="Freeform 403"/>
            <p:cNvSpPr>
              <a:spLocks/>
            </p:cNvSpPr>
            <p:nvPr/>
          </p:nvSpPr>
          <p:spPr bwMode="auto">
            <a:xfrm>
              <a:off x="1683498" y="1511393"/>
              <a:ext cx="251189" cy="315468"/>
            </a:xfrm>
            <a:custGeom>
              <a:avLst/>
              <a:gdLst>
                <a:gd name="T0" fmla="*/ 169 w 182"/>
                <a:gd name="T1" fmla="*/ 74 h 229"/>
                <a:gd name="T2" fmla="*/ 182 w 182"/>
                <a:gd name="T3" fmla="*/ 49 h 229"/>
                <a:gd name="T4" fmla="*/ 91 w 182"/>
                <a:gd name="T5" fmla="*/ 0 h 229"/>
                <a:gd name="T6" fmla="*/ 0 w 182"/>
                <a:gd name="T7" fmla="*/ 182 h 229"/>
                <a:gd name="T8" fmla="*/ 94 w 182"/>
                <a:gd name="T9" fmla="*/ 229 h 229"/>
                <a:gd name="T10" fmla="*/ 112 w 182"/>
                <a:gd name="T11" fmla="*/ 194 h 229"/>
                <a:gd name="T12" fmla="*/ 58 w 182"/>
                <a:gd name="T13" fmla="*/ 169 h 229"/>
                <a:gd name="T14" fmla="*/ 85 w 182"/>
                <a:gd name="T15" fmla="*/ 117 h 229"/>
                <a:gd name="T16" fmla="*/ 132 w 182"/>
                <a:gd name="T17" fmla="*/ 140 h 229"/>
                <a:gd name="T18" fmla="*/ 143 w 182"/>
                <a:gd name="T19" fmla="*/ 117 h 229"/>
                <a:gd name="T20" fmla="*/ 95 w 182"/>
                <a:gd name="T21" fmla="*/ 95 h 229"/>
                <a:gd name="T22" fmla="*/ 119 w 182"/>
                <a:gd name="T23" fmla="*/ 50 h 229"/>
                <a:gd name="T24" fmla="*/ 169 w 182"/>
                <a:gd name="T25" fmla="*/ 74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29">
                  <a:moveTo>
                    <a:pt x="169" y="74"/>
                  </a:moveTo>
                  <a:cubicBezTo>
                    <a:pt x="182" y="49"/>
                    <a:pt x="182" y="49"/>
                    <a:pt x="182" y="49"/>
                  </a:cubicBezTo>
                  <a:cubicBezTo>
                    <a:pt x="154" y="33"/>
                    <a:pt x="123" y="16"/>
                    <a:pt x="91" y="0"/>
                  </a:cubicBezTo>
                  <a:cubicBezTo>
                    <a:pt x="0" y="182"/>
                    <a:pt x="0" y="182"/>
                    <a:pt x="0" y="182"/>
                  </a:cubicBezTo>
                  <a:cubicBezTo>
                    <a:pt x="31" y="198"/>
                    <a:pt x="62" y="214"/>
                    <a:pt x="94" y="229"/>
                  </a:cubicBezTo>
                  <a:cubicBezTo>
                    <a:pt x="112" y="194"/>
                    <a:pt x="112" y="194"/>
                    <a:pt x="112" y="194"/>
                  </a:cubicBezTo>
                  <a:cubicBezTo>
                    <a:pt x="58" y="169"/>
                    <a:pt x="58" y="169"/>
                    <a:pt x="58" y="169"/>
                  </a:cubicBezTo>
                  <a:cubicBezTo>
                    <a:pt x="85" y="117"/>
                    <a:pt x="85" y="117"/>
                    <a:pt x="85" y="117"/>
                  </a:cubicBezTo>
                  <a:cubicBezTo>
                    <a:pt x="132" y="140"/>
                    <a:pt x="132" y="140"/>
                    <a:pt x="132" y="140"/>
                  </a:cubicBezTo>
                  <a:cubicBezTo>
                    <a:pt x="143" y="117"/>
                    <a:pt x="143" y="117"/>
                    <a:pt x="143" y="117"/>
                  </a:cubicBezTo>
                  <a:cubicBezTo>
                    <a:pt x="95" y="95"/>
                    <a:pt x="95" y="95"/>
                    <a:pt x="95" y="95"/>
                  </a:cubicBezTo>
                  <a:cubicBezTo>
                    <a:pt x="119" y="50"/>
                    <a:pt x="119" y="50"/>
                    <a:pt x="119" y="50"/>
                  </a:cubicBezTo>
                  <a:lnTo>
                    <a:pt x="169" y="74"/>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0" name="Freeform 404"/>
            <p:cNvSpPr>
              <a:spLocks noEditPoints="1"/>
            </p:cNvSpPr>
            <p:nvPr/>
          </p:nvSpPr>
          <p:spPr bwMode="auto">
            <a:xfrm>
              <a:off x="1850957" y="1596943"/>
              <a:ext cx="245844" cy="315468"/>
            </a:xfrm>
            <a:custGeom>
              <a:avLst/>
              <a:gdLst>
                <a:gd name="T0" fmla="*/ 171 w 179"/>
                <a:gd name="T1" fmla="*/ 54 h 230"/>
                <a:gd name="T2" fmla="*/ 123 w 179"/>
                <a:gd name="T3" fmla="*/ 19 h 230"/>
                <a:gd name="T4" fmla="*/ 81 w 179"/>
                <a:gd name="T5" fmla="*/ 0 h 230"/>
                <a:gd name="T6" fmla="*/ 0 w 179"/>
                <a:gd name="T7" fmla="*/ 179 h 230"/>
                <a:gd name="T8" fmla="*/ 36 w 179"/>
                <a:gd name="T9" fmla="*/ 196 h 230"/>
                <a:gd name="T10" fmla="*/ 77 w 179"/>
                <a:gd name="T11" fmla="*/ 107 h 230"/>
                <a:gd name="T12" fmla="*/ 83 w 179"/>
                <a:gd name="T13" fmla="*/ 109 h 230"/>
                <a:gd name="T14" fmla="*/ 95 w 179"/>
                <a:gd name="T15" fmla="*/ 139 h 230"/>
                <a:gd name="T16" fmla="*/ 80 w 179"/>
                <a:gd name="T17" fmla="*/ 217 h 230"/>
                <a:gd name="T18" fmla="*/ 123 w 179"/>
                <a:gd name="T19" fmla="*/ 230 h 230"/>
                <a:gd name="T20" fmla="*/ 132 w 179"/>
                <a:gd name="T21" fmla="*/ 152 h 230"/>
                <a:gd name="T22" fmla="*/ 121 w 179"/>
                <a:gd name="T23" fmla="*/ 116 h 230"/>
                <a:gd name="T24" fmla="*/ 121 w 179"/>
                <a:gd name="T25" fmla="*/ 116 h 230"/>
                <a:gd name="T26" fmla="*/ 166 w 179"/>
                <a:gd name="T27" fmla="*/ 92 h 230"/>
                <a:gd name="T28" fmla="*/ 171 w 179"/>
                <a:gd name="T29" fmla="*/ 54 h 230"/>
                <a:gd name="T30" fmla="*/ 126 w 179"/>
                <a:gd name="T31" fmla="*/ 83 h 230"/>
                <a:gd name="T32" fmla="*/ 93 w 179"/>
                <a:gd name="T33" fmla="*/ 91 h 230"/>
                <a:gd name="T34" fmla="*/ 86 w 179"/>
                <a:gd name="T35" fmla="*/ 88 h 230"/>
                <a:gd name="T36" fmla="*/ 103 w 179"/>
                <a:gd name="T37" fmla="*/ 51 h 230"/>
                <a:gd name="T38" fmla="*/ 112 w 179"/>
                <a:gd name="T39" fmla="*/ 54 h 230"/>
                <a:gd name="T40" fmla="*/ 126 w 179"/>
                <a:gd name="T41" fmla="*/ 8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9" h="230">
                  <a:moveTo>
                    <a:pt x="171" y="54"/>
                  </a:moveTo>
                  <a:cubicBezTo>
                    <a:pt x="162" y="41"/>
                    <a:pt x="143" y="28"/>
                    <a:pt x="123" y="19"/>
                  </a:cubicBezTo>
                  <a:cubicBezTo>
                    <a:pt x="109" y="13"/>
                    <a:pt x="94" y="4"/>
                    <a:pt x="81" y="0"/>
                  </a:cubicBezTo>
                  <a:cubicBezTo>
                    <a:pt x="0" y="179"/>
                    <a:pt x="0" y="179"/>
                    <a:pt x="0" y="179"/>
                  </a:cubicBezTo>
                  <a:cubicBezTo>
                    <a:pt x="36" y="196"/>
                    <a:pt x="36" y="196"/>
                    <a:pt x="36" y="196"/>
                  </a:cubicBezTo>
                  <a:cubicBezTo>
                    <a:pt x="77" y="107"/>
                    <a:pt x="77" y="107"/>
                    <a:pt x="77" y="107"/>
                  </a:cubicBezTo>
                  <a:cubicBezTo>
                    <a:pt x="83" y="109"/>
                    <a:pt x="83" y="109"/>
                    <a:pt x="83" y="109"/>
                  </a:cubicBezTo>
                  <a:cubicBezTo>
                    <a:pt x="95" y="115"/>
                    <a:pt x="99" y="122"/>
                    <a:pt x="95" y="139"/>
                  </a:cubicBezTo>
                  <a:cubicBezTo>
                    <a:pt x="91" y="154"/>
                    <a:pt x="83" y="193"/>
                    <a:pt x="80" y="217"/>
                  </a:cubicBezTo>
                  <a:cubicBezTo>
                    <a:pt x="123" y="230"/>
                    <a:pt x="123" y="230"/>
                    <a:pt x="123" y="230"/>
                  </a:cubicBezTo>
                  <a:cubicBezTo>
                    <a:pt x="126" y="204"/>
                    <a:pt x="130" y="167"/>
                    <a:pt x="132" y="152"/>
                  </a:cubicBezTo>
                  <a:cubicBezTo>
                    <a:pt x="135" y="136"/>
                    <a:pt x="132" y="126"/>
                    <a:pt x="121" y="116"/>
                  </a:cubicBezTo>
                  <a:cubicBezTo>
                    <a:pt x="121" y="116"/>
                    <a:pt x="121" y="116"/>
                    <a:pt x="121" y="116"/>
                  </a:cubicBezTo>
                  <a:cubicBezTo>
                    <a:pt x="143" y="119"/>
                    <a:pt x="159" y="105"/>
                    <a:pt x="166" y="92"/>
                  </a:cubicBezTo>
                  <a:cubicBezTo>
                    <a:pt x="171" y="81"/>
                    <a:pt x="179" y="66"/>
                    <a:pt x="171" y="54"/>
                  </a:cubicBezTo>
                  <a:close/>
                  <a:moveTo>
                    <a:pt x="126" y="83"/>
                  </a:moveTo>
                  <a:cubicBezTo>
                    <a:pt x="121" y="94"/>
                    <a:pt x="108" y="98"/>
                    <a:pt x="93" y="91"/>
                  </a:cubicBezTo>
                  <a:cubicBezTo>
                    <a:pt x="86" y="88"/>
                    <a:pt x="86" y="88"/>
                    <a:pt x="86" y="88"/>
                  </a:cubicBezTo>
                  <a:cubicBezTo>
                    <a:pt x="103" y="51"/>
                    <a:pt x="103" y="51"/>
                    <a:pt x="103" y="51"/>
                  </a:cubicBezTo>
                  <a:cubicBezTo>
                    <a:pt x="105" y="51"/>
                    <a:pt x="109" y="52"/>
                    <a:pt x="112" y="54"/>
                  </a:cubicBezTo>
                  <a:cubicBezTo>
                    <a:pt x="128" y="62"/>
                    <a:pt x="131" y="72"/>
                    <a:pt x="126" y="8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18" name="矩形 55"/>
          <p:cNvSpPr>
            <a:spLocks noChangeArrowheads="1"/>
          </p:cNvSpPr>
          <p:nvPr/>
        </p:nvSpPr>
        <p:spPr bwMode="auto">
          <a:xfrm>
            <a:off x="1269453" y="3876869"/>
            <a:ext cx="1846488"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en-US" altLang="zh-CN" sz="1050" dirty="0" smtClean="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endParaRPr lang="en-US" altLang="zh-CN" sz="1050" dirty="0">
              <a:solidFill>
                <a:srgbClr val="3A3637"/>
              </a:solidFill>
              <a:latin typeface="锐字锐线俏皮简1.0" panose="02010604000000000000" pitchFamily="2" charset="-122"/>
              <a:ea typeface="锐字锐线俏皮简1.0" panose="02010604000000000000" pitchFamily="2" charset="-122"/>
            </a:endParaRPr>
          </a:p>
        </p:txBody>
      </p:sp>
      <p:sp>
        <p:nvSpPr>
          <p:cNvPr id="219" name="矩形 55"/>
          <p:cNvSpPr>
            <a:spLocks noChangeArrowheads="1"/>
          </p:cNvSpPr>
          <p:nvPr/>
        </p:nvSpPr>
        <p:spPr bwMode="auto">
          <a:xfrm>
            <a:off x="3252856" y="3928470"/>
            <a:ext cx="1837465"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en-US" altLang="zh-CN" sz="10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220" name="矩形 55"/>
          <p:cNvSpPr>
            <a:spLocks noChangeArrowheads="1"/>
          </p:cNvSpPr>
          <p:nvPr/>
        </p:nvSpPr>
        <p:spPr bwMode="auto">
          <a:xfrm>
            <a:off x="5227236" y="3956273"/>
            <a:ext cx="1761235"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en-US" altLang="zh-CN" sz="10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222" name="矩形 439"/>
          <p:cNvSpPr>
            <a:spLocks noChangeArrowheads="1"/>
          </p:cNvSpPr>
          <p:nvPr/>
        </p:nvSpPr>
        <p:spPr bwMode="auto">
          <a:xfrm>
            <a:off x="1732630" y="3432918"/>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dirty="0">
                <a:solidFill>
                  <a:srgbClr val="0070C0"/>
                </a:solidFill>
              </a:rPr>
              <a:t>规划</a:t>
            </a:r>
            <a:r>
              <a:rPr lang="en-US" sz="2000" b="1" dirty="0">
                <a:solidFill>
                  <a:srgbClr val="0070C0"/>
                </a:solidFill>
              </a:rPr>
              <a:t>1</a:t>
            </a:r>
            <a:endParaRPr lang="zh-CN" altLang="en-US" sz="2000" b="1" dirty="0">
              <a:solidFill>
                <a:srgbClr val="0070C0"/>
              </a:solidFill>
            </a:endParaRPr>
          </a:p>
        </p:txBody>
      </p:sp>
      <p:sp>
        <p:nvSpPr>
          <p:cNvPr id="223" name="矩形 440"/>
          <p:cNvSpPr>
            <a:spLocks noChangeArrowheads="1"/>
          </p:cNvSpPr>
          <p:nvPr/>
        </p:nvSpPr>
        <p:spPr bwMode="auto">
          <a:xfrm>
            <a:off x="3470250" y="3451968"/>
            <a:ext cx="854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dirty="0">
                <a:solidFill>
                  <a:srgbClr val="0070C0"/>
                </a:solidFill>
              </a:rPr>
              <a:t>规划</a:t>
            </a:r>
            <a:r>
              <a:rPr lang="en-US" sz="2000" b="1" dirty="0">
                <a:solidFill>
                  <a:srgbClr val="0070C0"/>
                </a:solidFill>
              </a:rPr>
              <a:t>2</a:t>
            </a:r>
            <a:endParaRPr lang="zh-CN" altLang="en-US" sz="2000" b="1" dirty="0">
              <a:solidFill>
                <a:srgbClr val="0070C0"/>
              </a:solidFill>
            </a:endParaRPr>
          </a:p>
        </p:txBody>
      </p:sp>
      <p:sp>
        <p:nvSpPr>
          <p:cNvPr id="224" name="矩形 441"/>
          <p:cNvSpPr>
            <a:spLocks noChangeArrowheads="1"/>
          </p:cNvSpPr>
          <p:nvPr/>
        </p:nvSpPr>
        <p:spPr bwMode="auto">
          <a:xfrm>
            <a:off x="5356588" y="3478723"/>
            <a:ext cx="855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hangingPunct="1"/>
            <a:r>
              <a:rPr lang="zh-CN" altLang="en-US" sz="2000" b="1" dirty="0">
                <a:solidFill>
                  <a:srgbClr val="0070C0"/>
                </a:solidFill>
              </a:rPr>
              <a:t>规划</a:t>
            </a:r>
            <a:r>
              <a:rPr lang="en-US" sz="2000" b="1" dirty="0">
                <a:solidFill>
                  <a:srgbClr val="0070C0"/>
                </a:solidFill>
              </a:rPr>
              <a:t>3</a:t>
            </a:r>
            <a:endParaRPr lang="zh-CN" altLang="en-US" sz="2000" b="1" dirty="0">
              <a:solidFill>
                <a:srgbClr val="0070C0"/>
              </a:solidFill>
            </a:endParaRPr>
          </a:p>
        </p:txBody>
      </p:sp>
      <p:sp>
        <p:nvSpPr>
          <p:cNvPr id="226" name="燕尾形 225"/>
          <p:cNvSpPr/>
          <p:nvPr/>
        </p:nvSpPr>
        <p:spPr>
          <a:xfrm>
            <a:off x="1648945" y="2247312"/>
            <a:ext cx="1803042" cy="1023092"/>
          </a:xfrm>
          <a:prstGeom prst="chevron">
            <a:avLst/>
          </a:prstGeom>
          <a:solidFill>
            <a:schemeClr val="bg1"/>
          </a:solidFill>
          <a:ln>
            <a:noFill/>
          </a:ln>
          <a:effectLst>
            <a:outerShdw blurRad="50800" dist="254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27" name="燕尾形 226"/>
          <p:cNvSpPr/>
          <p:nvPr/>
        </p:nvSpPr>
        <p:spPr>
          <a:xfrm>
            <a:off x="3177969" y="2232457"/>
            <a:ext cx="1803042" cy="1023092"/>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燕尾形 227"/>
          <p:cNvSpPr/>
          <p:nvPr/>
        </p:nvSpPr>
        <p:spPr>
          <a:xfrm>
            <a:off x="4631549" y="2246796"/>
            <a:ext cx="1803042" cy="1023092"/>
          </a:xfrm>
          <a:prstGeom prst="chevron">
            <a:avLst/>
          </a:prstGeom>
          <a:solidFill>
            <a:schemeClr val="bg1"/>
          </a:solidFill>
          <a:ln>
            <a:noFill/>
          </a:ln>
          <a:effectLst>
            <a:outerShdw blurRad="50800" dist="254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14" name="矩形 430"/>
          <p:cNvSpPr>
            <a:spLocks noChangeArrowheads="1"/>
          </p:cNvSpPr>
          <p:nvPr/>
        </p:nvSpPr>
        <p:spPr bwMode="auto">
          <a:xfrm>
            <a:off x="2228689" y="2516535"/>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400" b="1" dirty="0" smtClean="0">
                <a:solidFill>
                  <a:srgbClr val="0070C0"/>
                </a:solidFill>
                <a:latin typeface="Calibri" pitchFamily="34" charset="0"/>
              </a:rPr>
              <a:t>上旬</a:t>
            </a:r>
            <a:endParaRPr lang="zh-CN" altLang="en-US" sz="2400" b="1" dirty="0">
              <a:solidFill>
                <a:srgbClr val="0070C0"/>
              </a:solidFill>
              <a:latin typeface="Calibri" pitchFamily="34" charset="0"/>
            </a:endParaRPr>
          </a:p>
        </p:txBody>
      </p:sp>
      <p:sp>
        <p:nvSpPr>
          <p:cNvPr id="229" name="矩形 430"/>
          <p:cNvSpPr>
            <a:spLocks noChangeArrowheads="1"/>
          </p:cNvSpPr>
          <p:nvPr/>
        </p:nvSpPr>
        <p:spPr bwMode="auto">
          <a:xfrm>
            <a:off x="5259945" y="2484121"/>
            <a:ext cx="803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400" b="1" dirty="0" smtClean="0">
                <a:solidFill>
                  <a:srgbClr val="0070C0"/>
                </a:solidFill>
                <a:latin typeface="Calibri" pitchFamily="34" charset="0"/>
              </a:rPr>
              <a:t>下旬</a:t>
            </a:r>
            <a:endParaRPr lang="zh-CN" altLang="en-US" sz="2400" b="1" dirty="0">
              <a:solidFill>
                <a:srgbClr val="0070C0"/>
              </a:solidFill>
              <a:latin typeface="Calibri" pitchFamily="34" charset="0"/>
            </a:endParaRPr>
          </a:p>
        </p:txBody>
      </p:sp>
      <p:sp>
        <p:nvSpPr>
          <p:cNvPr id="230" name="矩形 430"/>
          <p:cNvSpPr>
            <a:spLocks noChangeArrowheads="1"/>
          </p:cNvSpPr>
          <p:nvPr/>
        </p:nvSpPr>
        <p:spPr bwMode="auto">
          <a:xfrm>
            <a:off x="3753593" y="2532263"/>
            <a:ext cx="803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400" b="1" dirty="0" smtClean="0">
                <a:solidFill>
                  <a:schemeClr val="bg1"/>
                </a:solidFill>
                <a:latin typeface="Calibri" pitchFamily="34" charset="0"/>
              </a:rPr>
              <a:t>中旬</a:t>
            </a:r>
            <a:endParaRPr lang="zh-CN" altLang="en-US" sz="2400" b="1" dirty="0">
              <a:solidFill>
                <a:schemeClr val="bg1"/>
              </a:solidFill>
              <a:latin typeface="Calibri" pitchFamily="34" charset="0"/>
            </a:endParaRPr>
          </a:p>
        </p:txBody>
      </p:sp>
      <p:sp>
        <p:nvSpPr>
          <p:cNvPr id="231" name="文本框 2"/>
          <p:cNvSpPr txBox="1"/>
          <p:nvPr/>
        </p:nvSpPr>
        <p:spPr>
          <a:xfrm>
            <a:off x="4524536" y="156652"/>
            <a:ext cx="3286051" cy="400017"/>
          </a:xfrm>
          <a:prstGeom prst="rect">
            <a:avLst/>
          </a:prstGeom>
          <a:noFill/>
        </p:spPr>
        <p:txBody>
          <a:bodyPr wrap="square" rtlCol="0">
            <a:spAutoFit/>
          </a:bodyPr>
          <a:lstStyle/>
          <a:p>
            <a:pPr algn="ctr"/>
            <a:r>
              <a:rPr lang="zh-CN" altLang="en-US" sz="2000" b="1" dirty="0">
                <a:solidFill>
                  <a:srgbClr val="0070C0"/>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352575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31"/>
                                        </p:tgtEl>
                                        <p:attrNameLst>
                                          <p:attrName>style.visibility</p:attrName>
                                        </p:attrNameLst>
                                      </p:cBhvr>
                                      <p:to>
                                        <p:strVal val="visible"/>
                                      </p:to>
                                    </p:set>
                                    <p:anim calcmode="lin" valueType="num">
                                      <p:cBhvr>
                                        <p:cTn id="7" dur="500" fill="hold"/>
                                        <p:tgtEl>
                                          <p:spTgt spid="2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1"/>
                                        </p:tgtEl>
                                        <p:attrNameLst>
                                          <p:attrName>ppt_y</p:attrName>
                                        </p:attrNameLst>
                                      </p:cBhvr>
                                      <p:tavLst>
                                        <p:tav tm="0">
                                          <p:val>
                                            <p:strVal val="#ppt_y"/>
                                          </p:val>
                                        </p:tav>
                                        <p:tav tm="100000">
                                          <p:val>
                                            <p:strVal val="#ppt_y"/>
                                          </p:val>
                                        </p:tav>
                                      </p:tavLst>
                                    </p:anim>
                                    <p:anim calcmode="lin" valueType="num">
                                      <p:cBhvr>
                                        <p:cTn id="9" dur="500" fill="hold"/>
                                        <p:tgtEl>
                                          <p:spTgt spid="2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1"/>
                                        </p:tgtEl>
                                      </p:cBhvr>
                                    </p:animEffect>
                                  </p:childTnLst>
                                </p:cTn>
                              </p:par>
                            </p:childTnLst>
                          </p:cTn>
                        </p:par>
                        <p:par>
                          <p:cTn id="12" fill="hold">
                            <p:stCondLst>
                              <p:cond delay="850"/>
                            </p:stCondLst>
                            <p:childTnLst>
                              <p:par>
                                <p:cTn id="13" presetID="23" presetClass="entr" presetSubtype="32"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strVal val="4*#ppt_w"/>
                                          </p:val>
                                        </p:tav>
                                        <p:tav tm="100000">
                                          <p:val>
                                            <p:strVal val="#ppt_w"/>
                                          </p:val>
                                        </p:tav>
                                      </p:tavLst>
                                    </p:anim>
                                    <p:anim calcmode="lin" valueType="num">
                                      <p:cBhvr>
                                        <p:cTn id="16" dur="500" fill="hold"/>
                                        <p:tgtEl>
                                          <p:spTgt spid="11"/>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strVal val="4*#ppt_w"/>
                                          </p:val>
                                        </p:tav>
                                        <p:tav tm="100000">
                                          <p:val>
                                            <p:strVal val="#ppt_w"/>
                                          </p:val>
                                        </p:tav>
                                      </p:tavLst>
                                    </p:anim>
                                    <p:anim calcmode="lin" valueType="num">
                                      <p:cBhvr>
                                        <p:cTn id="20" dur="500" fill="hold"/>
                                        <p:tgtEl>
                                          <p:spTgt spid="11"/>
                                        </p:tgtEl>
                                        <p:attrNameLst>
                                          <p:attrName>ppt_h</p:attrName>
                                        </p:attrNameLst>
                                      </p:cBhvr>
                                      <p:tavLst>
                                        <p:tav tm="0">
                                          <p:val>
                                            <p:strVal val="4*#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6"/>
                                        </p:tgtEl>
                                        <p:attrNameLst>
                                          <p:attrName>style.visibility</p:attrName>
                                        </p:attrNameLst>
                                      </p:cBhvr>
                                      <p:to>
                                        <p:strVal val="visible"/>
                                      </p:to>
                                    </p:set>
                                    <p:anim calcmode="lin" valueType="num">
                                      <p:cBhvr additive="base">
                                        <p:cTn id="25" dur="500" fill="hold"/>
                                        <p:tgtEl>
                                          <p:spTgt spid="226"/>
                                        </p:tgtEl>
                                        <p:attrNameLst>
                                          <p:attrName>ppt_x</p:attrName>
                                        </p:attrNameLst>
                                      </p:cBhvr>
                                      <p:tavLst>
                                        <p:tav tm="0">
                                          <p:val>
                                            <p:strVal val="0-#ppt_w/2"/>
                                          </p:val>
                                        </p:tav>
                                        <p:tav tm="100000">
                                          <p:val>
                                            <p:strVal val="#ppt_x"/>
                                          </p:val>
                                        </p:tav>
                                      </p:tavLst>
                                    </p:anim>
                                    <p:anim calcmode="lin" valueType="num">
                                      <p:cBhvr additive="base">
                                        <p:cTn id="26" dur="500" fill="hold"/>
                                        <p:tgtEl>
                                          <p:spTgt spid="22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14"/>
                                        </p:tgtEl>
                                        <p:attrNameLst>
                                          <p:attrName>style.visibility</p:attrName>
                                        </p:attrNameLst>
                                      </p:cBhvr>
                                      <p:to>
                                        <p:strVal val="visible"/>
                                      </p:to>
                                    </p:set>
                                    <p:anim calcmode="lin" valueType="num">
                                      <p:cBhvr additive="base">
                                        <p:cTn id="29" dur="500" fill="hold"/>
                                        <p:tgtEl>
                                          <p:spTgt spid="214"/>
                                        </p:tgtEl>
                                        <p:attrNameLst>
                                          <p:attrName>ppt_x</p:attrName>
                                        </p:attrNameLst>
                                      </p:cBhvr>
                                      <p:tavLst>
                                        <p:tav tm="0">
                                          <p:val>
                                            <p:strVal val="0-#ppt_w/2"/>
                                          </p:val>
                                        </p:tav>
                                        <p:tav tm="100000">
                                          <p:val>
                                            <p:strVal val="#ppt_x"/>
                                          </p:val>
                                        </p:tav>
                                      </p:tavLst>
                                    </p:anim>
                                    <p:anim calcmode="lin" valueType="num">
                                      <p:cBhvr additive="base">
                                        <p:cTn id="30" dur="500" fill="hold"/>
                                        <p:tgtEl>
                                          <p:spTgt spid="21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18"/>
                                        </p:tgtEl>
                                        <p:attrNameLst>
                                          <p:attrName>style.visibility</p:attrName>
                                        </p:attrNameLst>
                                      </p:cBhvr>
                                      <p:to>
                                        <p:strVal val="visible"/>
                                      </p:to>
                                    </p:set>
                                    <p:anim calcmode="lin" valueType="num">
                                      <p:cBhvr additive="base">
                                        <p:cTn id="35" dur="500" fill="hold"/>
                                        <p:tgtEl>
                                          <p:spTgt spid="218"/>
                                        </p:tgtEl>
                                        <p:attrNameLst>
                                          <p:attrName>ppt_x</p:attrName>
                                        </p:attrNameLst>
                                      </p:cBhvr>
                                      <p:tavLst>
                                        <p:tav tm="0">
                                          <p:val>
                                            <p:strVal val="#ppt_x"/>
                                          </p:val>
                                        </p:tav>
                                        <p:tav tm="100000">
                                          <p:val>
                                            <p:strVal val="#ppt_x"/>
                                          </p:val>
                                        </p:tav>
                                      </p:tavLst>
                                    </p:anim>
                                    <p:anim calcmode="lin" valueType="num">
                                      <p:cBhvr additive="base">
                                        <p:cTn id="36" dur="500" fill="hold"/>
                                        <p:tgtEl>
                                          <p:spTgt spid="2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22"/>
                                        </p:tgtEl>
                                        <p:attrNameLst>
                                          <p:attrName>style.visibility</p:attrName>
                                        </p:attrNameLst>
                                      </p:cBhvr>
                                      <p:to>
                                        <p:strVal val="visible"/>
                                      </p:to>
                                    </p:set>
                                    <p:anim calcmode="lin" valueType="num">
                                      <p:cBhvr additive="base">
                                        <p:cTn id="39" dur="500" fill="hold"/>
                                        <p:tgtEl>
                                          <p:spTgt spid="222"/>
                                        </p:tgtEl>
                                        <p:attrNameLst>
                                          <p:attrName>ppt_x</p:attrName>
                                        </p:attrNameLst>
                                      </p:cBhvr>
                                      <p:tavLst>
                                        <p:tav tm="0">
                                          <p:val>
                                            <p:strVal val="#ppt_x"/>
                                          </p:val>
                                        </p:tav>
                                        <p:tav tm="100000">
                                          <p:val>
                                            <p:strVal val="#ppt_x"/>
                                          </p:val>
                                        </p:tav>
                                      </p:tavLst>
                                    </p:anim>
                                    <p:anim calcmode="lin" valueType="num">
                                      <p:cBhvr additive="base">
                                        <p:cTn id="40" dur="500" fill="hold"/>
                                        <p:tgtEl>
                                          <p:spTgt spid="22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227"/>
                                        </p:tgtEl>
                                        <p:attrNameLst>
                                          <p:attrName>style.visibility</p:attrName>
                                        </p:attrNameLst>
                                      </p:cBhvr>
                                      <p:to>
                                        <p:strVal val="visible"/>
                                      </p:to>
                                    </p:set>
                                    <p:anim calcmode="lin" valueType="num">
                                      <p:cBhvr additive="base">
                                        <p:cTn id="45" dur="500" fill="hold"/>
                                        <p:tgtEl>
                                          <p:spTgt spid="227"/>
                                        </p:tgtEl>
                                        <p:attrNameLst>
                                          <p:attrName>ppt_x</p:attrName>
                                        </p:attrNameLst>
                                      </p:cBhvr>
                                      <p:tavLst>
                                        <p:tav tm="0">
                                          <p:val>
                                            <p:strVal val="0-#ppt_w/2"/>
                                          </p:val>
                                        </p:tav>
                                        <p:tav tm="100000">
                                          <p:val>
                                            <p:strVal val="#ppt_x"/>
                                          </p:val>
                                        </p:tav>
                                      </p:tavLst>
                                    </p:anim>
                                    <p:anim calcmode="lin" valueType="num">
                                      <p:cBhvr additive="base">
                                        <p:cTn id="46" dur="500" fill="hold"/>
                                        <p:tgtEl>
                                          <p:spTgt spid="227"/>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30"/>
                                        </p:tgtEl>
                                        <p:attrNameLst>
                                          <p:attrName>style.visibility</p:attrName>
                                        </p:attrNameLst>
                                      </p:cBhvr>
                                      <p:to>
                                        <p:strVal val="visible"/>
                                      </p:to>
                                    </p:set>
                                    <p:anim calcmode="lin" valueType="num">
                                      <p:cBhvr additive="base">
                                        <p:cTn id="49" dur="500" fill="hold"/>
                                        <p:tgtEl>
                                          <p:spTgt spid="230"/>
                                        </p:tgtEl>
                                        <p:attrNameLst>
                                          <p:attrName>ppt_x</p:attrName>
                                        </p:attrNameLst>
                                      </p:cBhvr>
                                      <p:tavLst>
                                        <p:tav tm="0">
                                          <p:val>
                                            <p:strVal val="0-#ppt_w/2"/>
                                          </p:val>
                                        </p:tav>
                                        <p:tav tm="100000">
                                          <p:val>
                                            <p:strVal val="#ppt_x"/>
                                          </p:val>
                                        </p:tav>
                                      </p:tavLst>
                                    </p:anim>
                                    <p:anim calcmode="lin" valueType="num">
                                      <p:cBhvr additive="base">
                                        <p:cTn id="50" dur="500" fill="hold"/>
                                        <p:tgtEl>
                                          <p:spTgt spid="230"/>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219"/>
                                        </p:tgtEl>
                                        <p:attrNameLst>
                                          <p:attrName>style.visibility</p:attrName>
                                        </p:attrNameLst>
                                      </p:cBhvr>
                                      <p:to>
                                        <p:strVal val="visible"/>
                                      </p:to>
                                    </p:set>
                                    <p:animEffect transition="in" filter="fade">
                                      <p:cBhvr>
                                        <p:cTn id="55" dur="1000"/>
                                        <p:tgtEl>
                                          <p:spTgt spid="219"/>
                                        </p:tgtEl>
                                      </p:cBhvr>
                                    </p:animEffect>
                                    <p:anim calcmode="lin" valueType="num">
                                      <p:cBhvr>
                                        <p:cTn id="56" dur="1000" fill="hold"/>
                                        <p:tgtEl>
                                          <p:spTgt spid="219"/>
                                        </p:tgtEl>
                                        <p:attrNameLst>
                                          <p:attrName>ppt_x</p:attrName>
                                        </p:attrNameLst>
                                      </p:cBhvr>
                                      <p:tavLst>
                                        <p:tav tm="0">
                                          <p:val>
                                            <p:strVal val="#ppt_x"/>
                                          </p:val>
                                        </p:tav>
                                        <p:tav tm="100000">
                                          <p:val>
                                            <p:strVal val="#ppt_x"/>
                                          </p:val>
                                        </p:tav>
                                      </p:tavLst>
                                    </p:anim>
                                    <p:anim calcmode="lin" valueType="num">
                                      <p:cBhvr>
                                        <p:cTn id="57" dur="1000" fill="hold"/>
                                        <p:tgtEl>
                                          <p:spTgt spid="21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23"/>
                                        </p:tgtEl>
                                        <p:attrNameLst>
                                          <p:attrName>style.visibility</p:attrName>
                                        </p:attrNameLst>
                                      </p:cBhvr>
                                      <p:to>
                                        <p:strVal val="visible"/>
                                      </p:to>
                                    </p:set>
                                    <p:animEffect transition="in" filter="fade">
                                      <p:cBhvr>
                                        <p:cTn id="60" dur="1000"/>
                                        <p:tgtEl>
                                          <p:spTgt spid="223"/>
                                        </p:tgtEl>
                                      </p:cBhvr>
                                    </p:animEffect>
                                    <p:anim calcmode="lin" valueType="num">
                                      <p:cBhvr>
                                        <p:cTn id="61" dur="1000" fill="hold"/>
                                        <p:tgtEl>
                                          <p:spTgt spid="223"/>
                                        </p:tgtEl>
                                        <p:attrNameLst>
                                          <p:attrName>ppt_x</p:attrName>
                                        </p:attrNameLst>
                                      </p:cBhvr>
                                      <p:tavLst>
                                        <p:tav tm="0">
                                          <p:val>
                                            <p:strVal val="#ppt_x"/>
                                          </p:val>
                                        </p:tav>
                                        <p:tav tm="100000">
                                          <p:val>
                                            <p:strVal val="#ppt_x"/>
                                          </p:val>
                                        </p:tav>
                                      </p:tavLst>
                                    </p:anim>
                                    <p:anim calcmode="lin" valueType="num">
                                      <p:cBhvr>
                                        <p:cTn id="62" dur="1000" fill="hold"/>
                                        <p:tgtEl>
                                          <p:spTgt spid="223"/>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228"/>
                                        </p:tgtEl>
                                        <p:attrNameLst>
                                          <p:attrName>style.visibility</p:attrName>
                                        </p:attrNameLst>
                                      </p:cBhvr>
                                      <p:to>
                                        <p:strVal val="visible"/>
                                      </p:to>
                                    </p:set>
                                    <p:anim calcmode="lin" valueType="num">
                                      <p:cBhvr additive="base">
                                        <p:cTn id="67" dur="500" fill="hold"/>
                                        <p:tgtEl>
                                          <p:spTgt spid="228"/>
                                        </p:tgtEl>
                                        <p:attrNameLst>
                                          <p:attrName>ppt_x</p:attrName>
                                        </p:attrNameLst>
                                      </p:cBhvr>
                                      <p:tavLst>
                                        <p:tav tm="0">
                                          <p:val>
                                            <p:strVal val="0-#ppt_w/2"/>
                                          </p:val>
                                        </p:tav>
                                        <p:tav tm="100000">
                                          <p:val>
                                            <p:strVal val="#ppt_x"/>
                                          </p:val>
                                        </p:tav>
                                      </p:tavLst>
                                    </p:anim>
                                    <p:anim calcmode="lin" valueType="num">
                                      <p:cBhvr additive="base">
                                        <p:cTn id="68" dur="500" fill="hold"/>
                                        <p:tgtEl>
                                          <p:spTgt spid="228"/>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29"/>
                                        </p:tgtEl>
                                        <p:attrNameLst>
                                          <p:attrName>style.visibility</p:attrName>
                                        </p:attrNameLst>
                                      </p:cBhvr>
                                      <p:to>
                                        <p:strVal val="visible"/>
                                      </p:to>
                                    </p:set>
                                    <p:anim calcmode="lin" valueType="num">
                                      <p:cBhvr additive="base">
                                        <p:cTn id="71" dur="500" fill="hold"/>
                                        <p:tgtEl>
                                          <p:spTgt spid="229"/>
                                        </p:tgtEl>
                                        <p:attrNameLst>
                                          <p:attrName>ppt_x</p:attrName>
                                        </p:attrNameLst>
                                      </p:cBhvr>
                                      <p:tavLst>
                                        <p:tav tm="0">
                                          <p:val>
                                            <p:strVal val="0-#ppt_w/2"/>
                                          </p:val>
                                        </p:tav>
                                        <p:tav tm="100000">
                                          <p:val>
                                            <p:strVal val="#ppt_x"/>
                                          </p:val>
                                        </p:tav>
                                      </p:tavLst>
                                    </p:anim>
                                    <p:anim calcmode="lin" valueType="num">
                                      <p:cBhvr additive="base">
                                        <p:cTn id="72" dur="500" fill="hold"/>
                                        <p:tgtEl>
                                          <p:spTgt spid="229"/>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220"/>
                                        </p:tgtEl>
                                        <p:attrNameLst>
                                          <p:attrName>style.visibility</p:attrName>
                                        </p:attrNameLst>
                                      </p:cBhvr>
                                      <p:to>
                                        <p:strVal val="visible"/>
                                      </p:to>
                                    </p:set>
                                    <p:animEffect transition="in" filter="barn(inVertical)">
                                      <p:cBhvr>
                                        <p:cTn id="77" dur="500"/>
                                        <p:tgtEl>
                                          <p:spTgt spid="220"/>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224"/>
                                        </p:tgtEl>
                                        <p:attrNameLst>
                                          <p:attrName>style.visibility</p:attrName>
                                        </p:attrNameLst>
                                      </p:cBhvr>
                                      <p:to>
                                        <p:strVal val="visible"/>
                                      </p:to>
                                    </p:set>
                                    <p:animEffect transition="in" filter="barn(inVertical)">
                                      <p:cBhvr>
                                        <p:cTn id="80"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 grpId="0"/>
      <p:bldP spid="219" grpId="0"/>
      <p:bldP spid="220" grpId="0"/>
      <p:bldP spid="222" grpId="0"/>
      <p:bldP spid="223" grpId="0"/>
      <p:bldP spid="224" grpId="0"/>
      <p:bldP spid="226" grpId="0" animBg="1"/>
      <p:bldP spid="227" grpId="0" animBg="1"/>
      <p:bldP spid="228" grpId="0" animBg="1"/>
      <p:bldP spid="214" grpId="0"/>
      <p:bldP spid="229" grpId="0"/>
      <p:bldP spid="230" grpId="0"/>
      <p:bldP spid="2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624" y="3670239"/>
            <a:ext cx="3549522" cy="2023996"/>
          </a:xfrm>
          <a:prstGeom prst="rect">
            <a:avLst/>
          </a:prstGeom>
          <a:ln>
            <a:noFill/>
          </a:ln>
          <a:effectLst>
            <a:outerShdw blurRad="292100" dist="139700" dir="2700000" algn="tl" rotWithShape="0">
              <a:srgbClr val="333333">
                <a:alpha val="65000"/>
              </a:srgbClr>
            </a:outerShdw>
          </a:effectLst>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9146" y="1553140"/>
            <a:ext cx="3549522" cy="2023996"/>
          </a:xfrm>
          <a:prstGeom prst="rect">
            <a:avLst/>
          </a:prstGeom>
          <a:ln>
            <a:noFill/>
          </a:ln>
          <a:effectLst>
            <a:outerShdw blurRad="292100" dist="139700" dir="2700000" algn="tl" rotWithShape="0">
              <a:srgbClr val="333333">
                <a:alpha val="65000"/>
              </a:srgbClr>
            </a:outerShdw>
          </a:effectLst>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7089" y="1629603"/>
            <a:ext cx="3552535" cy="2023996"/>
          </a:xfrm>
          <a:prstGeom prst="rect">
            <a:avLst/>
          </a:prstGeom>
          <a:ln>
            <a:noFill/>
          </a:ln>
          <a:effectLst>
            <a:outerShdw blurRad="292100" dist="139700" dir="2700000" algn="tl" rotWithShape="0">
              <a:srgbClr val="333333">
                <a:alpha val="65000"/>
              </a:srgbClr>
            </a:outerShdw>
          </a:effectLst>
        </p:spPr>
      </p:pic>
      <p:sp>
        <p:nvSpPr>
          <p:cNvPr id="13" name="椭圆 12"/>
          <p:cNvSpPr/>
          <p:nvPr/>
        </p:nvSpPr>
        <p:spPr>
          <a:xfrm>
            <a:off x="70971" y="3196059"/>
            <a:ext cx="1309348" cy="1309348"/>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06439" y="3302294"/>
            <a:ext cx="1029449" cy="1015663"/>
          </a:xfrm>
          <a:prstGeom prst="rect">
            <a:avLst/>
          </a:prstGeom>
          <a:noFill/>
          <a:effectLst/>
        </p:spPr>
        <p:txBody>
          <a:bodyPr wrap="none" rtlCol="0">
            <a:spAutoFit/>
          </a:bodyPr>
          <a:lstStyle/>
          <a:p>
            <a:pPr algn="ctr"/>
            <a:r>
              <a:rPr lang="en-US" altLang="zh-CN" sz="6000" b="1" dirty="0" smtClean="0">
                <a:solidFill>
                  <a:srgbClr val="0070C0"/>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rPr>
              <a:t>01</a:t>
            </a:r>
            <a:endParaRPr lang="zh-CN" altLang="en-US" sz="6000" b="1" dirty="0" smtClean="0">
              <a:solidFill>
                <a:srgbClr val="0070C0"/>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endParaRPr>
          </a:p>
        </p:txBody>
      </p:sp>
      <p:sp>
        <p:nvSpPr>
          <p:cNvPr id="15" name="椭圆 14"/>
          <p:cNvSpPr/>
          <p:nvPr/>
        </p:nvSpPr>
        <p:spPr>
          <a:xfrm>
            <a:off x="3770794" y="2688228"/>
            <a:ext cx="1309348" cy="1309348"/>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809754" y="2835070"/>
            <a:ext cx="1231427" cy="1015663"/>
          </a:xfrm>
          <a:prstGeom prst="rect">
            <a:avLst/>
          </a:prstGeom>
          <a:noFill/>
          <a:effectLst/>
        </p:spPr>
        <p:txBody>
          <a:bodyPr wrap="none" rtlCol="0">
            <a:spAutoFit/>
          </a:bodyPr>
          <a:lstStyle/>
          <a:p>
            <a:pPr algn="ctr"/>
            <a:r>
              <a:rPr lang="en-US" altLang="zh-CN" sz="6000" b="1" dirty="0" smtClean="0">
                <a:solidFill>
                  <a:srgbClr val="0070C0"/>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rPr>
              <a:t>02</a:t>
            </a:r>
            <a:endParaRPr lang="zh-CN" altLang="en-US" sz="6000" b="1" dirty="0" smtClean="0">
              <a:solidFill>
                <a:srgbClr val="0070C0"/>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endParaRPr>
          </a:p>
        </p:txBody>
      </p:sp>
      <p:sp>
        <p:nvSpPr>
          <p:cNvPr id="17" name="椭圆 16"/>
          <p:cNvSpPr/>
          <p:nvPr/>
        </p:nvSpPr>
        <p:spPr>
          <a:xfrm>
            <a:off x="7364342" y="3015565"/>
            <a:ext cx="1309348" cy="1309348"/>
          </a:xfrm>
          <a:prstGeom prst="ellipse">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7403302" y="3162407"/>
            <a:ext cx="1231427" cy="1015663"/>
          </a:xfrm>
          <a:prstGeom prst="rect">
            <a:avLst/>
          </a:prstGeom>
          <a:noFill/>
          <a:effectLst/>
        </p:spPr>
        <p:txBody>
          <a:bodyPr wrap="none" rtlCol="0">
            <a:spAutoFit/>
          </a:bodyPr>
          <a:lstStyle/>
          <a:p>
            <a:pPr algn="ctr"/>
            <a:r>
              <a:rPr lang="en-US" altLang="zh-CN" sz="6000" b="1" dirty="0" smtClean="0">
                <a:solidFill>
                  <a:srgbClr val="0070C0"/>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rPr>
              <a:t>03</a:t>
            </a:r>
            <a:endParaRPr lang="zh-CN" altLang="en-US" sz="6000" b="1" dirty="0" smtClean="0">
              <a:solidFill>
                <a:srgbClr val="0070C0"/>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endParaRPr>
          </a:p>
        </p:txBody>
      </p:sp>
      <p:sp>
        <p:nvSpPr>
          <p:cNvPr id="19" name="文本框 18"/>
          <p:cNvSpPr txBox="1"/>
          <p:nvPr/>
        </p:nvSpPr>
        <p:spPr>
          <a:xfrm>
            <a:off x="721163" y="4505407"/>
            <a:ext cx="2924599" cy="1052596"/>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20" name="文本框 19"/>
          <p:cNvSpPr txBox="1"/>
          <p:nvPr/>
        </p:nvSpPr>
        <p:spPr>
          <a:xfrm>
            <a:off x="4621625" y="1645670"/>
            <a:ext cx="2924599" cy="1052596"/>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21" name="文本框 20"/>
          <p:cNvSpPr txBox="1"/>
          <p:nvPr/>
        </p:nvSpPr>
        <p:spPr>
          <a:xfrm>
            <a:off x="8319549" y="4317957"/>
            <a:ext cx="2924599" cy="1052596"/>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passages </a:t>
            </a:r>
          </a:p>
        </p:txBody>
      </p:sp>
      <p:sp>
        <p:nvSpPr>
          <p:cNvPr id="22"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98349158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2"/>
                                        </p:tgtEl>
                                        <p:attrNameLst>
                                          <p:attrName>ppt_y</p:attrName>
                                        </p:attrNameLst>
                                      </p:cBhvr>
                                      <p:tavLst>
                                        <p:tav tm="0">
                                          <p:val>
                                            <p:strVal val="#ppt_y"/>
                                          </p:val>
                                        </p:tav>
                                        <p:tav tm="100000">
                                          <p:val>
                                            <p:strVal val="#ppt_y"/>
                                          </p:val>
                                        </p:tav>
                                      </p:tavLst>
                                    </p:anim>
                                    <p:anim calcmode="lin" valueType="num">
                                      <p:cBhvr>
                                        <p:cTn id="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2"/>
                                        </p:tgtEl>
                                      </p:cBhvr>
                                    </p:animEffect>
                                  </p:childTnLst>
                                </p:cTn>
                              </p:par>
                              <p:par>
                                <p:cTn id="12" presetID="2" presetClass="entr" presetSubtype="4"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par>
                                <p:cTn id="24" presetID="12" presetClass="entr" presetSubtype="8" fill="hold" grpId="0" nodeType="withEffect">
                                  <p:stCondLst>
                                    <p:cond delay="0"/>
                                  </p:stCondLst>
                                  <p:iterate type="lt">
                                    <p:tmPct val="10000"/>
                                  </p:iterate>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p:tgtEl>
                                          <p:spTgt spid="19"/>
                                        </p:tgtEl>
                                        <p:attrNameLst>
                                          <p:attrName>ppt_x</p:attrName>
                                        </p:attrNameLst>
                                      </p:cBhvr>
                                      <p:tavLst>
                                        <p:tav tm="0">
                                          <p:val>
                                            <p:strVal val="#ppt_x-#ppt_w*1.125000"/>
                                          </p:val>
                                        </p:tav>
                                        <p:tav tm="100000">
                                          <p:val>
                                            <p:strVal val="#ppt_x"/>
                                          </p:val>
                                        </p:tav>
                                      </p:tavLst>
                                    </p:anim>
                                    <p:animEffect transition="in" filter="wipe(right)">
                                      <p:cBhvr>
                                        <p:cTn id="27" dur="500"/>
                                        <p:tgtEl>
                                          <p:spTgt spid="19"/>
                                        </p:tgtEl>
                                      </p:cBhvr>
                                    </p:animEffect>
                                  </p:childTnLst>
                                </p:cTn>
                              </p:par>
                              <p:par>
                                <p:cTn id="28" presetID="31" presetClass="entr" presetSubtype="0" fill="hold" grpId="1"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 calcmode="lin" valueType="num">
                                      <p:cBhvr>
                                        <p:cTn id="32" dur="500" fill="hold"/>
                                        <p:tgtEl>
                                          <p:spTgt spid="19"/>
                                        </p:tgtEl>
                                        <p:attrNameLst>
                                          <p:attrName>style.rotation</p:attrName>
                                        </p:attrNameLst>
                                      </p:cBhvr>
                                      <p:tavLst>
                                        <p:tav tm="0">
                                          <p:val>
                                            <p:fltVal val="90"/>
                                          </p:val>
                                        </p:tav>
                                        <p:tav tm="100000">
                                          <p:val>
                                            <p:fltVal val="0"/>
                                          </p:val>
                                        </p:tav>
                                      </p:tavLst>
                                    </p:anim>
                                    <p:animEffect transition="in" filter="fade">
                                      <p:cBhvr>
                                        <p:cTn id="33" dur="500"/>
                                        <p:tgtEl>
                                          <p:spTgt spid="19"/>
                                        </p:tgtEl>
                                      </p:cBhvr>
                                    </p:animEffect>
                                  </p:childTnLst>
                                </p:cTn>
                              </p:par>
                            </p:childTnLst>
                          </p:cTn>
                        </p:par>
                        <p:par>
                          <p:cTn id="34" fill="hold">
                            <p:stCondLst>
                              <p:cond delay="3550"/>
                            </p:stCondLst>
                            <p:childTnLst>
                              <p:par>
                                <p:cTn id="35" presetID="16" presetClass="entr" presetSubtype="21"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arn(inVertical)">
                                      <p:cBhvr>
                                        <p:cTn id="37" dur="500"/>
                                        <p:tgtEl>
                                          <p:spTgt spid="8"/>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inVertical)">
                                      <p:cBhvr>
                                        <p:cTn id="40" dur="500"/>
                                        <p:tgtEl>
                                          <p:spTgt spid="15"/>
                                        </p:tgtEl>
                                      </p:cBhvr>
                                    </p:animEffect>
                                  </p:childTnLst>
                                </p:cTn>
                              </p:par>
                            </p:childTnLst>
                          </p:cTn>
                        </p:par>
                        <p:par>
                          <p:cTn id="41" fill="hold">
                            <p:stCondLst>
                              <p:cond delay="4050"/>
                            </p:stCondLst>
                            <p:childTnLst>
                              <p:par>
                                <p:cTn id="42" presetID="16" presetClass="entr" presetSubtype="21"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par>
                                <p:cTn id="45" presetID="12" presetClass="entr" presetSubtype="8" fill="hold" grpId="0" nodeType="withEffect">
                                  <p:stCondLst>
                                    <p:cond delay="0"/>
                                  </p:stCondLst>
                                  <p:iterate type="lt">
                                    <p:tmPct val="10000"/>
                                  </p:iterate>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p:tgtEl>
                                          <p:spTgt spid="20"/>
                                        </p:tgtEl>
                                        <p:attrNameLst>
                                          <p:attrName>ppt_x</p:attrName>
                                        </p:attrNameLst>
                                      </p:cBhvr>
                                      <p:tavLst>
                                        <p:tav tm="0">
                                          <p:val>
                                            <p:strVal val="#ppt_x-#ppt_w*1.125000"/>
                                          </p:val>
                                        </p:tav>
                                        <p:tav tm="100000">
                                          <p:val>
                                            <p:strVal val="#ppt_x"/>
                                          </p:val>
                                        </p:tav>
                                      </p:tavLst>
                                    </p:anim>
                                    <p:animEffect transition="in" filter="wipe(right)">
                                      <p:cBhvr>
                                        <p:cTn id="48" dur="500"/>
                                        <p:tgtEl>
                                          <p:spTgt spid="20"/>
                                        </p:tgtEl>
                                      </p:cBhvr>
                                    </p:animEffect>
                                  </p:childTnLst>
                                </p:cTn>
                              </p:par>
                              <p:par>
                                <p:cTn id="49" presetID="31" presetClass="entr" presetSubtype="0" fill="hold" grpId="1" nodeType="withEffect">
                                  <p:stCondLst>
                                    <p:cond delay="0"/>
                                  </p:stCondLst>
                                  <p:iterate type="lt">
                                    <p:tmPct val="10000"/>
                                  </p:iterate>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fltVal val="0"/>
                                          </p:val>
                                        </p:tav>
                                        <p:tav tm="100000">
                                          <p:val>
                                            <p:strVal val="#ppt_w"/>
                                          </p:val>
                                        </p:tav>
                                      </p:tavLst>
                                    </p:anim>
                                    <p:anim calcmode="lin" valueType="num">
                                      <p:cBhvr>
                                        <p:cTn id="52" dur="500" fill="hold"/>
                                        <p:tgtEl>
                                          <p:spTgt spid="20"/>
                                        </p:tgtEl>
                                        <p:attrNameLst>
                                          <p:attrName>ppt_h</p:attrName>
                                        </p:attrNameLst>
                                      </p:cBhvr>
                                      <p:tavLst>
                                        <p:tav tm="0">
                                          <p:val>
                                            <p:fltVal val="0"/>
                                          </p:val>
                                        </p:tav>
                                        <p:tav tm="100000">
                                          <p:val>
                                            <p:strVal val="#ppt_h"/>
                                          </p:val>
                                        </p:tav>
                                      </p:tavLst>
                                    </p:anim>
                                    <p:anim calcmode="lin" valueType="num">
                                      <p:cBhvr>
                                        <p:cTn id="53" dur="500" fill="hold"/>
                                        <p:tgtEl>
                                          <p:spTgt spid="20"/>
                                        </p:tgtEl>
                                        <p:attrNameLst>
                                          <p:attrName>style.rotation</p:attrName>
                                        </p:attrNameLst>
                                      </p:cBhvr>
                                      <p:tavLst>
                                        <p:tav tm="0">
                                          <p:val>
                                            <p:fltVal val="90"/>
                                          </p:val>
                                        </p:tav>
                                        <p:tav tm="100000">
                                          <p:val>
                                            <p:fltVal val="0"/>
                                          </p:val>
                                        </p:tav>
                                      </p:tavLst>
                                    </p:anim>
                                    <p:animEffect transition="in" filter="fade">
                                      <p:cBhvr>
                                        <p:cTn id="54" dur="500"/>
                                        <p:tgtEl>
                                          <p:spTgt spid="20"/>
                                        </p:tgtEl>
                                      </p:cBhvr>
                                    </p:animEffect>
                                  </p:childTnLst>
                                </p:cTn>
                              </p:par>
                            </p:childTnLst>
                          </p:cTn>
                        </p:par>
                        <p:par>
                          <p:cTn id="55" fill="hold">
                            <p:stCondLst>
                              <p:cond delay="7600"/>
                            </p:stCondLst>
                            <p:childTnLst>
                              <p:par>
                                <p:cTn id="56" presetID="2" presetClass="entr" presetSubtype="4"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ppt_x"/>
                                          </p:val>
                                        </p:tav>
                                        <p:tav tm="100000">
                                          <p:val>
                                            <p:strVal val="#ppt_x"/>
                                          </p:val>
                                        </p:tav>
                                      </p:tavLst>
                                    </p:anim>
                                    <p:anim calcmode="lin" valueType="num">
                                      <p:cBhvr additive="base">
                                        <p:cTn id="59" dur="500" fill="hold"/>
                                        <p:tgtEl>
                                          <p:spTgt spid="9"/>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childTnLst>
                          </p:cTn>
                        </p:par>
                        <p:par>
                          <p:cTn id="64" fill="hold">
                            <p:stCondLst>
                              <p:cond delay="8100"/>
                            </p:stCondLst>
                            <p:childTnLst>
                              <p:par>
                                <p:cTn id="65" presetID="2" presetClass="entr" presetSubtype="4"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par>
                                <p:cTn id="69" presetID="12" presetClass="entr" presetSubtype="8" fill="hold" grpId="0" nodeType="withEffect">
                                  <p:stCondLst>
                                    <p:cond delay="0"/>
                                  </p:stCondLst>
                                  <p:iterate type="lt">
                                    <p:tmPct val="10000"/>
                                  </p:iterate>
                                  <p:childTnLst>
                                    <p:set>
                                      <p:cBhvr>
                                        <p:cTn id="70" dur="1" fill="hold">
                                          <p:stCondLst>
                                            <p:cond delay="0"/>
                                          </p:stCondLst>
                                        </p:cTn>
                                        <p:tgtEl>
                                          <p:spTgt spid="21"/>
                                        </p:tgtEl>
                                        <p:attrNameLst>
                                          <p:attrName>style.visibility</p:attrName>
                                        </p:attrNameLst>
                                      </p:cBhvr>
                                      <p:to>
                                        <p:strVal val="visible"/>
                                      </p:to>
                                    </p:set>
                                    <p:anim calcmode="lin" valueType="num">
                                      <p:cBhvr additive="base">
                                        <p:cTn id="71" dur="500"/>
                                        <p:tgtEl>
                                          <p:spTgt spid="21"/>
                                        </p:tgtEl>
                                        <p:attrNameLst>
                                          <p:attrName>ppt_x</p:attrName>
                                        </p:attrNameLst>
                                      </p:cBhvr>
                                      <p:tavLst>
                                        <p:tav tm="0">
                                          <p:val>
                                            <p:strVal val="#ppt_x-#ppt_w*1.125000"/>
                                          </p:val>
                                        </p:tav>
                                        <p:tav tm="100000">
                                          <p:val>
                                            <p:strVal val="#ppt_x"/>
                                          </p:val>
                                        </p:tav>
                                      </p:tavLst>
                                    </p:anim>
                                    <p:animEffect transition="in" filter="wipe(right)">
                                      <p:cBhvr>
                                        <p:cTn id="72" dur="500"/>
                                        <p:tgtEl>
                                          <p:spTgt spid="21"/>
                                        </p:tgtEl>
                                      </p:cBhvr>
                                    </p:animEffect>
                                  </p:childTnLst>
                                </p:cTn>
                              </p:par>
                              <p:par>
                                <p:cTn id="73" presetID="31" presetClass="entr" presetSubtype="0" fill="hold" grpId="1" nodeType="withEffect">
                                  <p:stCondLst>
                                    <p:cond delay="0"/>
                                  </p:stCondLst>
                                  <p:iterate type="lt">
                                    <p:tmPct val="10000"/>
                                  </p:iterate>
                                  <p:childTnLst>
                                    <p:set>
                                      <p:cBhvr>
                                        <p:cTn id="74" dur="1" fill="hold">
                                          <p:stCondLst>
                                            <p:cond delay="0"/>
                                          </p:stCondLst>
                                        </p:cTn>
                                        <p:tgtEl>
                                          <p:spTgt spid="21"/>
                                        </p:tgtEl>
                                        <p:attrNameLst>
                                          <p:attrName>style.visibility</p:attrName>
                                        </p:attrNameLst>
                                      </p:cBhvr>
                                      <p:to>
                                        <p:strVal val="visible"/>
                                      </p:to>
                                    </p:set>
                                    <p:anim calcmode="lin" valueType="num">
                                      <p:cBhvr>
                                        <p:cTn id="75" dur="500" fill="hold"/>
                                        <p:tgtEl>
                                          <p:spTgt spid="21"/>
                                        </p:tgtEl>
                                        <p:attrNameLst>
                                          <p:attrName>ppt_w</p:attrName>
                                        </p:attrNameLst>
                                      </p:cBhvr>
                                      <p:tavLst>
                                        <p:tav tm="0">
                                          <p:val>
                                            <p:fltVal val="0"/>
                                          </p:val>
                                        </p:tav>
                                        <p:tav tm="100000">
                                          <p:val>
                                            <p:strVal val="#ppt_w"/>
                                          </p:val>
                                        </p:tav>
                                      </p:tavLst>
                                    </p:anim>
                                    <p:anim calcmode="lin" valueType="num">
                                      <p:cBhvr>
                                        <p:cTn id="76" dur="500" fill="hold"/>
                                        <p:tgtEl>
                                          <p:spTgt spid="21"/>
                                        </p:tgtEl>
                                        <p:attrNameLst>
                                          <p:attrName>ppt_h</p:attrName>
                                        </p:attrNameLst>
                                      </p:cBhvr>
                                      <p:tavLst>
                                        <p:tav tm="0">
                                          <p:val>
                                            <p:fltVal val="0"/>
                                          </p:val>
                                        </p:tav>
                                        <p:tav tm="100000">
                                          <p:val>
                                            <p:strVal val="#ppt_h"/>
                                          </p:val>
                                        </p:tav>
                                      </p:tavLst>
                                    </p:anim>
                                    <p:anim calcmode="lin" valueType="num">
                                      <p:cBhvr>
                                        <p:cTn id="77" dur="500" fill="hold"/>
                                        <p:tgtEl>
                                          <p:spTgt spid="21"/>
                                        </p:tgtEl>
                                        <p:attrNameLst>
                                          <p:attrName>style.rotation</p:attrName>
                                        </p:attrNameLst>
                                      </p:cBhvr>
                                      <p:tavLst>
                                        <p:tav tm="0">
                                          <p:val>
                                            <p:fltVal val="90"/>
                                          </p:val>
                                        </p:tav>
                                        <p:tav tm="100000">
                                          <p:val>
                                            <p:fltVal val="0"/>
                                          </p:val>
                                        </p:tav>
                                      </p:tavLst>
                                    </p:anim>
                                    <p:animEffect transition="in" filter="fade">
                                      <p:cBhvr>
                                        <p:cTn id="7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17" grpId="0" animBg="1"/>
      <p:bldP spid="18" grpId="0"/>
      <p:bldP spid="19" grpId="0"/>
      <p:bldP spid="19" grpId="1"/>
      <p:bldP spid="20" grpId="0"/>
      <p:bldP spid="20" grpId="1"/>
      <p:bldP spid="21" grpId="0"/>
      <p:bldP spid="21" grpId="1"/>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flipH="1">
            <a:off x="4429172" y="3484010"/>
            <a:ext cx="5646783" cy="9550"/>
          </a:xfrm>
          <a:prstGeom prst="line">
            <a:avLst/>
          </a:prstGeom>
          <a:ln w="28575">
            <a:solidFill>
              <a:srgbClr val="0070C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泪滴形 6"/>
          <p:cNvSpPr/>
          <p:nvPr/>
        </p:nvSpPr>
        <p:spPr>
          <a:xfrm rot="10800000">
            <a:off x="2281704" y="2445028"/>
            <a:ext cx="2270417" cy="2345208"/>
          </a:xfrm>
          <a:prstGeom prst="teardrop">
            <a:avLst/>
          </a:prstGeom>
          <a:gradFill flip="none" rotWithShape="1">
            <a:gsLst>
              <a:gs pos="0">
                <a:schemeClr val="bg1"/>
              </a:gs>
              <a:gs pos="100000">
                <a:schemeClr val="bg1">
                  <a:lumMod val="95000"/>
                </a:schemeClr>
              </a:gs>
            </a:gsLst>
            <a:path path="circle">
              <a:fillToRect r="100000" b="100000"/>
            </a:path>
            <a:tileRect l="-100000" t="-100000"/>
          </a:gra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281703" y="2451712"/>
            <a:ext cx="2226305" cy="2338523"/>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490009" y="2660196"/>
            <a:ext cx="1853805" cy="191487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779673" y="2481784"/>
            <a:ext cx="4544631" cy="923330"/>
          </a:xfrm>
          <a:prstGeom prst="rect">
            <a:avLst/>
          </a:prstGeom>
          <a:noFill/>
        </p:spPr>
        <p:txBody>
          <a:bodyPr wrap="square" rtlCol="0">
            <a:spAutoFit/>
          </a:bodyPr>
          <a:lstStyle/>
          <a:p>
            <a:r>
              <a:rPr lang="zh-CN" altLang="en-US" sz="5400" dirty="0">
                <a:solidFill>
                  <a:srgbClr val="3A3637"/>
                </a:solidFill>
                <a:latin typeface="汉仪菱心体简" panose="02010609000101010101" pitchFamily="49" charset="-122"/>
                <a:ea typeface="汉仪菱心体简" panose="02010609000101010101" pitchFamily="49" charset="-122"/>
              </a:rPr>
              <a:t>工作完成情况</a:t>
            </a:r>
          </a:p>
        </p:txBody>
      </p:sp>
      <p:sp>
        <p:nvSpPr>
          <p:cNvPr id="11" name="文本框 10"/>
          <p:cNvSpPr txBox="1"/>
          <p:nvPr/>
        </p:nvSpPr>
        <p:spPr>
          <a:xfrm>
            <a:off x="2557541" y="2894357"/>
            <a:ext cx="1718740" cy="1446550"/>
          </a:xfrm>
          <a:prstGeom prst="rect">
            <a:avLst/>
          </a:prstGeom>
          <a:noFill/>
          <a:effectLst/>
        </p:spPr>
        <p:txBody>
          <a:bodyPr wrap="none" rtlCol="0">
            <a:spAutoFit/>
          </a:bodyPr>
          <a:lstStyle/>
          <a:p>
            <a:pPr algn="ctr"/>
            <a:r>
              <a:rPr lang="en-US" altLang="zh-CN" sz="88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rPr>
              <a:t>02</a:t>
            </a:r>
            <a:endParaRPr lang="zh-CN" altLang="en-US" sz="8800" b="1" dirty="0" smtClean="0">
              <a:solidFill>
                <a:schemeClr val="bg1"/>
              </a:solidFill>
              <a:effectLst>
                <a:innerShdw blurRad="88900" dist="50800" dir="13500000">
                  <a:prstClr val="black">
                    <a:alpha val="25000"/>
                  </a:prstClr>
                </a:innerShdw>
              </a:effectLst>
              <a:latin typeface="锐字锐线俏皮简1.0" panose="02010604000000000000" pitchFamily="2" charset="-122"/>
              <a:ea typeface="锐字锐线俏皮简1.0" panose="02010604000000000000" pitchFamily="2" charset="-122"/>
            </a:endParaRPr>
          </a:p>
        </p:txBody>
      </p:sp>
      <p:sp>
        <p:nvSpPr>
          <p:cNvPr id="12" name="文本框 11"/>
          <p:cNvSpPr txBox="1"/>
          <p:nvPr/>
        </p:nvSpPr>
        <p:spPr>
          <a:xfrm>
            <a:off x="4343812" y="3550629"/>
            <a:ext cx="5362265" cy="1002069"/>
          </a:xfrm>
          <a:prstGeom prst="rect">
            <a:avLst/>
          </a:prstGeom>
          <a:noFill/>
        </p:spPr>
        <p:txBody>
          <a:bodyPr wrap="square" rtlCol="0">
            <a:spAutoFit/>
          </a:bodyPr>
          <a:lstStyle/>
          <a:p>
            <a:pPr algn="ctr">
              <a:lnSpc>
                <a:spcPct val="130000"/>
              </a:lnSpc>
            </a:pPr>
            <a:r>
              <a:rPr lang="zh-CN" altLang="en-US" sz="2400" dirty="0">
                <a:solidFill>
                  <a:srgbClr val="3A3637"/>
                </a:solidFill>
                <a:latin typeface="锐字锐线俏皮简1.0" panose="02010604000000000000" pitchFamily="2" charset="-122"/>
                <a:ea typeface="锐字锐线俏皮简1.0" panose="02010604000000000000" pitchFamily="2" charset="-122"/>
              </a:rPr>
              <a:t>添加</a:t>
            </a:r>
            <a:r>
              <a:rPr lang="zh-CN" altLang="en-US" sz="2400" dirty="0" smtClean="0">
                <a:solidFill>
                  <a:srgbClr val="3A3637"/>
                </a:solidFill>
                <a:latin typeface="锐字锐线俏皮简1.0" panose="02010604000000000000" pitchFamily="2" charset="-122"/>
                <a:ea typeface="锐字锐线俏皮简1.0" panose="02010604000000000000" pitchFamily="2" charset="-122"/>
              </a:rPr>
              <a:t>标题        添加标题</a:t>
            </a:r>
            <a:endParaRPr lang="en-US" altLang="zh-CN" sz="2400" dirty="0" smtClean="0">
              <a:solidFill>
                <a:srgbClr val="3A3637"/>
              </a:solidFill>
              <a:latin typeface="锐字锐线俏皮简1.0" panose="02010604000000000000" pitchFamily="2" charset="-122"/>
              <a:ea typeface="锐字锐线俏皮简1.0" panose="02010604000000000000" pitchFamily="2" charset="-122"/>
            </a:endParaRPr>
          </a:p>
          <a:p>
            <a:pPr algn="ctr">
              <a:lnSpc>
                <a:spcPct val="130000"/>
              </a:lnSpc>
            </a:pPr>
            <a:r>
              <a:rPr lang="zh-CN" altLang="en-US" sz="2400" dirty="0">
                <a:solidFill>
                  <a:srgbClr val="3A3637"/>
                </a:solidFill>
                <a:latin typeface="锐字锐线俏皮简1.0" panose="02010604000000000000" pitchFamily="2" charset="-122"/>
                <a:ea typeface="锐字锐线俏皮简1.0" panose="02010604000000000000" pitchFamily="2" charset="-122"/>
              </a:rPr>
              <a:t>添加</a:t>
            </a:r>
            <a:r>
              <a:rPr lang="zh-CN" altLang="en-US" sz="2400" dirty="0" smtClean="0">
                <a:solidFill>
                  <a:srgbClr val="3A3637"/>
                </a:solidFill>
                <a:latin typeface="锐字锐线俏皮简1.0" panose="02010604000000000000" pitchFamily="2" charset="-122"/>
                <a:ea typeface="锐字锐线俏皮简1.0" panose="02010604000000000000" pitchFamily="2" charset="-122"/>
              </a:rPr>
              <a:t>标题        添加</a:t>
            </a:r>
            <a:r>
              <a:rPr lang="zh-CN" altLang="en-US" sz="2400" dirty="0">
                <a:solidFill>
                  <a:srgbClr val="3A3637"/>
                </a:solidFill>
                <a:latin typeface="锐字锐线俏皮简1.0" panose="02010604000000000000" pitchFamily="2" charset="-122"/>
                <a:ea typeface="锐字锐线俏皮简1.0" panose="02010604000000000000" pitchFamily="2" charset="-122"/>
              </a:rPr>
              <a:t>标题</a:t>
            </a:r>
          </a:p>
        </p:txBody>
      </p:sp>
    </p:spTree>
    <p:extLst>
      <p:ext uri="{BB962C8B-B14F-4D97-AF65-F5344CB8AC3E}">
        <p14:creationId xmlns:p14="http://schemas.microsoft.com/office/powerpoint/2010/main" val="2991143084"/>
      </p:ext>
    </p:extLst>
  </p:cSld>
  <p:clrMapOvr>
    <a:masterClrMapping/>
  </p:clrMapOvr>
  <p:transition spd="slow" advTm="804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2000" fill="hold"/>
                                        <p:tgtEl>
                                          <p:spTgt spid="6"/>
                                        </p:tgtEl>
                                        <p:attrNameLst>
                                          <p:attrName>r</p:attrName>
                                        </p:attrNameLst>
                                      </p:cBhvr>
                                    </p:animRo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53" presetClass="entr" presetSubtype="16" fill="hold" grpId="0" nodeType="withEffect">
                                  <p:stCondLst>
                                    <p:cond delay="10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16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2100"/>
                            </p:stCondLst>
                            <p:childTnLst>
                              <p:par>
                                <p:cTn id="28" presetID="49" presetClass="entr" presetSubtype="0" decel="100000" fill="hold" grpId="0" nodeType="after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par>
                                <p:cTn id="34" presetID="34" presetClass="emph" presetSubtype="0" fill="hold" grpId="1" nodeType="withEffect">
                                  <p:stCondLst>
                                    <p:cond delay="800"/>
                                  </p:stCondLst>
                                  <p:iterate type="lt">
                                    <p:tmPct val="10000"/>
                                  </p:iterate>
                                  <p:childTnLst>
                                    <p:animMotion origin="layout" path="M 0.0 0.0 L 0.0 -0.07213" pathEditMode="relative" ptsTypes="">
                                      <p:cBhvr>
                                        <p:cTn id="35" dur="250" accel="50000" decel="50000" autoRev="1" fill="hold">
                                          <p:stCondLst>
                                            <p:cond delay="0"/>
                                          </p:stCondLst>
                                        </p:cTn>
                                        <p:tgtEl>
                                          <p:spTgt spid="10"/>
                                        </p:tgtEl>
                                        <p:attrNameLst>
                                          <p:attrName>ppt_x</p:attrName>
                                          <p:attrName>ppt_y</p:attrName>
                                        </p:attrNameLst>
                                      </p:cBhvr>
                                    </p:animMotion>
                                    <p:animRot by="1500000">
                                      <p:cBhvr>
                                        <p:cTn id="36" dur="125" fill="hold">
                                          <p:stCondLst>
                                            <p:cond delay="0"/>
                                          </p:stCondLst>
                                        </p:cTn>
                                        <p:tgtEl>
                                          <p:spTgt spid="10"/>
                                        </p:tgtEl>
                                        <p:attrNameLst>
                                          <p:attrName>r</p:attrName>
                                        </p:attrNameLst>
                                      </p:cBhvr>
                                    </p:animRot>
                                    <p:animRot by="-1500000">
                                      <p:cBhvr>
                                        <p:cTn id="37" dur="125" fill="hold">
                                          <p:stCondLst>
                                            <p:cond delay="125"/>
                                          </p:stCondLst>
                                        </p:cTn>
                                        <p:tgtEl>
                                          <p:spTgt spid="10"/>
                                        </p:tgtEl>
                                        <p:attrNameLst>
                                          <p:attrName>r</p:attrName>
                                        </p:attrNameLst>
                                      </p:cBhvr>
                                    </p:animRot>
                                    <p:animRot by="-1500000">
                                      <p:cBhvr>
                                        <p:cTn id="38" dur="125" fill="hold">
                                          <p:stCondLst>
                                            <p:cond delay="250"/>
                                          </p:stCondLst>
                                        </p:cTn>
                                        <p:tgtEl>
                                          <p:spTgt spid="10"/>
                                        </p:tgtEl>
                                        <p:attrNameLst>
                                          <p:attrName>r</p:attrName>
                                        </p:attrNameLst>
                                      </p:cBhvr>
                                    </p:animRot>
                                    <p:animRot by="1500000">
                                      <p:cBhvr>
                                        <p:cTn id="39" dur="125" fill="hold">
                                          <p:stCondLst>
                                            <p:cond delay="375"/>
                                          </p:stCondLst>
                                        </p:cTn>
                                        <p:tgtEl>
                                          <p:spTgt spid="10"/>
                                        </p:tgtEl>
                                        <p:attrNameLst>
                                          <p:attrName>r</p:attrName>
                                        </p:attrNameLst>
                                      </p:cBhvr>
                                    </p:animRot>
                                  </p:childTnLst>
                                </p:cTn>
                              </p:par>
                            </p:childTnLst>
                          </p:cTn>
                        </p:par>
                        <p:par>
                          <p:cTn id="40" fill="hold">
                            <p:stCondLst>
                              <p:cond delay="3650"/>
                            </p:stCondLst>
                            <p:childTnLst>
                              <p:par>
                                <p:cTn id="41" presetID="22"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0" grpId="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3"/>
          <p:cNvGrpSpPr/>
          <p:nvPr/>
        </p:nvGrpSpPr>
        <p:grpSpPr>
          <a:xfrm>
            <a:off x="3996298" y="2143089"/>
            <a:ext cx="620064" cy="290267"/>
            <a:chOff x="3366566" y="1459073"/>
            <a:chExt cx="465169" cy="221445"/>
          </a:xfrm>
        </p:grpSpPr>
        <p:cxnSp>
          <p:nvCxnSpPr>
            <p:cNvPr id="38" name="Straight Connector 37"/>
            <p:cNvCxnSpPr/>
            <p:nvPr/>
          </p:nvCxnSpPr>
          <p:spPr>
            <a:xfrm flipH="1" flipV="1">
              <a:off x="3592681" y="1460250"/>
              <a:ext cx="239054" cy="220268"/>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3366566" y="1459073"/>
              <a:ext cx="226116"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3" name="Group 74"/>
          <p:cNvGrpSpPr/>
          <p:nvPr/>
        </p:nvGrpSpPr>
        <p:grpSpPr>
          <a:xfrm flipH="1">
            <a:off x="7485223" y="2140684"/>
            <a:ext cx="684090" cy="295074"/>
            <a:chOff x="3318534" y="1459155"/>
            <a:chExt cx="513201" cy="221363"/>
          </a:xfrm>
        </p:grpSpPr>
        <p:cxnSp>
          <p:nvCxnSpPr>
            <p:cNvPr id="41" name="Straight Connector 40"/>
            <p:cNvCxnSpPr/>
            <p:nvPr/>
          </p:nvCxnSpPr>
          <p:spPr>
            <a:xfrm flipH="1" flipV="1">
              <a:off x="3592681" y="1460250"/>
              <a:ext cx="239054" cy="220268"/>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3318534" y="1459155"/>
              <a:ext cx="274147"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grpSp>
        <p:nvGrpSpPr>
          <p:cNvPr id="4" name="Group 81"/>
          <p:cNvGrpSpPr/>
          <p:nvPr/>
        </p:nvGrpSpPr>
        <p:grpSpPr>
          <a:xfrm flipV="1">
            <a:off x="3996298" y="5368001"/>
            <a:ext cx="606846" cy="290267"/>
            <a:chOff x="3376482" y="1459073"/>
            <a:chExt cx="455253" cy="221445"/>
          </a:xfrm>
        </p:grpSpPr>
        <p:cxnSp>
          <p:nvCxnSpPr>
            <p:cNvPr id="44" name="Straight Connector 43"/>
            <p:cNvCxnSpPr/>
            <p:nvPr/>
          </p:nvCxnSpPr>
          <p:spPr>
            <a:xfrm flipH="1" flipV="1">
              <a:off x="3592681" y="1460250"/>
              <a:ext cx="239054" cy="220268"/>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flipV="1">
              <a:off x="3376482" y="1459073"/>
              <a:ext cx="216200"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5" name="Group 84"/>
          <p:cNvGrpSpPr/>
          <p:nvPr/>
        </p:nvGrpSpPr>
        <p:grpSpPr>
          <a:xfrm flipH="1" flipV="1">
            <a:off x="7513020" y="5365596"/>
            <a:ext cx="656293" cy="295074"/>
            <a:chOff x="3339387" y="1459155"/>
            <a:chExt cx="492348" cy="221363"/>
          </a:xfrm>
        </p:grpSpPr>
        <p:cxnSp>
          <p:nvCxnSpPr>
            <p:cNvPr id="47" name="Straight Connector 46"/>
            <p:cNvCxnSpPr/>
            <p:nvPr/>
          </p:nvCxnSpPr>
          <p:spPr>
            <a:xfrm flipH="1" flipV="1">
              <a:off x="3592681" y="1460250"/>
              <a:ext cx="239054" cy="220268"/>
            </a:xfrm>
            <a:prstGeom prst="line">
              <a:avLst/>
            </a:prstGeom>
            <a:ln w="1905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flipV="1">
              <a:off x="3339387" y="1459155"/>
              <a:ext cx="253294" cy="0"/>
            </a:xfrm>
            <a:prstGeom prst="line">
              <a:avLst/>
            </a:prstGeom>
            <a:ln w="1905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grpSp>
      <p:sp>
        <p:nvSpPr>
          <p:cNvPr id="30" name="Slide Number Placeholder 29"/>
          <p:cNvSpPr>
            <a:spLocks noGrp="1"/>
          </p:cNvSpPr>
          <p:nvPr>
            <p:ph type="sldNum" sz="quarter" idx="4294967295"/>
          </p:nvPr>
        </p:nvSpPr>
        <p:spPr>
          <a:xfrm>
            <a:off x="11580813" y="6340475"/>
            <a:ext cx="611187" cy="366713"/>
          </a:xfrm>
          <a:prstGeom prst="rect">
            <a:avLst/>
          </a:prstGeom>
        </p:spPr>
        <p:txBody>
          <a:bodyPr/>
          <a:lstStyle/>
          <a:p>
            <a:fld id="{C136B7D2-B98C-44FD-8D04-7EC62A564975}" type="slidenum">
              <a:rPr lang="en-US" smtClean="0"/>
              <a:pPr/>
              <a:t>9</a:t>
            </a:fld>
            <a:endParaRPr lang="en-US" dirty="0"/>
          </a:p>
        </p:txBody>
      </p:sp>
      <p:sp>
        <p:nvSpPr>
          <p:cNvPr id="1029" name="Freeform 5"/>
          <p:cNvSpPr>
            <a:spLocks/>
          </p:cNvSpPr>
          <p:nvPr/>
        </p:nvSpPr>
        <p:spPr bwMode="auto">
          <a:xfrm>
            <a:off x="3607449" y="3139574"/>
            <a:ext cx="2486436" cy="2983723"/>
          </a:xfrm>
          <a:custGeom>
            <a:avLst/>
            <a:gdLst/>
            <a:ahLst/>
            <a:cxnLst>
              <a:cxn ang="0">
                <a:pos x="248" y="158"/>
              </a:cxn>
              <a:cxn ang="0">
                <a:pos x="248" y="160"/>
              </a:cxn>
              <a:cxn ang="0">
                <a:pos x="250" y="192"/>
              </a:cxn>
              <a:cxn ang="0">
                <a:pos x="321" y="335"/>
              </a:cxn>
              <a:cxn ang="0">
                <a:pos x="437" y="401"/>
              </a:cxn>
              <a:cxn ang="0">
                <a:pos x="496" y="408"/>
              </a:cxn>
              <a:cxn ang="0">
                <a:pos x="496" y="595"/>
              </a:cxn>
              <a:cxn ang="0">
                <a:pos x="430" y="591"/>
              </a:cxn>
              <a:cxn ang="0">
                <a:pos x="189" y="468"/>
              </a:cxn>
              <a:cxn ang="0">
                <a:pos x="62" y="192"/>
              </a:cxn>
              <a:cxn ang="0">
                <a:pos x="61" y="160"/>
              </a:cxn>
              <a:cxn ang="0">
                <a:pos x="61" y="158"/>
              </a:cxn>
              <a:cxn ang="0">
                <a:pos x="0" y="158"/>
              </a:cxn>
              <a:cxn ang="0">
                <a:pos x="157" y="0"/>
              </a:cxn>
              <a:cxn ang="0">
                <a:pos x="313" y="158"/>
              </a:cxn>
              <a:cxn ang="0">
                <a:pos x="248" y="158"/>
              </a:cxn>
            </a:cxnLst>
            <a:rect l="0" t="0" r="r" b="b"/>
            <a:pathLst>
              <a:path w="496" h="595">
                <a:moveTo>
                  <a:pt x="248" y="158"/>
                </a:moveTo>
                <a:cubicBezTo>
                  <a:pt x="248" y="158"/>
                  <a:pt x="248" y="159"/>
                  <a:pt x="248" y="160"/>
                </a:cubicBezTo>
                <a:cubicBezTo>
                  <a:pt x="248" y="171"/>
                  <a:pt x="249" y="182"/>
                  <a:pt x="250" y="192"/>
                </a:cubicBezTo>
                <a:cubicBezTo>
                  <a:pt x="257" y="247"/>
                  <a:pt x="281" y="295"/>
                  <a:pt x="321" y="335"/>
                </a:cubicBezTo>
                <a:cubicBezTo>
                  <a:pt x="355" y="369"/>
                  <a:pt x="393" y="391"/>
                  <a:pt x="437" y="401"/>
                </a:cubicBezTo>
                <a:cubicBezTo>
                  <a:pt x="456" y="406"/>
                  <a:pt x="475" y="408"/>
                  <a:pt x="496" y="408"/>
                </a:cubicBezTo>
                <a:cubicBezTo>
                  <a:pt x="496" y="595"/>
                  <a:pt x="496" y="595"/>
                  <a:pt x="496" y="595"/>
                </a:cubicBezTo>
                <a:cubicBezTo>
                  <a:pt x="474" y="595"/>
                  <a:pt x="452" y="594"/>
                  <a:pt x="430" y="591"/>
                </a:cubicBezTo>
                <a:cubicBezTo>
                  <a:pt x="338" y="578"/>
                  <a:pt x="258" y="537"/>
                  <a:pt x="189" y="468"/>
                </a:cubicBezTo>
                <a:cubicBezTo>
                  <a:pt x="112" y="390"/>
                  <a:pt x="69" y="299"/>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lnTo>
                  <a:pt x="248" y="158"/>
                </a:lnTo>
                <a:close/>
              </a:path>
            </a:pathLst>
          </a:custGeom>
          <a:gradFill flip="none" rotWithShape="1">
            <a:gsLst>
              <a:gs pos="0">
                <a:schemeClr val="bg1">
                  <a:lumMod val="99000"/>
                </a:schemeClr>
              </a:gs>
              <a:gs pos="100000">
                <a:schemeClr val="bg1">
                  <a:lumMod val="85000"/>
                </a:schemeClr>
              </a:gs>
            </a:gsLst>
            <a:path path="circle">
              <a:fillToRect t="100000" r="100000"/>
            </a:path>
            <a:tileRect l="-100000" b="-100000"/>
          </a:gradFill>
          <a:ln>
            <a:gradFill flip="none" rotWithShape="1">
              <a:gsLst>
                <a:gs pos="0">
                  <a:schemeClr val="bg1"/>
                </a:gs>
                <a:gs pos="100000">
                  <a:schemeClr val="bg1">
                    <a:lumMod val="85000"/>
                  </a:schemeClr>
                </a:gs>
              </a:gsLst>
              <a:path path="circle">
                <a:fillToRect t="100000" r="100000"/>
              </a:path>
              <a:tileRect l="-100000" b="-100000"/>
            </a:grad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sp>
        <p:nvSpPr>
          <p:cNvPr id="1030" name="Freeform 6"/>
          <p:cNvSpPr>
            <a:spLocks/>
          </p:cNvSpPr>
          <p:nvPr/>
        </p:nvSpPr>
        <p:spPr bwMode="auto">
          <a:xfrm>
            <a:off x="5291878" y="3931001"/>
            <a:ext cx="2992187" cy="2492784"/>
          </a:xfrm>
          <a:custGeom>
            <a:avLst/>
            <a:gdLst/>
            <a:ahLst/>
            <a:cxnLst>
              <a:cxn ang="0">
                <a:pos x="403" y="61"/>
              </a:cxn>
              <a:cxn ang="0">
                <a:pos x="410" y="2"/>
              </a:cxn>
              <a:cxn ang="0">
                <a:pos x="410" y="0"/>
              </a:cxn>
              <a:cxn ang="0">
                <a:pos x="597" y="0"/>
              </a:cxn>
              <a:cxn ang="0">
                <a:pos x="597" y="2"/>
              </a:cxn>
              <a:cxn ang="0">
                <a:pos x="592" y="68"/>
              </a:cxn>
              <a:cxn ang="0">
                <a:pos x="469" y="310"/>
              </a:cxn>
              <a:cxn ang="0">
                <a:pos x="161" y="437"/>
              </a:cxn>
              <a:cxn ang="0">
                <a:pos x="160" y="437"/>
              </a:cxn>
              <a:cxn ang="0">
                <a:pos x="160" y="497"/>
              </a:cxn>
              <a:cxn ang="0">
                <a:pos x="0" y="341"/>
              </a:cxn>
              <a:cxn ang="0">
                <a:pos x="160" y="185"/>
              </a:cxn>
              <a:cxn ang="0">
                <a:pos x="160" y="250"/>
              </a:cxn>
              <a:cxn ang="0">
                <a:pos x="161" y="250"/>
              </a:cxn>
              <a:cxn ang="0">
                <a:pos x="337" y="177"/>
              </a:cxn>
              <a:cxn ang="0">
                <a:pos x="403" y="61"/>
              </a:cxn>
            </a:cxnLst>
            <a:rect l="0" t="0" r="r" b="b"/>
            <a:pathLst>
              <a:path w="597" h="497">
                <a:moveTo>
                  <a:pt x="403" y="61"/>
                </a:moveTo>
                <a:cubicBezTo>
                  <a:pt x="408" y="42"/>
                  <a:pt x="410" y="22"/>
                  <a:pt x="410" y="2"/>
                </a:cubicBezTo>
                <a:cubicBezTo>
                  <a:pt x="410" y="1"/>
                  <a:pt x="410" y="0"/>
                  <a:pt x="410" y="0"/>
                </a:cubicBezTo>
                <a:cubicBezTo>
                  <a:pt x="597" y="0"/>
                  <a:pt x="597" y="0"/>
                  <a:pt x="597" y="0"/>
                </a:cubicBezTo>
                <a:cubicBezTo>
                  <a:pt x="597" y="0"/>
                  <a:pt x="597" y="1"/>
                  <a:pt x="597" y="2"/>
                </a:cubicBezTo>
                <a:cubicBezTo>
                  <a:pt x="597" y="24"/>
                  <a:pt x="595" y="46"/>
                  <a:pt x="592" y="68"/>
                </a:cubicBezTo>
                <a:cubicBezTo>
                  <a:pt x="579" y="160"/>
                  <a:pt x="538" y="241"/>
                  <a:pt x="469" y="310"/>
                </a:cubicBezTo>
                <a:cubicBezTo>
                  <a:pt x="384" y="395"/>
                  <a:pt x="281" y="437"/>
                  <a:pt x="161" y="437"/>
                </a:cubicBezTo>
                <a:cubicBezTo>
                  <a:pt x="161" y="437"/>
                  <a:pt x="160" y="437"/>
                  <a:pt x="160" y="437"/>
                </a:cubicBezTo>
                <a:cubicBezTo>
                  <a:pt x="160" y="497"/>
                  <a:pt x="160" y="497"/>
                  <a:pt x="160" y="497"/>
                </a:cubicBezTo>
                <a:cubicBezTo>
                  <a:pt x="0" y="341"/>
                  <a:pt x="0" y="341"/>
                  <a:pt x="0" y="341"/>
                </a:cubicBezTo>
                <a:cubicBezTo>
                  <a:pt x="160" y="185"/>
                  <a:pt x="160" y="185"/>
                  <a:pt x="160" y="185"/>
                </a:cubicBezTo>
                <a:cubicBezTo>
                  <a:pt x="160" y="250"/>
                  <a:pt x="160" y="250"/>
                  <a:pt x="160" y="250"/>
                </a:cubicBezTo>
                <a:cubicBezTo>
                  <a:pt x="160" y="250"/>
                  <a:pt x="161" y="250"/>
                  <a:pt x="161" y="250"/>
                </a:cubicBezTo>
                <a:cubicBezTo>
                  <a:pt x="230" y="250"/>
                  <a:pt x="288" y="226"/>
                  <a:pt x="337" y="177"/>
                </a:cubicBezTo>
                <a:cubicBezTo>
                  <a:pt x="371" y="143"/>
                  <a:pt x="393" y="104"/>
                  <a:pt x="403" y="61"/>
                </a:cubicBezTo>
                <a:close/>
              </a:path>
            </a:pathLst>
          </a:custGeom>
          <a:gradFill flip="none" rotWithShape="1">
            <a:gsLst>
              <a:gs pos="0">
                <a:schemeClr val="bg1">
                  <a:lumMod val="99000"/>
                </a:schemeClr>
              </a:gs>
              <a:gs pos="100000">
                <a:schemeClr val="bg1">
                  <a:lumMod val="85000"/>
                </a:schemeClr>
              </a:gs>
            </a:gsLst>
            <a:path path="circle">
              <a:fillToRect t="100000" r="100000"/>
            </a:path>
            <a:tileRect l="-100000" b="-100000"/>
          </a:gradFill>
          <a:ln>
            <a:gradFill flip="none" rotWithShape="1">
              <a:gsLst>
                <a:gs pos="0">
                  <a:schemeClr val="bg1"/>
                </a:gs>
                <a:gs pos="100000">
                  <a:schemeClr val="bg1">
                    <a:lumMod val="85000"/>
                  </a:schemeClr>
                </a:gs>
              </a:gsLst>
              <a:path path="circle">
                <a:fillToRect t="100000" r="100000"/>
              </a:path>
              <a:tileRect l="-100000" b="-100000"/>
            </a:grad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sp>
        <p:nvSpPr>
          <p:cNvPr id="1031" name="Freeform 7"/>
          <p:cNvSpPr>
            <a:spLocks/>
          </p:cNvSpPr>
          <p:nvPr/>
        </p:nvSpPr>
        <p:spPr bwMode="auto">
          <a:xfrm>
            <a:off x="6093886" y="1749286"/>
            <a:ext cx="2494901" cy="2994303"/>
          </a:xfrm>
          <a:custGeom>
            <a:avLst/>
            <a:gdLst/>
            <a:ahLst/>
            <a:cxnLst>
              <a:cxn ang="0">
                <a:pos x="67" y="5"/>
              </a:cxn>
              <a:cxn ang="0">
                <a:pos x="309" y="129"/>
              </a:cxn>
              <a:cxn ang="0">
                <a:pos x="437" y="435"/>
              </a:cxn>
              <a:cxn ang="0">
                <a:pos x="498" y="435"/>
              </a:cxn>
              <a:cxn ang="0">
                <a:pos x="341" y="597"/>
              </a:cxn>
              <a:cxn ang="0">
                <a:pos x="184" y="435"/>
              </a:cxn>
              <a:cxn ang="0">
                <a:pos x="250" y="435"/>
              </a:cxn>
              <a:cxn ang="0">
                <a:pos x="177" y="261"/>
              </a:cxn>
              <a:cxn ang="0">
                <a:pos x="60" y="194"/>
              </a:cxn>
              <a:cxn ang="0">
                <a:pos x="1" y="188"/>
              </a:cxn>
              <a:cxn ang="0">
                <a:pos x="0" y="188"/>
              </a:cxn>
              <a:cxn ang="0">
                <a:pos x="0" y="0"/>
              </a:cxn>
              <a:cxn ang="0">
                <a:pos x="1" y="0"/>
              </a:cxn>
              <a:cxn ang="0">
                <a:pos x="67" y="5"/>
              </a:cxn>
            </a:cxnLst>
            <a:rect l="0" t="0" r="r" b="b"/>
            <a:pathLst>
              <a:path w="498" h="597">
                <a:moveTo>
                  <a:pt x="67" y="5"/>
                </a:moveTo>
                <a:cubicBezTo>
                  <a:pt x="159" y="18"/>
                  <a:pt x="240" y="59"/>
                  <a:pt x="309" y="129"/>
                </a:cubicBezTo>
                <a:cubicBezTo>
                  <a:pt x="394" y="213"/>
                  <a:pt x="436" y="315"/>
                  <a:pt x="437" y="435"/>
                </a:cubicBezTo>
                <a:cubicBezTo>
                  <a:pt x="498" y="435"/>
                  <a:pt x="498" y="435"/>
                  <a:pt x="498" y="435"/>
                </a:cubicBezTo>
                <a:cubicBezTo>
                  <a:pt x="341" y="597"/>
                  <a:pt x="341" y="597"/>
                  <a:pt x="341" y="597"/>
                </a:cubicBezTo>
                <a:cubicBezTo>
                  <a:pt x="184" y="435"/>
                  <a:pt x="184" y="435"/>
                  <a:pt x="184" y="435"/>
                </a:cubicBezTo>
                <a:cubicBezTo>
                  <a:pt x="250" y="435"/>
                  <a:pt x="250" y="435"/>
                  <a:pt x="250" y="435"/>
                </a:cubicBezTo>
                <a:cubicBezTo>
                  <a:pt x="249" y="367"/>
                  <a:pt x="225" y="309"/>
                  <a:pt x="177" y="261"/>
                </a:cubicBezTo>
                <a:cubicBezTo>
                  <a:pt x="143" y="227"/>
                  <a:pt x="104" y="205"/>
                  <a:pt x="60" y="194"/>
                </a:cubicBezTo>
                <a:cubicBezTo>
                  <a:pt x="41" y="190"/>
                  <a:pt x="21" y="188"/>
                  <a:pt x="1" y="188"/>
                </a:cubicBezTo>
                <a:cubicBezTo>
                  <a:pt x="1" y="188"/>
                  <a:pt x="0" y="188"/>
                  <a:pt x="0" y="188"/>
                </a:cubicBezTo>
                <a:cubicBezTo>
                  <a:pt x="0" y="0"/>
                  <a:pt x="0" y="0"/>
                  <a:pt x="0" y="0"/>
                </a:cubicBezTo>
                <a:cubicBezTo>
                  <a:pt x="0" y="0"/>
                  <a:pt x="1" y="0"/>
                  <a:pt x="1" y="0"/>
                </a:cubicBezTo>
                <a:cubicBezTo>
                  <a:pt x="24" y="0"/>
                  <a:pt x="46" y="2"/>
                  <a:pt x="67" y="5"/>
                </a:cubicBezTo>
                <a:close/>
              </a:path>
            </a:pathLst>
          </a:custGeom>
          <a:gradFill flip="none" rotWithShape="1">
            <a:gsLst>
              <a:gs pos="0">
                <a:schemeClr val="bg1">
                  <a:lumMod val="99000"/>
                </a:schemeClr>
              </a:gs>
              <a:gs pos="100000">
                <a:schemeClr val="bg1">
                  <a:lumMod val="85000"/>
                </a:schemeClr>
              </a:gs>
            </a:gsLst>
            <a:path path="circle">
              <a:fillToRect t="100000" r="100000"/>
            </a:path>
            <a:tileRect l="-100000" b="-100000"/>
          </a:gradFill>
          <a:ln>
            <a:gradFill flip="none" rotWithShape="1">
              <a:gsLst>
                <a:gs pos="0">
                  <a:schemeClr val="bg1"/>
                </a:gs>
                <a:gs pos="100000">
                  <a:schemeClr val="bg1">
                    <a:lumMod val="85000"/>
                  </a:schemeClr>
                </a:gs>
              </a:gsLst>
              <a:path path="circle">
                <a:fillToRect t="100000" r="100000"/>
              </a:path>
              <a:tileRect l="-100000" b="-100000"/>
            </a:grad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sp>
        <p:nvSpPr>
          <p:cNvPr id="1032" name="Freeform 8"/>
          <p:cNvSpPr>
            <a:spLocks noEditPoints="1"/>
          </p:cNvSpPr>
          <p:nvPr/>
        </p:nvSpPr>
        <p:spPr bwMode="auto">
          <a:xfrm>
            <a:off x="3912170" y="1444566"/>
            <a:ext cx="2983723" cy="2486435"/>
          </a:xfrm>
          <a:custGeom>
            <a:avLst/>
            <a:gdLst/>
            <a:ahLst/>
            <a:cxnLst>
              <a:cxn ang="0">
                <a:pos x="96" y="338"/>
              </a:cxn>
              <a:cxn ang="0">
                <a:pos x="95" y="338"/>
              </a:cxn>
              <a:cxn ang="0">
                <a:pos x="96" y="338"/>
              </a:cxn>
              <a:cxn ang="0">
                <a:pos x="435" y="0"/>
              </a:cxn>
              <a:cxn ang="0">
                <a:pos x="595" y="157"/>
              </a:cxn>
              <a:cxn ang="0">
                <a:pos x="435" y="314"/>
              </a:cxn>
              <a:cxn ang="0">
                <a:pos x="435" y="249"/>
              </a:cxn>
              <a:cxn ang="0">
                <a:pos x="260" y="322"/>
              </a:cxn>
              <a:cxn ang="0">
                <a:pos x="194" y="437"/>
              </a:cxn>
              <a:cxn ang="0">
                <a:pos x="187" y="496"/>
              </a:cxn>
              <a:cxn ang="0">
                <a:pos x="0" y="496"/>
              </a:cxn>
              <a:cxn ang="0">
                <a:pos x="5" y="429"/>
              </a:cxn>
              <a:cxn ang="0">
                <a:pos x="128" y="190"/>
              </a:cxn>
              <a:cxn ang="0">
                <a:pos x="435" y="61"/>
              </a:cxn>
              <a:cxn ang="0">
                <a:pos x="435" y="0"/>
              </a:cxn>
            </a:cxnLst>
            <a:rect l="0" t="0" r="r" b="b"/>
            <a:pathLst>
              <a:path w="595" h="496">
                <a:moveTo>
                  <a:pt x="96" y="338"/>
                </a:moveTo>
                <a:cubicBezTo>
                  <a:pt x="96" y="338"/>
                  <a:pt x="95" y="338"/>
                  <a:pt x="95" y="338"/>
                </a:cubicBezTo>
                <a:cubicBezTo>
                  <a:pt x="96" y="338"/>
                  <a:pt x="96" y="338"/>
                  <a:pt x="96" y="338"/>
                </a:cubicBezTo>
                <a:close/>
                <a:moveTo>
                  <a:pt x="435" y="0"/>
                </a:moveTo>
                <a:cubicBezTo>
                  <a:pt x="595" y="157"/>
                  <a:pt x="595" y="157"/>
                  <a:pt x="595" y="157"/>
                </a:cubicBezTo>
                <a:cubicBezTo>
                  <a:pt x="435" y="314"/>
                  <a:pt x="435" y="314"/>
                  <a:pt x="435" y="314"/>
                </a:cubicBezTo>
                <a:cubicBezTo>
                  <a:pt x="435" y="249"/>
                  <a:pt x="435" y="249"/>
                  <a:pt x="435" y="249"/>
                </a:cubicBezTo>
                <a:cubicBezTo>
                  <a:pt x="367" y="249"/>
                  <a:pt x="309" y="273"/>
                  <a:pt x="260" y="322"/>
                </a:cubicBezTo>
                <a:cubicBezTo>
                  <a:pt x="227" y="356"/>
                  <a:pt x="204" y="394"/>
                  <a:pt x="194" y="437"/>
                </a:cubicBezTo>
                <a:cubicBezTo>
                  <a:pt x="190" y="456"/>
                  <a:pt x="187" y="475"/>
                  <a:pt x="187" y="496"/>
                </a:cubicBezTo>
                <a:cubicBezTo>
                  <a:pt x="0" y="496"/>
                  <a:pt x="0" y="496"/>
                  <a:pt x="0" y="496"/>
                </a:cubicBezTo>
                <a:cubicBezTo>
                  <a:pt x="0" y="473"/>
                  <a:pt x="2" y="451"/>
                  <a:pt x="5" y="429"/>
                </a:cubicBezTo>
                <a:cubicBezTo>
                  <a:pt x="18" y="338"/>
                  <a:pt x="59" y="258"/>
                  <a:pt x="128" y="190"/>
                </a:cubicBezTo>
                <a:cubicBezTo>
                  <a:pt x="213" y="104"/>
                  <a:pt x="315" y="62"/>
                  <a:pt x="435" y="61"/>
                </a:cubicBezTo>
                <a:lnTo>
                  <a:pt x="435" y="0"/>
                </a:lnTo>
                <a:close/>
              </a:path>
            </a:pathLst>
          </a:custGeom>
          <a:gradFill flip="none" rotWithShape="1">
            <a:gsLst>
              <a:gs pos="0">
                <a:schemeClr val="bg1">
                  <a:lumMod val="99000"/>
                </a:schemeClr>
              </a:gs>
              <a:gs pos="100000">
                <a:schemeClr val="bg1">
                  <a:lumMod val="85000"/>
                </a:schemeClr>
              </a:gs>
            </a:gsLst>
            <a:path path="circle">
              <a:fillToRect t="100000" r="100000"/>
            </a:path>
            <a:tileRect l="-100000" b="-100000"/>
          </a:gradFill>
          <a:ln>
            <a:gradFill flip="none" rotWithShape="1">
              <a:gsLst>
                <a:gs pos="0">
                  <a:schemeClr val="bg1"/>
                </a:gs>
                <a:gs pos="100000">
                  <a:schemeClr val="bg1">
                    <a:lumMod val="85000"/>
                  </a:schemeClr>
                </a:gs>
              </a:gsLst>
              <a:path path="circle">
                <a:fillToRect t="100000" r="100000"/>
              </a:path>
              <a:tileRect l="-100000" b="-100000"/>
            </a:grad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sp>
        <p:nvSpPr>
          <p:cNvPr id="23" name="Text Placeholder 3"/>
          <p:cNvSpPr txBox="1">
            <a:spLocks/>
          </p:cNvSpPr>
          <p:nvPr/>
        </p:nvSpPr>
        <p:spPr>
          <a:xfrm>
            <a:off x="5880313" y="1923852"/>
            <a:ext cx="484107" cy="57432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3732" dirty="0">
                <a:solidFill>
                  <a:srgbClr val="0070C0"/>
                </a:solidFill>
              </a:rPr>
              <a:t>02</a:t>
            </a:r>
          </a:p>
        </p:txBody>
      </p:sp>
      <p:sp>
        <p:nvSpPr>
          <p:cNvPr id="24" name="Text Placeholder 3"/>
          <p:cNvSpPr txBox="1">
            <a:spLocks/>
          </p:cNvSpPr>
          <p:nvPr/>
        </p:nvSpPr>
        <p:spPr>
          <a:xfrm>
            <a:off x="7557350" y="3908720"/>
            <a:ext cx="484107" cy="57432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3732" dirty="0">
                <a:solidFill>
                  <a:srgbClr val="0070C0"/>
                </a:solidFill>
              </a:rPr>
              <a:t>03</a:t>
            </a:r>
          </a:p>
        </p:txBody>
      </p:sp>
      <p:sp>
        <p:nvSpPr>
          <p:cNvPr id="27" name="Text Placeholder 3"/>
          <p:cNvSpPr txBox="1">
            <a:spLocks/>
          </p:cNvSpPr>
          <p:nvPr/>
        </p:nvSpPr>
        <p:spPr>
          <a:xfrm>
            <a:off x="5798142" y="5330265"/>
            <a:ext cx="484107" cy="57432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3732" dirty="0">
                <a:solidFill>
                  <a:srgbClr val="0070C0"/>
                </a:solidFill>
              </a:rPr>
              <a:t>04</a:t>
            </a:r>
          </a:p>
        </p:txBody>
      </p:sp>
      <p:grpSp>
        <p:nvGrpSpPr>
          <p:cNvPr id="6" name="Group 61"/>
          <p:cNvGrpSpPr/>
          <p:nvPr/>
        </p:nvGrpSpPr>
        <p:grpSpPr>
          <a:xfrm>
            <a:off x="5594735" y="3157221"/>
            <a:ext cx="936548" cy="1233426"/>
            <a:chOff x="4195952" y="2423065"/>
            <a:chExt cx="702594" cy="925311"/>
          </a:xfrm>
        </p:grpSpPr>
        <p:sp>
          <p:nvSpPr>
            <p:cNvPr id="35" name="Rectangle 34"/>
            <p:cNvSpPr/>
            <p:nvPr/>
          </p:nvSpPr>
          <p:spPr>
            <a:xfrm>
              <a:off x="4195952" y="2423065"/>
              <a:ext cx="702539" cy="746361"/>
            </a:xfrm>
            <a:prstGeom prst="rect">
              <a:avLst/>
            </a:prstGeom>
          </p:spPr>
          <p:txBody>
            <a:bodyPr wrap="none">
              <a:spAutoFit/>
            </a:bodyPr>
            <a:lstStyle/>
            <a:p>
              <a:r>
                <a:rPr lang="en-US" sz="5865" dirty="0">
                  <a:solidFill>
                    <a:srgbClr val="0070C0"/>
                  </a:solidFill>
                  <a:latin typeface="FontAwesome" pitchFamily="2" charset="0"/>
                </a:rPr>
                <a:t></a:t>
              </a:r>
              <a:endParaRPr lang="en-US" sz="5865" dirty="0">
                <a:solidFill>
                  <a:srgbClr val="0070C0"/>
                </a:solidFill>
              </a:endParaRPr>
            </a:p>
          </p:txBody>
        </p:sp>
        <p:sp>
          <p:nvSpPr>
            <p:cNvPr id="36" name="Rectangle 35"/>
            <p:cNvSpPr/>
            <p:nvPr/>
          </p:nvSpPr>
          <p:spPr>
            <a:xfrm>
              <a:off x="4242282" y="3132972"/>
              <a:ext cx="656264" cy="215404"/>
            </a:xfrm>
            <a:prstGeom prst="rect">
              <a:avLst/>
            </a:prstGeom>
          </p:spPr>
          <p:txBody>
            <a:bodyPr wrap="none" lIns="0" tIns="0" rIns="0" bIns="0">
              <a:spAutoFit/>
            </a:bodyPr>
            <a:lstStyle/>
            <a:p>
              <a:pPr algn="ctr"/>
              <a:r>
                <a:rPr lang="en-US" sz="1866" b="1" dirty="0">
                  <a:solidFill>
                    <a:srgbClr val="0070C0"/>
                  </a:solidFill>
                </a:rPr>
                <a:t>Keyword</a:t>
              </a:r>
            </a:p>
          </p:txBody>
        </p:sp>
      </p:grpSp>
      <p:sp>
        <p:nvSpPr>
          <p:cNvPr id="61" name="Freeform 101"/>
          <p:cNvSpPr>
            <a:spLocks noEditPoints="1"/>
          </p:cNvSpPr>
          <p:nvPr/>
        </p:nvSpPr>
        <p:spPr bwMode="auto">
          <a:xfrm>
            <a:off x="4667839" y="2435759"/>
            <a:ext cx="561122" cy="519131"/>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solidFill>
                <a:srgbClr val="00B0F0"/>
              </a:solidFill>
            </a:endParaRPr>
          </a:p>
        </p:txBody>
      </p:sp>
      <p:sp>
        <p:nvSpPr>
          <p:cNvPr id="64" name="Freeform 24"/>
          <p:cNvSpPr>
            <a:spLocks noEditPoints="1"/>
          </p:cNvSpPr>
          <p:nvPr/>
        </p:nvSpPr>
        <p:spPr bwMode="auto">
          <a:xfrm>
            <a:off x="6938786" y="5106602"/>
            <a:ext cx="411846" cy="447240"/>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solidFill>
                <a:srgbClr val="00B0F0"/>
              </a:solidFill>
            </a:endParaRPr>
          </a:p>
        </p:txBody>
      </p:sp>
      <p:sp>
        <p:nvSpPr>
          <p:cNvPr id="66" name="Freeform 138"/>
          <p:cNvSpPr>
            <a:spLocks noEditPoints="1"/>
          </p:cNvSpPr>
          <p:nvPr/>
        </p:nvSpPr>
        <p:spPr bwMode="auto">
          <a:xfrm>
            <a:off x="7258740" y="2727738"/>
            <a:ext cx="473278" cy="367726"/>
          </a:xfrm>
          <a:custGeom>
            <a:avLst/>
            <a:gdLst/>
            <a:ahLst/>
            <a:cxnLst>
              <a:cxn ang="0">
                <a:pos x="50" y="40"/>
              </a:cxn>
              <a:cxn ang="0">
                <a:pos x="40" y="50"/>
              </a:cxn>
              <a:cxn ang="0">
                <a:pos x="10" y="50"/>
              </a:cxn>
              <a:cxn ang="0">
                <a:pos x="0" y="40"/>
              </a:cxn>
              <a:cxn ang="0">
                <a:pos x="0" y="10"/>
              </a:cxn>
              <a:cxn ang="0">
                <a:pos x="10" y="0"/>
              </a:cxn>
              <a:cxn ang="0">
                <a:pos x="40" y="0"/>
              </a:cxn>
              <a:cxn ang="0">
                <a:pos x="44" y="1"/>
              </a:cxn>
              <a:cxn ang="0">
                <a:pos x="45" y="2"/>
              </a:cxn>
              <a:cxn ang="0">
                <a:pos x="44" y="3"/>
              </a:cxn>
              <a:cxn ang="0">
                <a:pos x="42" y="4"/>
              </a:cxn>
              <a:cxn ang="0">
                <a:pos x="41" y="5"/>
              </a:cxn>
              <a:cxn ang="0">
                <a:pos x="40" y="4"/>
              </a:cxn>
              <a:cxn ang="0">
                <a:pos x="10" y="4"/>
              </a:cxn>
              <a:cxn ang="0">
                <a:pos x="4" y="10"/>
              </a:cxn>
              <a:cxn ang="0">
                <a:pos x="4" y="40"/>
              </a:cxn>
              <a:cxn ang="0">
                <a:pos x="10" y="46"/>
              </a:cxn>
              <a:cxn ang="0">
                <a:pos x="40" y="46"/>
              </a:cxn>
              <a:cxn ang="0">
                <a:pos x="45" y="40"/>
              </a:cxn>
              <a:cxn ang="0">
                <a:pos x="45" y="35"/>
              </a:cxn>
              <a:cxn ang="0">
                <a:pos x="46" y="35"/>
              </a:cxn>
              <a:cxn ang="0">
                <a:pos x="48" y="32"/>
              </a:cxn>
              <a:cxn ang="0">
                <a:pos x="49" y="32"/>
              </a:cxn>
              <a:cxn ang="0">
                <a:pos x="50" y="33"/>
              </a:cxn>
              <a:cxn ang="0">
                <a:pos x="50" y="40"/>
              </a:cxn>
              <a:cxn ang="0">
                <a:pos x="57" y="17"/>
              </a:cxn>
              <a:cxn ang="0">
                <a:pos x="33" y="41"/>
              </a:cxn>
              <a:cxn ang="0">
                <a:pos x="23" y="41"/>
              </a:cxn>
              <a:cxn ang="0">
                <a:pos x="23" y="31"/>
              </a:cxn>
              <a:cxn ang="0">
                <a:pos x="47" y="7"/>
              </a:cxn>
              <a:cxn ang="0">
                <a:pos x="57" y="17"/>
              </a:cxn>
              <a:cxn ang="0">
                <a:pos x="36" y="33"/>
              </a:cxn>
              <a:cxn ang="0">
                <a:pos x="30" y="28"/>
              </a:cxn>
              <a:cxn ang="0">
                <a:pos x="26" y="32"/>
              </a:cxn>
              <a:cxn ang="0">
                <a:pos x="26" y="34"/>
              </a:cxn>
              <a:cxn ang="0">
                <a:pos x="29" y="34"/>
              </a:cxn>
              <a:cxn ang="0">
                <a:pos x="29" y="38"/>
              </a:cxn>
              <a:cxn ang="0">
                <a:pos x="31" y="38"/>
              </a:cxn>
              <a:cxn ang="0">
                <a:pos x="36" y="33"/>
              </a:cxn>
              <a:cxn ang="0">
                <a:pos x="46" y="12"/>
              </a:cxn>
              <a:cxn ang="0">
                <a:pos x="34" y="24"/>
              </a:cxn>
              <a:cxn ang="0">
                <a:pos x="33" y="26"/>
              </a:cxn>
              <a:cxn ang="0">
                <a:pos x="35" y="26"/>
              </a:cxn>
              <a:cxn ang="0">
                <a:pos x="47" y="13"/>
              </a:cxn>
              <a:cxn ang="0">
                <a:pos x="47" y="12"/>
              </a:cxn>
              <a:cxn ang="0">
                <a:pos x="46" y="12"/>
              </a:cxn>
              <a:cxn ang="0">
                <a:pos x="59" y="15"/>
              </a:cxn>
              <a:cxn ang="0">
                <a:pos x="49" y="4"/>
              </a:cxn>
              <a:cxn ang="0">
                <a:pos x="52" y="1"/>
              </a:cxn>
              <a:cxn ang="0">
                <a:pos x="57" y="1"/>
              </a:cxn>
              <a:cxn ang="0">
                <a:pos x="62" y="7"/>
              </a:cxn>
              <a:cxn ang="0">
                <a:pos x="62" y="11"/>
              </a:cxn>
              <a:cxn ang="0">
                <a:pos x="59" y="15"/>
              </a:cxn>
            </a:cxnLst>
            <a:rect l="0" t="0" r="r" b="b"/>
            <a:pathLst>
              <a:path w="64" h="50">
                <a:moveTo>
                  <a:pt x="50" y="40"/>
                </a:moveTo>
                <a:cubicBezTo>
                  <a:pt x="50" y="46"/>
                  <a:pt x="45" y="50"/>
                  <a:pt x="40" y="50"/>
                </a:cubicBezTo>
                <a:cubicBezTo>
                  <a:pt x="10" y="50"/>
                  <a:pt x="10" y="50"/>
                  <a:pt x="10" y="50"/>
                </a:cubicBezTo>
                <a:cubicBezTo>
                  <a:pt x="4" y="50"/>
                  <a:pt x="0" y="46"/>
                  <a:pt x="0" y="40"/>
                </a:cubicBezTo>
                <a:cubicBezTo>
                  <a:pt x="0" y="10"/>
                  <a:pt x="0" y="10"/>
                  <a:pt x="0" y="10"/>
                </a:cubicBezTo>
                <a:cubicBezTo>
                  <a:pt x="0" y="5"/>
                  <a:pt x="4" y="0"/>
                  <a:pt x="10" y="0"/>
                </a:cubicBezTo>
                <a:cubicBezTo>
                  <a:pt x="40" y="0"/>
                  <a:pt x="40" y="0"/>
                  <a:pt x="40" y="0"/>
                </a:cubicBezTo>
                <a:cubicBezTo>
                  <a:pt x="41" y="0"/>
                  <a:pt x="43" y="0"/>
                  <a:pt x="44" y="1"/>
                </a:cubicBezTo>
                <a:cubicBezTo>
                  <a:pt x="44" y="1"/>
                  <a:pt x="44" y="1"/>
                  <a:pt x="45" y="2"/>
                </a:cubicBezTo>
                <a:cubicBezTo>
                  <a:pt x="45" y="2"/>
                  <a:pt x="45" y="2"/>
                  <a:pt x="44" y="3"/>
                </a:cubicBezTo>
                <a:cubicBezTo>
                  <a:pt x="42" y="4"/>
                  <a:pt x="42" y="4"/>
                  <a:pt x="42" y="4"/>
                </a:cubicBezTo>
                <a:cubicBezTo>
                  <a:pt x="42" y="5"/>
                  <a:pt x="42" y="5"/>
                  <a:pt x="41" y="5"/>
                </a:cubicBezTo>
                <a:cubicBezTo>
                  <a:pt x="41" y="5"/>
                  <a:pt x="40" y="4"/>
                  <a:pt x="40" y="4"/>
                </a:cubicBezTo>
                <a:cubicBezTo>
                  <a:pt x="10" y="4"/>
                  <a:pt x="10" y="4"/>
                  <a:pt x="10" y="4"/>
                </a:cubicBezTo>
                <a:cubicBezTo>
                  <a:pt x="7" y="4"/>
                  <a:pt x="4" y="7"/>
                  <a:pt x="4" y="10"/>
                </a:cubicBezTo>
                <a:cubicBezTo>
                  <a:pt x="4" y="40"/>
                  <a:pt x="4" y="40"/>
                  <a:pt x="4" y="40"/>
                </a:cubicBezTo>
                <a:cubicBezTo>
                  <a:pt x="4" y="43"/>
                  <a:pt x="7" y="46"/>
                  <a:pt x="10" y="46"/>
                </a:cubicBezTo>
                <a:cubicBezTo>
                  <a:pt x="40" y="46"/>
                  <a:pt x="40" y="46"/>
                  <a:pt x="40" y="46"/>
                </a:cubicBezTo>
                <a:cubicBezTo>
                  <a:pt x="43" y="46"/>
                  <a:pt x="45" y="43"/>
                  <a:pt x="45" y="40"/>
                </a:cubicBezTo>
                <a:cubicBezTo>
                  <a:pt x="45" y="35"/>
                  <a:pt x="45" y="35"/>
                  <a:pt x="45" y="35"/>
                </a:cubicBezTo>
                <a:cubicBezTo>
                  <a:pt x="45" y="35"/>
                  <a:pt x="46" y="35"/>
                  <a:pt x="46" y="35"/>
                </a:cubicBezTo>
                <a:cubicBezTo>
                  <a:pt x="48" y="32"/>
                  <a:pt x="48" y="32"/>
                  <a:pt x="48" y="32"/>
                </a:cubicBezTo>
                <a:cubicBezTo>
                  <a:pt x="48" y="32"/>
                  <a:pt x="49" y="32"/>
                  <a:pt x="49" y="32"/>
                </a:cubicBezTo>
                <a:cubicBezTo>
                  <a:pt x="50" y="32"/>
                  <a:pt x="50" y="33"/>
                  <a:pt x="50" y="33"/>
                </a:cubicBezTo>
                <a:lnTo>
                  <a:pt x="50" y="40"/>
                </a:lnTo>
                <a:close/>
                <a:moveTo>
                  <a:pt x="57" y="17"/>
                </a:moveTo>
                <a:cubicBezTo>
                  <a:pt x="33" y="41"/>
                  <a:pt x="33" y="41"/>
                  <a:pt x="33" y="41"/>
                </a:cubicBezTo>
                <a:cubicBezTo>
                  <a:pt x="23" y="41"/>
                  <a:pt x="23" y="41"/>
                  <a:pt x="23" y="41"/>
                </a:cubicBezTo>
                <a:cubicBezTo>
                  <a:pt x="23" y="31"/>
                  <a:pt x="23" y="31"/>
                  <a:pt x="23" y="31"/>
                </a:cubicBezTo>
                <a:cubicBezTo>
                  <a:pt x="47" y="7"/>
                  <a:pt x="47" y="7"/>
                  <a:pt x="47" y="7"/>
                </a:cubicBezTo>
                <a:lnTo>
                  <a:pt x="57" y="17"/>
                </a:lnTo>
                <a:close/>
                <a:moveTo>
                  <a:pt x="36" y="33"/>
                </a:moveTo>
                <a:cubicBezTo>
                  <a:pt x="30" y="28"/>
                  <a:pt x="30" y="28"/>
                  <a:pt x="30" y="28"/>
                </a:cubicBezTo>
                <a:cubicBezTo>
                  <a:pt x="26" y="32"/>
                  <a:pt x="26" y="32"/>
                  <a:pt x="26" y="32"/>
                </a:cubicBezTo>
                <a:cubicBezTo>
                  <a:pt x="26" y="34"/>
                  <a:pt x="26" y="34"/>
                  <a:pt x="26" y="34"/>
                </a:cubicBezTo>
                <a:cubicBezTo>
                  <a:pt x="29" y="34"/>
                  <a:pt x="29" y="34"/>
                  <a:pt x="29" y="34"/>
                </a:cubicBezTo>
                <a:cubicBezTo>
                  <a:pt x="29" y="38"/>
                  <a:pt x="29" y="38"/>
                  <a:pt x="29" y="38"/>
                </a:cubicBezTo>
                <a:cubicBezTo>
                  <a:pt x="31" y="38"/>
                  <a:pt x="31" y="38"/>
                  <a:pt x="31" y="38"/>
                </a:cubicBezTo>
                <a:lnTo>
                  <a:pt x="36" y="33"/>
                </a:lnTo>
                <a:close/>
                <a:moveTo>
                  <a:pt x="46" y="12"/>
                </a:moveTo>
                <a:cubicBezTo>
                  <a:pt x="34" y="24"/>
                  <a:pt x="34" y="24"/>
                  <a:pt x="34" y="24"/>
                </a:cubicBezTo>
                <a:cubicBezTo>
                  <a:pt x="33" y="25"/>
                  <a:pt x="33" y="25"/>
                  <a:pt x="33" y="26"/>
                </a:cubicBezTo>
                <a:cubicBezTo>
                  <a:pt x="34" y="26"/>
                  <a:pt x="34" y="26"/>
                  <a:pt x="35" y="26"/>
                </a:cubicBezTo>
                <a:cubicBezTo>
                  <a:pt x="47" y="13"/>
                  <a:pt x="47" y="13"/>
                  <a:pt x="47" y="13"/>
                </a:cubicBezTo>
                <a:cubicBezTo>
                  <a:pt x="47" y="13"/>
                  <a:pt x="47" y="12"/>
                  <a:pt x="47" y="12"/>
                </a:cubicBezTo>
                <a:cubicBezTo>
                  <a:pt x="47" y="12"/>
                  <a:pt x="46" y="12"/>
                  <a:pt x="46" y="12"/>
                </a:cubicBezTo>
                <a:close/>
                <a:moveTo>
                  <a:pt x="59" y="15"/>
                </a:moveTo>
                <a:cubicBezTo>
                  <a:pt x="49" y="4"/>
                  <a:pt x="49" y="4"/>
                  <a:pt x="49" y="4"/>
                </a:cubicBezTo>
                <a:cubicBezTo>
                  <a:pt x="52" y="1"/>
                  <a:pt x="52" y="1"/>
                  <a:pt x="52" y="1"/>
                </a:cubicBezTo>
                <a:cubicBezTo>
                  <a:pt x="53" y="0"/>
                  <a:pt x="56" y="0"/>
                  <a:pt x="57" y="1"/>
                </a:cubicBezTo>
                <a:cubicBezTo>
                  <a:pt x="62" y="7"/>
                  <a:pt x="62" y="7"/>
                  <a:pt x="62" y="7"/>
                </a:cubicBezTo>
                <a:cubicBezTo>
                  <a:pt x="64" y="8"/>
                  <a:pt x="64" y="10"/>
                  <a:pt x="62" y="11"/>
                </a:cubicBezTo>
                <a:lnTo>
                  <a:pt x="59" y="15"/>
                </a:ln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solidFill>
                <a:srgbClr val="00B0F0"/>
              </a:solidFill>
            </a:endParaRPr>
          </a:p>
        </p:txBody>
      </p:sp>
      <p:sp>
        <p:nvSpPr>
          <p:cNvPr id="69" name="Freeform 248"/>
          <p:cNvSpPr>
            <a:spLocks noEditPoints="1"/>
          </p:cNvSpPr>
          <p:nvPr/>
        </p:nvSpPr>
        <p:spPr bwMode="auto">
          <a:xfrm>
            <a:off x="4493908" y="4746326"/>
            <a:ext cx="437555" cy="356776"/>
          </a:xfrm>
          <a:custGeom>
            <a:avLst/>
            <a:gdLst/>
            <a:ahLst/>
            <a:cxnLst>
              <a:cxn ang="0">
                <a:pos x="24" y="49"/>
              </a:cxn>
              <a:cxn ang="0">
                <a:pos x="11" y="49"/>
              </a:cxn>
              <a:cxn ang="0">
                <a:pos x="0" y="38"/>
              </a:cxn>
              <a:cxn ang="0">
                <a:pos x="0" y="11"/>
              </a:cxn>
              <a:cxn ang="0">
                <a:pos x="11" y="0"/>
              </a:cxn>
              <a:cxn ang="0">
                <a:pos x="24" y="0"/>
              </a:cxn>
              <a:cxn ang="0">
                <a:pos x="25" y="2"/>
              </a:cxn>
              <a:cxn ang="0">
                <a:pos x="24" y="5"/>
              </a:cxn>
              <a:cxn ang="0">
                <a:pos x="11" y="5"/>
              </a:cxn>
              <a:cxn ang="0">
                <a:pos x="5" y="11"/>
              </a:cxn>
              <a:cxn ang="0">
                <a:pos x="5" y="38"/>
              </a:cxn>
              <a:cxn ang="0">
                <a:pos x="11" y="44"/>
              </a:cxn>
              <a:cxn ang="0">
                <a:pos x="22" y="44"/>
              </a:cxn>
              <a:cxn ang="0">
                <a:pos x="25" y="45"/>
              </a:cxn>
              <a:cxn ang="0">
                <a:pos x="24" y="49"/>
              </a:cxn>
              <a:cxn ang="0">
                <a:pos x="59" y="26"/>
              </a:cxn>
              <a:cxn ang="0">
                <a:pos x="39" y="47"/>
              </a:cxn>
              <a:cxn ang="0">
                <a:pos x="37" y="48"/>
              </a:cxn>
              <a:cxn ang="0">
                <a:pos x="34" y="45"/>
              </a:cxn>
              <a:cxn ang="0">
                <a:pos x="34" y="34"/>
              </a:cxn>
              <a:cxn ang="0">
                <a:pos x="17" y="34"/>
              </a:cxn>
              <a:cxn ang="0">
                <a:pos x="15" y="32"/>
              </a:cxn>
              <a:cxn ang="0">
                <a:pos x="15" y="17"/>
              </a:cxn>
              <a:cxn ang="0">
                <a:pos x="17" y="15"/>
              </a:cxn>
              <a:cxn ang="0">
                <a:pos x="34" y="15"/>
              </a:cxn>
              <a:cxn ang="0">
                <a:pos x="34" y="4"/>
              </a:cxn>
              <a:cxn ang="0">
                <a:pos x="37" y="2"/>
              </a:cxn>
              <a:cxn ang="0">
                <a:pos x="39" y="2"/>
              </a:cxn>
              <a:cxn ang="0">
                <a:pos x="59" y="23"/>
              </a:cxn>
              <a:cxn ang="0">
                <a:pos x="60" y="25"/>
              </a:cxn>
              <a:cxn ang="0">
                <a:pos x="59" y="26"/>
              </a:cxn>
            </a:cxnLst>
            <a:rect l="0" t="0" r="r" b="b"/>
            <a:pathLst>
              <a:path w="60" h="49">
                <a:moveTo>
                  <a:pt x="24" y="49"/>
                </a:moveTo>
                <a:cubicBezTo>
                  <a:pt x="11" y="49"/>
                  <a:pt x="11" y="49"/>
                  <a:pt x="11" y="49"/>
                </a:cubicBezTo>
                <a:cubicBezTo>
                  <a:pt x="5" y="49"/>
                  <a:pt x="0" y="44"/>
                  <a:pt x="0" y="38"/>
                </a:cubicBezTo>
                <a:cubicBezTo>
                  <a:pt x="0" y="11"/>
                  <a:pt x="0" y="11"/>
                  <a:pt x="0" y="11"/>
                </a:cubicBezTo>
                <a:cubicBezTo>
                  <a:pt x="0" y="5"/>
                  <a:pt x="5" y="0"/>
                  <a:pt x="11" y="0"/>
                </a:cubicBezTo>
                <a:cubicBezTo>
                  <a:pt x="24" y="0"/>
                  <a:pt x="24" y="0"/>
                  <a:pt x="24" y="0"/>
                </a:cubicBezTo>
                <a:cubicBezTo>
                  <a:pt x="24" y="0"/>
                  <a:pt x="25" y="1"/>
                  <a:pt x="25" y="2"/>
                </a:cubicBezTo>
                <a:cubicBezTo>
                  <a:pt x="25" y="3"/>
                  <a:pt x="25" y="5"/>
                  <a:pt x="24" y="5"/>
                </a:cubicBezTo>
                <a:cubicBezTo>
                  <a:pt x="11" y="5"/>
                  <a:pt x="11" y="5"/>
                  <a:pt x="11" y="5"/>
                </a:cubicBezTo>
                <a:cubicBezTo>
                  <a:pt x="8" y="5"/>
                  <a:pt x="5" y="8"/>
                  <a:pt x="5" y="11"/>
                </a:cubicBezTo>
                <a:cubicBezTo>
                  <a:pt x="5" y="38"/>
                  <a:pt x="5" y="38"/>
                  <a:pt x="5" y="38"/>
                </a:cubicBezTo>
                <a:cubicBezTo>
                  <a:pt x="5" y="41"/>
                  <a:pt x="8" y="44"/>
                  <a:pt x="11" y="44"/>
                </a:cubicBezTo>
                <a:cubicBezTo>
                  <a:pt x="22" y="44"/>
                  <a:pt x="22" y="44"/>
                  <a:pt x="22" y="44"/>
                </a:cubicBezTo>
                <a:cubicBezTo>
                  <a:pt x="23" y="44"/>
                  <a:pt x="25" y="44"/>
                  <a:pt x="25" y="45"/>
                </a:cubicBezTo>
                <a:cubicBezTo>
                  <a:pt x="25" y="46"/>
                  <a:pt x="25" y="49"/>
                  <a:pt x="24" y="49"/>
                </a:cubicBezTo>
                <a:close/>
                <a:moveTo>
                  <a:pt x="59" y="26"/>
                </a:moveTo>
                <a:cubicBezTo>
                  <a:pt x="39" y="47"/>
                  <a:pt x="39" y="47"/>
                  <a:pt x="39" y="47"/>
                </a:cubicBezTo>
                <a:cubicBezTo>
                  <a:pt x="38" y="48"/>
                  <a:pt x="38" y="48"/>
                  <a:pt x="37" y="48"/>
                </a:cubicBezTo>
                <a:cubicBezTo>
                  <a:pt x="36" y="48"/>
                  <a:pt x="34" y="47"/>
                  <a:pt x="34" y="45"/>
                </a:cubicBezTo>
                <a:cubicBezTo>
                  <a:pt x="34" y="34"/>
                  <a:pt x="34" y="34"/>
                  <a:pt x="34" y="34"/>
                </a:cubicBezTo>
                <a:cubicBezTo>
                  <a:pt x="17" y="34"/>
                  <a:pt x="17" y="34"/>
                  <a:pt x="17" y="34"/>
                </a:cubicBezTo>
                <a:cubicBezTo>
                  <a:pt x="16" y="34"/>
                  <a:pt x="15" y="33"/>
                  <a:pt x="15" y="32"/>
                </a:cubicBezTo>
                <a:cubicBezTo>
                  <a:pt x="15" y="17"/>
                  <a:pt x="15" y="17"/>
                  <a:pt x="15" y="17"/>
                </a:cubicBezTo>
                <a:cubicBezTo>
                  <a:pt x="15" y="16"/>
                  <a:pt x="16" y="15"/>
                  <a:pt x="17" y="15"/>
                </a:cubicBezTo>
                <a:cubicBezTo>
                  <a:pt x="34" y="15"/>
                  <a:pt x="34" y="15"/>
                  <a:pt x="34" y="15"/>
                </a:cubicBezTo>
                <a:cubicBezTo>
                  <a:pt x="34" y="4"/>
                  <a:pt x="34" y="4"/>
                  <a:pt x="34" y="4"/>
                </a:cubicBezTo>
                <a:cubicBezTo>
                  <a:pt x="34" y="3"/>
                  <a:pt x="36" y="2"/>
                  <a:pt x="37" y="2"/>
                </a:cubicBezTo>
                <a:cubicBezTo>
                  <a:pt x="38" y="2"/>
                  <a:pt x="38" y="2"/>
                  <a:pt x="39" y="2"/>
                </a:cubicBezTo>
                <a:cubicBezTo>
                  <a:pt x="59" y="23"/>
                  <a:pt x="59" y="23"/>
                  <a:pt x="59" y="23"/>
                </a:cubicBezTo>
                <a:cubicBezTo>
                  <a:pt x="60" y="23"/>
                  <a:pt x="60" y="24"/>
                  <a:pt x="60" y="25"/>
                </a:cubicBezTo>
                <a:cubicBezTo>
                  <a:pt x="60" y="25"/>
                  <a:pt x="60" y="26"/>
                  <a:pt x="59" y="26"/>
                </a:cubicBezTo>
                <a:close/>
              </a:path>
            </a:pathLst>
          </a:custGeom>
          <a:solidFill>
            <a:srgbClr val="0070C0"/>
          </a:solidFill>
          <a:ln w="9525">
            <a:noFill/>
            <a:round/>
            <a:headEnd/>
            <a:tailEnd/>
          </a:ln>
        </p:spPr>
        <p:txBody>
          <a:bodyPr vert="horz" wrap="square" lIns="121888" tIns="60944" rIns="121888" bIns="60944" numCol="1" anchor="t" anchorCtr="0" compatLnSpc="1">
            <a:prstTxWarp prst="textNoShape">
              <a:avLst/>
            </a:prstTxWarp>
          </a:bodyPr>
          <a:lstStyle/>
          <a:p>
            <a:endParaRPr lang="en-US" sz="2399">
              <a:solidFill>
                <a:srgbClr val="00B0F0"/>
              </a:solidFill>
            </a:endParaRPr>
          </a:p>
        </p:txBody>
      </p:sp>
      <p:sp>
        <p:nvSpPr>
          <p:cNvPr id="72" name="Freeform 9"/>
          <p:cNvSpPr>
            <a:spLocks/>
          </p:cNvSpPr>
          <p:nvPr/>
        </p:nvSpPr>
        <p:spPr bwMode="auto">
          <a:xfrm>
            <a:off x="3607448" y="3139574"/>
            <a:ext cx="1568042" cy="960716"/>
          </a:xfrm>
          <a:custGeom>
            <a:avLst/>
            <a:gdLst/>
            <a:ahLst/>
            <a:cxnLst>
              <a:cxn ang="0">
                <a:pos x="250" y="192"/>
              </a:cxn>
              <a:cxn ang="0">
                <a:pos x="62" y="192"/>
              </a:cxn>
              <a:cxn ang="0">
                <a:pos x="61" y="160"/>
              </a:cxn>
              <a:cxn ang="0">
                <a:pos x="61" y="158"/>
              </a:cxn>
              <a:cxn ang="0">
                <a:pos x="0" y="158"/>
              </a:cxn>
              <a:cxn ang="0">
                <a:pos x="157" y="0"/>
              </a:cxn>
              <a:cxn ang="0">
                <a:pos x="313" y="158"/>
              </a:cxn>
              <a:cxn ang="0">
                <a:pos x="248" y="158"/>
              </a:cxn>
              <a:cxn ang="0">
                <a:pos x="248" y="160"/>
              </a:cxn>
              <a:cxn ang="0">
                <a:pos x="250" y="192"/>
              </a:cxn>
            </a:cxnLst>
            <a:rect l="0" t="0" r="r" b="b"/>
            <a:pathLst>
              <a:path w="313" h="192">
                <a:moveTo>
                  <a:pt x="250" y="192"/>
                </a:moveTo>
                <a:cubicBezTo>
                  <a:pt x="62" y="192"/>
                  <a:pt x="62" y="192"/>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cubicBezTo>
                  <a:pt x="248" y="158"/>
                  <a:pt x="248" y="158"/>
                  <a:pt x="248" y="158"/>
                </a:cubicBezTo>
                <a:cubicBezTo>
                  <a:pt x="248" y="158"/>
                  <a:pt x="248" y="159"/>
                  <a:pt x="248" y="160"/>
                </a:cubicBezTo>
                <a:cubicBezTo>
                  <a:pt x="248" y="171"/>
                  <a:pt x="249" y="182"/>
                  <a:pt x="250" y="192"/>
                </a:cubicBezTo>
                <a:close/>
              </a:path>
            </a:pathLst>
          </a:custGeom>
          <a:gradFill flip="none" rotWithShape="1">
            <a:gsLst>
              <a:gs pos="0">
                <a:schemeClr val="bg1">
                  <a:lumMod val="99000"/>
                </a:schemeClr>
              </a:gs>
              <a:gs pos="100000">
                <a:schemeClr val="bg1">
                  <a:lumMod val="85000"/>
                </a:schemeClr>
              </a:gs>
            </a:gsLst>
            <a:path path="circle">
              <a:fillToRect t="100000" r="100000"/>
            </a:path>
            <a:tileRect l="-100000" b="-100000"/>
          </a:gradFill>
          <a:ln>
            <a:gradFill flip="none" rotWithShape="1">
              <a:gsLst>
                <a:gs pos="0">
                  <a:schemeClr val="bg1"/>
                </a:gs>
                <a:gs pos="100000">
                  <a:schemeClr val="bg1">
                    <a:lumMod val="85000"/>
                  </a:schemeClr>
                </a:gs>
              </a:gsLst>
              <a:path path="circle">
                <a:fillToRect t="100000" r="100000"/>
              </a:path>
              <a:tileRect l="-100000" b="-100000"/>
            </a:grad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sp>
        <p:nvSpPr>
          <p:cNvPr id="22" name="Text Placeholder 3"/>
          <p:cNvSpPr txBox="1">
            <a:spLocks/>
          </p:cNvSpPr>
          <p:nvPr/>
        </p:nvSpPr>
        <p:spPr>
          <a:xfrm>
            <a:off x="4170695" y="3394765"/>
            <a:ext cx="484107" cy="57432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3732" dirty="0">
                <a:solidFill>
                  <a:srgbClr val="0070C0"/>
                </a:solidFill>
              </a:rPr>
              <a:t>01</a:t>
            </a:r>
          </a:p>
        </p:txBody>
      </p:sp>
      <p:sp>
        <p:nvSpPr>
          <p:cNvPr id="49" name="文本框 48"/>
          <p:cNvSpPr txBox="1"/>
          <p:nvPr/>
        </p:nvSpPr>
        <p:spPr>
          <a:xfrm>
            <a:off x="1020222" y="1681072"/>
            <a:ext cx="2924599" cy="1018933"/>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a:t>
            </a:r>
            <a:r>
              <a:rPr lang="en-US" altLang="zh-CN" sz="1600" dirty="0" smtClean="0">
                <a:solidFill>
                  <a:srgbClr val="3A3637"/>
                </a:solidFill>
                <a:latin typeface="锐字锐线俏皮简1.0" panose="02010604000000000000" pitchFamily="2" charset="-122"/>
                <a:ea typeface="锐字锐线俏皮简1.0" panose="02010604000000000000" pitchFamily="2" charset="-122"/>
              </a:rPr>
              <a:t>passages </a:t>
            </a:r>
            <a:endParaRPr lang="en-US" altLang="zh-CN" sz="1600" dirty="0">
              <a:solidFill>
                <a:srgbClr val="3A3637"/>
              </a:solidFill>
              <a:latin typeface="锐字锐线俏皮简1.0" panose="02010604000000000000" pitchFamily="2" charset="-122"/>
              <a:ea typeface="锐字锐线俏皮简1.0" panose="02010604000000000000" pitchFamily="2" charset="-122"/>
            </a:endParaRPr>
          </a:p>
        </p:txBody>
      </p:sp>
      <p:sp>
        <p:nvSpPr>
          <p:cNvPr id="52" name="文本框 51"/>
          <p:cNvSpPr txBox="1"/>
          <p:nvPr/>
        </p:nvSpPr>
        <p:spPr>
          <a:xfrm>
            <a:off x="1876804" y="1192051"/>
            <a:ext cx="2244460" cy="526234"/>
          </a:xfrm>
          <a:prstGeom prst="rect">
            <a:avLst/>
          </a:prstGeom>
          <a:noFill/>
        </p:spPr>
        <p:txBody>
          <a:bodyPr wrap="square" rtlCol="0">
            <a:spAutoFit/>
          </a:bodyPr>
          <a:lstStyle/>
          <a:p>
            <a:pPr>
              <a:lnSpc>
                <a:spcPct val="130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55" name="文本框 54"/>
          <p:cNvSpPr txBox="1"/>
          <p:nvPr/>
        </p:nvSpPr>
        <p:spPr>
          <a:xfrm>
            <a:off x="925346" y="5346604"/>
            <a:ext cx="2924599" cy="1018933"/>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a:t>
            </a:r>
            <a:r>
              <a:rPr lang="en-US" altLang="zh-CN" sz="1600" dirty="0" smtClean="0">
                <a:solidFill>
                  <a:srgbClr val="3A3637"/>
                </a:solidFill>
                <a:latin typeface="锐字锐线俏皮简1.0" panose="02010604000000000000" pitchFamily="2" charset="-122"/>
                <a:ea typeface="锐字锐线俏皮简1.0" panose="02010604000000000000" pitchFamily="2" charset="-122"/>
              </a:rPr>
              <a:t>passages </a:t>
            </a:r>
            <a:endParaRPr lang="en-US" altLang="zh-CN" sz="1600" dirty="0">
              <a:solidFill>
                <a:srgbClr val="3A3637"/>
              </a:solidFill>
              <a:latin typeface="锐字锐线俏皮简1.0" panose="02010604000000000000" pitchFamily="2" charset="-122"/>
              <a:ea typeface="锐字锐线俏皮简1.0" panose="02010604000000000000" pitchFamily="2" charset="-122"/>
            </a:endParaRPr>
          </a:p>
        </p:txBody>
      </p:sp>
      <p:sp>
        <p:nvSpPr>
          <p:cNvPr id="58" name="文本框 57"/>
          <p:cNvSpPr txBox="1"/>
          <p:nvPr/>
        </p:nvSpPr>
        <p:spPr>
          <a:xfrm>
            <a:off x="1802620" y="4843564"/>
            <a:ext cx="2244460" cy="526234"/>
          </a:xfrm>
          <a:prstGeom prst="rect">
            <a:avLst/>
          </a:prstGeom>
          <a:noFill/>
        </p:spPr>
        <p:txBody>
          <a:bodyPr wrap="square" rtlCol="0">
            <a:spAutoFit/>
          </a:bodyPr>
          <a:lstStyle/>
          <a:p>
            <a:pPr>
              <a:lnSpc>
                <a:spcPct val="130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62" name="文本框 61"/>
          <p:cNvSpPr txBox="1"/>
          <p:nvPr/>
        </p:nvSpPr>
        <p:spPr>
          <a:xfrm>
            <a:off x="8282221" y="1667386"/>
            <a:ext cx="2924599" cy="1018933"/>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a:t>
            </a:r>
            <a:r>
              <a:rPr lang="en-US" altLang="zh-CN" sz="1600" dirty="0" smtClean="0">
                <a:solidFill>
                  <a:srgbClr val="3A3637"/>
                </a:solidFill>
                <a:latin typeface="锐字锐线俏皮简1.0" panose="02010604000000000000" pitchFamily="2" charset="-122"/>
                <a:ea typeface="锐字锐线俏皮简1.0" panose="02010604000000000000" pitchFamily="2" charset="-122"/>
              </a:rPr>
              <a:t>passages </a:t>
            </a:r>
            <a:endParaRPr lang="en-US" altLang="zh-CN" sz="1600" dirty="0">
              <a:solidFill>
                <a:srgbClr val="3A3637"/>
              </a:solidFill>
              <a:latin typeface="锐字锐线俏皮简1.0" panose="02010604000000000000" pitchFamily="2" charset="-122"/>
              <a:ea typeface="锐字锐线俏皮简1.0" panose="02010604000000000000" pitchFamily="2" charset="-122"/>
            </a:endParaRPr>
          </a:p>
        </p:txBody>
      </p:sp>
      <p:sp>
        <p:nvSpPr>
          <p:cNvPr id="63" name="文本框 62"/>
          <p:cNvSpPr txBox="1"/>
          <p:nvPr/>
        </p:nvSpPr>
        <p:spPr>
          <a:xfrm>
            <a:off x="8282222" y="1141152"/>
            <a:ext cx="2244460" cy="526234"/>
          </a:xfrm>
          <a:prstGeom prst="rect">
            <a:avLst/>
          </a:prstGeom>
          <a:noFill/>
        </p:spPr>
        <p:txBody>
          <a:bodyPr wrap="square" rtlCol="0">
            <a:spAutoFit/>
          </a:bodyPr>
          <a:lstStyle/>
          <a:p>
            <a:pPr>
              <a:lnSpc>
                <a:spcPct val="130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65" name="文本框 64"/>
          <p:cNvSpPr txBox="1"/>
          <p:nvPr/>
        </p:nvSpPr>
        <p:spPr>
          <a:xfrm>
            <a:off x="8406632" y="5288311"/>
            <a:ext cx="2924599" cy="1018933"/>
          </a:xfrm>
          <a:prstGeom prst="rect">
            <a:avLst/>
          </a:prstGeom>
          <a:noFill/>
        </p:spPr>
        <p:txBody>
          <a:bodyPr wrap="square" rtlCol="0">
            <a:spAutoFit/>
          </a:bodyPr>
          <a:lstStyle/>
          <a:p>
            <a:pPr>
              <a:lnSpc>
                <a:spcPct val="130000"/>
              </a:lnSpc>
            </a:pPr>
            <a:r>
              <a:rPr lang="en-US" altLang="zh-CN" sz="1600" dirty="0">
                <a:solidFill>
                  <a:srgbClr val="3A3637"/>
                </a:solidFill>
                <a:latin typeface="锐字锐线俏皮简1.0" panose="02010604000000000000" pitchFamily="2" charset="-122"/>
                <a:ea typeface="锐字锐线俏皮简1.0" panose="02010604000000000000" pitchFamily="2" charset="-122"/>
              </a:rPr>
              <a:t>There are many variations of passages  There are many variations </a:t>
            </a:r>
            <a:r>
              <a:rPr lang="en-US" altLang="zh-CN" sz="1600" dirty="0" smtClean="0">
                <a:solidFill>
                  <a:srgbClr val="3A3637"/>
                </a:solidFill>
                <a:latin typeface="锐字锐线俏皮简1.0" panose="02010604000000000000" pitchFamily="2" charset="-122"/>
                <a:ea typeface="锐字锐线俏皮简1.0" panose="02010604000000000000" pitchFamily="2" charset="-122"/>
              </a:rPr>
              <a:t>passages </a:t>
            </a:r>
            <a:endParaRPr lang="en-US" altLang="zh-CN" sz="1600" dirty="0">
              <a:solidFill>
                <a:srgbClr val="3A3637"/>
              </a:solidFill>
              <a:latin typeface="锐字锐线俏皮简1.0" panose="02010604000000000000" pitchFamily="2" charset="-122"/>
              <a:ea typeface="锐字锐线俏皮简1.0" panose="02010604000000000000" pitchFamily="2" charset="-122"/>
            </a:endParaRPr>
          </a:p>
        </p:txBody>
      </p:sp>
      <p:sp>
        <p:nvSpPr>
          <p:cNvPr id="67" name="文本框 66"/>
          <p:cNvSpPr txBox="1"/>
          <p:nvPr/>
        </p:nvSpPr>
        <p:spPr>
          <a:xfrm>
            <a:off x="8406633" y="4762077"/>
            <a:ext cx="2244460" cy="526234"/>
          </a:xfrm>
          <a:prstGeom prst="rect">
            <a:avLst/>
          </a:prstGeom>
          <a:noFill/>
        </p:spPr>
        <p:txBody>
          <a:bodyPr wrap="square" rtlCol="0">
            <a:spAutoFit/>
          </a:bodyPr>
          <a:lstStyle/>
          <a:p>
            <a:pPr>
              <a:lnSpc>
                <a:spcPct val="130000"/>
              </a:lnSpc>
            </a:pPr>
            <a:r>
              <a:rPr lang="zh-CN" altLang="en-US" sz="2400" dirty="0" smtClean="0">
                <a:solidFill>
                  <a:srgbClr val="0070C0"/>
                </a:solidFill>
                <a:latin typeface="汉仪菱心体简" panose="02010609000101010101" pitchFamily="49" charset="-122"/>
                <a:ea typeface="汉仪菱心体简" panose="02010609000101010101" pitchFamily="49" charset="-122"/>
              </a:rPr>
              <a:t>点击添加标题</a:t>
            </a:r>
          </a:p>
        </p:txBody>
      </p:sp>
      <p:sp>
        <p:nvSpPr>
          <p:cNvPr id="68" name="文本框 2"/>
          <p:cNvSpPr txBox="1"/>
          <p:nvPr/>
        </p:nvSpPr>
        <p:spPr>
          <a:xfrm>
            <a:off x="4495013" y="195886"/>
            <a:ext cx="3286812" cy="400110"/>
          </a:xfrm>
          <a:prstGeom prst="rect">
            <a:avLst/>
          </a:prstGeom>
          <a:noFill/>
        </p:spPr>
        <p:txBody>
          <a:bodyPr wrap="square" rtlCol="0">
            <a:spAutoFit/>
          </a:bodyPr>
          <a:lstStyle/>
          <a:p>
            <a:pPr algn="ctr"/>
            <a:r>
              <a:rPr lang="zh-CN" altLang="en-US" sz="2000" b="1" dirty="0" smtClean="0">
                <a:solidFill>
                  <a:srgbClr val="0070C0"/>
                </a:solidFill>
                <a:latin typeface="微软雅黑" pitchFamily="34" charset="-122"/>
                <a:ea typeface="微软雅黑" pitchFamily="34" charset="-122"/>
              </a:rPr>
              <a:t>点击输入标题内容</a:t>
            </a:r>
            <a:endParaRPr lang="zh-CN" altLang="en-US" sz="2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1662811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8"/>
                                        </p:tgtEl>
                                        <p:attrNameLst>
                                          <p:attrName>ppt_y</p:attrName>
                                        </p:attrNameLst>
                                      </p:cBhvr>
                                      <p:tavLst>
                                        <p:tav tm="0">
                                          <p:val>
                                            <p:strVal val="#ppt_y"/>
                                          </p:val>
                                        </p:tav>
                                        <p:tav tm="100000">
                                          <p:val>
                                            <p:strVal val="#ppt_y"/>
                                          </p:val>
                                        </p:tav>
                                      </p:tavLst>
                                    </p:anim>
                                    <p:anim calcmode="lin" valueType="num">
                                      <p:cBhvr>
                                        <p:cTn id="9"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8"/>
                                        </p:tgtEl>
                                      </p:cBhvr>
                                    </p:animEffect>
                                  </p:childTnLst>
                                </p:cTn>
                              </p:par>
                            </p:childTnLst>
                          </p:cTn>
                        </p:par>
                        <p:par>
                          <p:cTn id="12" fill="hold">
                            <p:stCondLst>
                              <p:cond delay="850"/>
                            </p:stCondLst>
                            <p:childTnLst>
                              <p:par>
                                <p:cTn id="13" presetID="53"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350"/>
                            </p:stCondLst>
                            <p:childTnLst>
                              <p:par>
                                <p:cTn id="19" presetID="18" presetClass="entr" presetSubtype="9" fill="hold" grpId="0" nodeType="afterEffect">
                                  <p:stCondLst>
                                    <p:cond delay="0"/>
                                  </p:stCondLst>
                                  <p:childTnLst>
                                    <p:set>
                                      <p:cBhvr>
                                        <p:cTn id="20" dur="1" fill="hold">
                                          <p:stCondLst>
                                            <p:cond delay="0"/>
                                          </p:stCondLst>
                                        </p:cTn>
                                        <p:tgtEl>
                                          <p:spTgt spid="1029"/>
                                        </p:tgtEl>
                                        <p:attrNameLst>
                                          <p:attrName>style.visibility</p:attrName>
                                        </p:attrNameLst>
                                      </p:cBhvr>
                                      <p:to>
                                        <p:strVal val="visible"/>
                                      </p:to>
                                    </p:set>
                                    <p:animEffect transition="in" filter="strips(upLeft)">
                                      <p:cBhvr>
                                        <p:cTn id="21" dur="1000"/>
                                        <p:tgtEl>
                                          <p:spTgt spid="1029"/>
                                        </p:tgtEl>
                                      </p:cBhvr>
                                    </p:animEffect>
                                  </p:childTnLst>
                                </p:cTn>
                              </p:par>
                            </p:childTnLst>
                          </p:cTn>
                        </p:par>
                        <p:par>
                          <p:cTn id="22" fill="hold">
                            <p:stCondLst>
                              <p:cond delay="2350"/>
                            </p:stCondLst>
                            <p:childTnLst>
                              <p:par>
                                <p:cTn id="23" presetID="18" presetClass="entr" presetSubtype="9"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strips(upLeft)">
                                      <p:cBhvr>
                                        <p:cTn id="25" dur="500"/>
                                        <p:tgtEl>
                                          <p:spTgt spid="72"/>
                                        </p:tgtEl>
                                      </p:cBhvr>
                                    </p:animEffect>
                                  </p:childTnLst>
                                </p:cTn>
                              </p:par>
                            </p:childTnLst>
                          </p:cTn>
                        </p:par>
                        <p:par>
                          <p:cTn id="26" fill="hold">
                            <p:stCondLst>
                              <p:cond delay="2850"/>
                            </p:stCondLst>
                            <p:childTnLst>
                              <p:par>
                                <p:cTn id="27" presetID="53" presetClass="entr" presetSubtype="0"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Effect transition="in" filter="fade">
                                      <p:cBhvr>
                                        <p:cTn id="31" dur="500"/>
                                        <p:tgtEl>
                                          <p:spTgt spid="69"/>
                                        </p:tgtEl>
                                      </p:cBhvr>
                                    </p:animEffect>
                                  </p:childTnLst>
                                </p:cTn>
                              </p:par>
                            </p:childTnLst>
                          </p:cTn>
                        </p:par>
                        <p:par>
                          <p:cTn id="32" fill="hold">
                            <p:stCondLst>
                              <p:cond delay="3350"/>
                            </p:stCondLst>
                            <p:childTnLst>
                              <p:par>
                                <p:cTn id="33" presetID="18" presetClass="entr" presetSubtype="3" fill="hold" grpId="0" nodeType="afterEffect">
                                  <p:stCondLst>
                                    <p:cond delay="0"/>
                                  </p:stCondLst>
                                  <p:childTnLst>
                                    <p:set>
                                      <p:cBhvr>
                                        <p:cTn id="34" dur="1" fill="hold">
                                          <p:stCondLst>
                                            <p:cond delay="0"/>
                                          </p:stCondLst>
                                        </p:cTn>
                                        <p:tgtEl>
                                          <p:spTgt spid="1032"/>
                                        </p:tgtEl>
                                        <p:attrNameLst>
                                          <p:attrName>style.visibility</p:attrName>
                                        </p:attrNameLst>
                                      </p:cBhvr>
                                      <p:to>
                                        <p:strVal val="visible"/>
                                      </p:to>
                                    </p:set>
                                    <p:animEffect transition="in" filter="strips(upRight)">
                                      <p:cBhvr>
                                        <p:cTn id="35" dur="1000"/>
                                        <p:tgtEl>
                                          <p:spTgt spid="1032"/>
                                        </p:tgtEl>
                                      </p:cBhvr>
                                    </p:animEffect>
                                  </p:childTnLst>
                                </p:cTn>
                              </p:par>
                            </p:childTnLst>
                          </p:cTn>
                        </p:par>
                        <p:par>
                          <p:cTn id="36" fill="hold">
                            <p:stCondLst>
                              <p:cond delay="4350"/>
                            </p:stCondLst>
                            <p:childTnLst>
                              <p:par>
                                <p:cTn id="37" presetID="53" presetClass="entr" presetSubtype="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p:cTn id="39" dur="500" fill="hold"/>
                                        <p:tgtEl>
                                          <p:spTgt spid="61"/>
                                        </p:tgtEl>
                                        <p:attrNameLst>
                                          <p:attrName>ppt_w</p:attrName>
                                        </p:attrNameLst>
                                      </p:cBhvr>
                                      <p:tavLst>
                                        <p:tav tm="0">
                                          <p:val>
                                            <p:fltVal val="0"/>
                                          </p:val>
                                        </p:tav>
                                        <p:tav tm="100000">
                                          <p:val>
                                            <p:strVal val="#ppt_w"/>
                                          </p:val>
                                        </p:tav>
                                      </p:tavLst>
                                    </p:anim>
                                    <p:anim calcmode="lin" valueType="num">
                                      <p:cBhvr>
                                        <p:cTn id="40" dur="500" fill="hold"/>
                                        <p:tgtEl>
                                          <p:spTgt spid="61"/>
                                        </p:tgtEl>
                                        <p:attrNameLst>
                                          <p:attrName>ppt_h</p:attrName>
                                        </p:attrNameLst>
                                      </p:cBhvr>
                                      <p:tavLst>
                                        <p:tav tm="0">
                                          <p:val>
                                            <p:fltVal val="0"/>
                                          </p:val>
                                        </p:tav>
                                        <p:tav tm="100000">
                                          <p:val>
                                            <p:strVal val="#ppt_h"/>
                                          </p:val>
                                        </p:tav>
                                      </p:tavLst>
                                    </p:anim>
                                    <p:animEffect transition="in" filter="fade">
                                      <p:cBhvr>
                                        <p:cTn id="41" dur="500"/>
                                        <p:tgtEl>
                                          <p:spTgt spid="61"/>
                                        </p:tgtEl>
                                      </p:cBhvr>
                                    </p:animEffect>
                                  </p:childTnLst>
                                </p:cTn>
                              </p:par>
                            </p:childTnLst>
                          </p:cTn>
                        </p:par>
                        <p:par>
                          <p:cTn id="42" fill="hold">
                            <p:stCondLst>
                              <p:cond delay="4850"/>
                            </p:stCondLst>
                            <p:childTnLst>
                              <p:par>
                                <p:cTn id="43" presetID="18" presetClass="entr" presetSubtype="6" fill="hold" grpId="0" nodeType="afterEffect">
                                  <p:stCondLst>
                                    <p:cond delay="0"/>
                                  </p:stCondLst>
                                  <p:childTnLst>
                                    <p:set>
                                      <p:cBhvr>
                                        <p:cTn id="44" dur="1" fill="hold">
                                          <p:stCondLst>
                                            <p:cond delay="0"/>
                                          </p:stCondLst>
                                        </p:cTn>
                                        <p:tgtEl>
                                          <p:spTgt spid="1031"/>
                                        </p:tgtEl>
                                        <p:attrNameLst>
                                          <p:attrName>style.visibility</p:attrName>
                                        </p:attrNameLst>
                                      </p:cBhvr>
                                      <p:to>
                                        <p:strVal val="visible"/>
                                      </p:to>
                                    </p:set>
                                    <p:animEffect transition="in" filter="strips(downRight)">
                                      <p:cBhvr>
                                        <p:cTn id="45" dur="1000"/>
                                        <p:tgtEl>
                                          <p:spTgt spid="1031"/>
                                        </p:tgtEl>
                                      </p:cBhvr>
                                    </p:animEffect>
                                  </p:childTnLst>
                                </p:cTn>
                              </p:par>
                            </p:childTnLst>
                          </p:cTn>
                        </p:par>
                        <p:par>
                          <p:cTn id="46" fill="hold">
                            <p:stCondLst>
                              <p:cond delay="5850"/>
                            </p:stCondLst>
                            <p:childTnLst>
                              <p:par>
                                <p:cTn id="47" presetID="53" presetClass="entr" presetSubtype="0" fill="hold" grpId="0" nodeType="afterEffect">
                                  <p:stCondLst>
                                    <p:cond delay="0"/>
                                  </p:stCondLst>
                                  <p:childTnLst>
                                    <p:set>
                                      <p:cBhvr>
                                        <p:cTn id="48" dur="1" fill="hold">
                                          <p:stCondLst>
                                            <p:cond delay="0"/>
                                          </p:stCondLst>
                                        </p:cTn>
                                        <p:tgtEl>
                                          <p:spTgt spid="66"/>
                                        </p:tgtEl>
                                        <p:attrNameLst>
                                          <p:attrName>style.visibility</p:attrName>
                                        </p:attrNameLst>
                                      </p:cBhvr>
                                      <p:to>
                                        <p:strVal val="visible"/>
                                      </p:to>
                                    </p:set>
                                    <p:anim calcmode="lin" valueType="num">
                                      <p:cBhvr>
                                        <p:cTn id="49" dur="500" fill="hold"/>
                                        <p:tgtEl>
                                          <p:spTgt spid="66"/>
                                        </p:tgtEl>
                                        <p:attrNameLst>
                                          <p:attrName>ppt_w</p:attrName>
                                        </p:attrNameLst>
                                      </p:cBhvr>
                                      <p:tavLst>
                                        <p:tav tm="0">
                                          <p:val>
                                            <p:fltVal val="0"/>
                                          </p:val>
                                        </p:tav>
                                        <p:tav tm="100000">
                                          <p:val>
                                            <p:strVal val="#ppt_w"/>
                                          </p:val>
                                        </p:tav>
                                      </p:tavLst>
                                    </p:anim>
                                    <p:anim calcmode="lin" valueType="num">
                                      <p:cBhvr>
                                        <p:cTn id="50" dur="500" fill="hold"/>
                                        <p:tgtEl>
                                          <p:spTgt spid="66"/>
                                        </p:tgtEl>
                                        <p:attrNameLst>
                                          <p:attrName>ppt_h</p:attrName>
                                        </p:attrNameLst>
                                      </p:cBhvr>
                                      <p:tavLst>
                                        <p:tav tm="0">
                                          <p:val>
                                            <p:fltVal val="0"/>
                                          </p:val>
                                        </p:tav>
                                        <p:tav tm="100000">
                                          <p:val>
                                            <p:strVal val="#ppt_h"/>
                                          </p:val>
                                        </p:tav>
                                      </p:tavLst>
                                    </p:anim>
                                    <p:animEffect transition="in" filter="fade">
                                      <p:cBhvr>
                                        <p:cTn id="51" dur="500"/>
                                        <p:tgtEl>
                                          <p:spTgt spid="66"/>
                                        </p:tgtEl>
                                      </p:cBhvr>
                                    </p:animEffect>
                                  </p:childTnLst>
                                </p:cTn>
                              </p:par>
                            </p:childTnLst>
                          </p:cTn>
                        </p:par>
                        <p:par>
                          <p:cTn id="52" fill="hold">
                            <p:stCondLst>
                              <p:cond delay="6350"/>
                            </p:stCondLst>
                            <p:childTnLst>
                              <p:par>
                                <p:cTn id="53" presetID="18" presetClass="entr" presetSubtype="12" fill="hold" grpId="0" nodeType="afterEffect">
                                  <p:stCondLst>
                                    <p:cond delay="0"/>
                                  </p:stCondLst>
                                  <p:childTnLst>
                                    <p:set>
                                      <p:cBhvr>
                                        <p:cTn id="54" dur="1" fill="hold">
                                          <p:stCondLst>
                                            <p:cond delay="0"/>
                                          </p:stCondLst>
                                        </p:cTn>
                                        <p:tgtEl>
                                          <p:spTgt spid="1030"/>
                                        </p:tgtEl>
                                        <p:attrNameLst>
                                          <p:attrName>style.visibility</p:attrName>
                                        </p:attrNameLst>
                                      </p:cBhvr>
                                      <p:to>
                                        <p:strVal val="visible"/>
                                      </p:to>
                                    </p:set>
                                    <p:animEffect transition="in" filter="strips(downLeft)">
                                      <p:cBhvr>
                                        <p:cTn id="55" dur="1000"/>
                                        <p:tgtEl>
                                          <p:spTgt spid="1030"/>
                                        </p:tgtEl>
                                      </p:cBhvr>
                                    </p:animEffect>
                                  </p:childTnLst>
                                </p:cTn>
                              </p:par>
                            </p:childTnLst>
                          </p:cTn>
                        </p:par>
                        <p:par>
                          <p:cTn id="56" fill="hold">
                            <p:stCondLst>
                              <p:cond delay="7350"/>
                            </p:stCondLst>
                            <p:childTnLst>
                              <p:par>
                                <p:cTn id="57" presetID="53" presetClass="entr" presetSubtype="0" fill="hold" grpId="0" nodeType="after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p:cTn id="59" dur="500" fill="hold"/>
                                        <p:tgtEl>
                                          <p:spTgt spid="64"/>
                                        </p:tgtEl>
                                        <p:attrNameLst>
                                          <p:attrName>ppt_w</p:attrName>
                                        </p:attrNameLst>
                                      </p:cBhvr>
                                      <p:tavLst>
                                        <p:tav tm="0">
                                          <p:val>
                                            <p:fltVal val="0"/>
                                          </p:val>
                                        </p:tav>
                                        <p:tav tm="100000">
                                          <p:val>
                                            <p:strVal val="#ppt_w"/>
                                          </p:val>
                                        </p:tav>
                                      </p:tavLst>
                                    </p:anim>
                                    <p:anim calcmode="lin" valueType="num">
                                      <p:cBhvr>
                                        <p:cTn id="60" dur="500" fill="hold"/>
                                        <p:tgtEl>
                                          <p:spTgt spid="64"/>
                                        </p:tgtEl>
                                        <p:attrNameLst>
                                          <p:attrName>ppt_h</p:attrName>
                                        </p:attrNameLst>
                                      </p:cBhvr>
                                      <p:tavLst>
                                        <p:tav tm="0">
                                          <p:val>
                                            <p:fltVal val="0"/>
                                          </p:val>
                                        </p:tav>
                                        <p:tav tm="100000">
                                          <p:val>
                                            <p:strVal val="#ppt_h"/>
                                          </p:val>
                                        </p:tav>
                                      </p:tavLst>
                                    </p:anim>
                                    <p:animEffect transition="in" filter="fade">
                                      <p:cBhvr>
                                        <p:cTn id="61" dur="500"/>
                                        <p:tgtEl>
                                          <p:spTgt spid="64"/>
                                        </p:tgtEl>
                                      </p:cBhvr>
                                    </p:animEffect>
                                  </p:childTnLst>
                                </p:cTn>
                              </p:par>
                            </p:childTnLst>
                          </p:cTn>
                        </p:par>
                        <p:par>
                          <p:cTn id="62" fill="hold">
                            <p:stCondLst>
                              <p:cond delay="7850"/>
                            </p:stCondLst>
                            <p:childTnLst>
                              <p:par>
                                <p:cTn id="63" presetID="53" presetClass="entr" presetSubtype="0"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Effect transition="in" filter="fade">
                                      <p:cBhvr>
                                        <p:cTn id="67" dur="500"/>
                                        <p:tgtEl>
                                          <p:spTgt spid="22"/>
                                        </p:tgtEl>
                                      </p:cBhvr>
                                    </p:animEffect>
                                  </p:childTnLst>
                                </p:cTn>
                              </p:par>
                            </p:childTnLst>
                          </p:cTn>
                        </p:par>
                        <p:par>
                          <p:cTn id="68" fill="hold">
                            <p:stCondLst>
                              <p:cond delay="8350"/>
                            </p:stCondLst>
                            <p:childTnLst>
                              <p:par>
                                <p:cTn id="69" presetID="53"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ppt_w</p:attrName>
                                        </p:attrNameLst>
                                      </p:cBhvr>
                                      <p:tavLst>
                                        <p:tav tm="0">
                                          <p:val>
                                            <p:fltVal val="0"/>
                                          </p:val>
                                        </p:tav>
                                        <p:tav tm="100000">
                                          <p:val>
                                            <p:strVal val="#ppt_w"/>
                                          </p:val>
                                        </p:tav>
                                      </p:tavLst>
                                    </p:anim>
                                    <p:anim calcmode="lin" valueType="num">
                                      <p:cBhvr>
                                        <p:cTn id="72" dur="500" fill="hold"/>
                                        <p:tgtEl>
                                          <p:spTgt spid="23"/>
                                        </p:tgtEl>
                                        <p:attrNameLst>
                                          <p:attrName>ppt_h</p:attrName>
                                        </p:attrNameLst>
                                      </p:cBhvr>
                                      <p:tavLst>
                                        <p:tav tm="0">
                                          <p:val>
                                            <p:fltVal val="0"/>
                                          </p:val>
                                        </p:tav>
                                        <p:tav tm="100000">
                                          <p:val>
                                            <p:strVal val="#ppt_h"/>
                                          </p:val>
                                        </p:tav>
                                      </p:tavLst>
                                    </p:anim>
                                    <p:animEffect transition="in" filter="fade">
                                      <p:cBhvr>
                                        <p:cTn id="73" dur="500"/>
                                        <p:tgtEl>
                                          <p:spTgt spid="23"/>
                                        </p:tgtEl>
                                      </p:cBhvr>
                                    </p:animEffect>
                                  </p:childTnLst>
                                </p:cTn>
                              </p:par>
                            </p:childTnLst>
                          </p:cTn>
                        </p:par>
                        <p:par>
                          <p:cTn id="74" fill="hold">
                            <p:stCondLst>
                              <p:cond delay="8850"/>
                            </p:stCondLst>
                            <p:childTnLst>
                              <p:par>
                                <p:cTn id="75" presetID="53" presetClass="entr" presetSubtype="0"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p:cTn id="77" dur="500" fill="hold"/>
                                        <p:tgtEl>
                                          <p:spTgt spid="24"/>
                                        </p:tgtEl>
                                        <p:attrNameLst>
                                          <p:attrName>ppt_w</p:attrName>
                                        </p:attrNameLst>
                                      </p:cBhvr>
                                      <p:tavLst>
                                        <p:tav tm="0">
                                          <p:val>
                                            <p:fltVal val="0"/>
                                          </p:val>
                                        </p:tav>
                                        <p:tav tm="100000">
                                          <p:val>
                                            <p:strVal val="#ppt_w"/>
                                          </p:val>
                                        </p:tav>
                                      </p:tavLst>
                                    </p:anim>
                                    <p:anim calcmode="lin" valueType="num">
                                      <p:cBhvr>
                                        <p:cTn id="78" dur="500" fill="hold"/>
                                        <p:tgtEl>
                                          <p:spTgt spid="24"/>
                                        </p:tgtEl>
                                        <p:attrNameLst>
                                          <p:attrName>ppt_h</p:attrName>
                                        </p:attrNameLst>
                                      </p:cBhvr>
                                      <p:tavLst>
                                        <p:tav tm="0">
                                          <p:val>
                                            <p:fltVal val="0"/>
                                          </p:val>
                                        </p:tav>
                                        <p:tav tm="100000">
                                          <p:val>
                                            <p:strVal val="#ppt_h"/>
                                          </p:val>
                                        </p:tav>
                                      </p:tavLst>
                                    </p:anim>
                                    <p:animEffect transition="in" filter="fade">
                                      <p:cBhvr>
                                        <p:cTn id="79" dur="500"/>
                                        <p:tgtEl>
                                          <p:spTgt spid="24"/>
                                        </p:tgtEl>
                                      </p:cBhvr>
                                    </p:animEffect>
                                  </p:childTnLst>
                                </p:cTn>
                              </p:par>
                            </p:childTnLst>
                          </p:cTn>
                        </p:par>
                        <p:par>
                          <p:cTn id="80" fill="hold">
                            <p:stCondLst>
                              <p:cond delay="9350"/>
                            </p:stCondLst>
                            <p:childTnLst>
                              <p:par>
                                <p:cTn id="81" presetID="53" presetClass="entr" presetSubtype="0"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childTnLst>
                          </p:cTn>
                        </p:par>
                        <p:par>
                          <p:cTn id="86" fill="hold">
                            <p:stCondLst>
                              <p:cond delay="9850"/>
                            </p:stCondLst>
                            <p:childTnLst>
                              <p:par>
                                <p:cTn id="87" presetID="18" presetClass="entr" presetSubtype="12" fill="hold" nodeType="afterEffect">
                                  <p:stCondLst>
                                    <p:cond delay="0"/>
                                  </p:stCondLst>
                                  <p:childTnLst>
                                    <p:set>
                                      <p:cBhvr>
                                        <p:cTn id="88" dur="1" fill="hold">
                                          <p:stCondLst>
                                            <p:cond delay="0"/>
                                          </p:stCondLst>
                                        </p:cTn>
                                        <p:tgtEl>
                                          <p:spTgt spid="4"/>
                                        </p:tgtEl>
                                        <p:attrNameLst>
                                          <p:attrName>style.visibility</p:attrName>
                                        </p:attrNameLst>
                                      </p:cBhvr>
                                      <p:to>
                                        <p:strVal val="visible"/>
                                      </p:to>
                                    </p:set>
                                    <p:animEffect transition="in" filter="strips(downLeft)">
                                      <p:cBhvr>
                                        <p:cTn id="89" dur="500"/>
                                        <p:tgtEl>
                                          <p:spTgt spid="4"/>
                                        </p:tgtEl>
                                      </p:cBhvr>
                                    </p:animEffect>
                                  </p:childTnLst>
                                </p:cTn>
                              </p:par>
                            </p:childTnLst>
                          </p:cTn>
                        </p:par>
                        <p:par>
                          <p:cTn id="90" fill="hold">
                            <p:stCondLst>
                              <p:cond delay="10350"/>
                            </p:stCondLst>
                            <p:childTnLst>
                              <p:par>
                                <p:cTn id="91" presetID="18" presetClass="entr" presetSubtype="12" fill="hold" nodeType="afterEffect">
                                  <p:stCondLst>
                                    <p:cond delay="0"/>
                                  </p:stCondLst>
                                  <p:childTnLst>
                                    <p:set>
                                      <p:cBhvr>
                                        <p:cTn id="92" dur="1" fill="hold">
                                          <p:stCondLst>
                                            <p:cond delay="0"/>
                                          </p:stCondLst>
                                        </p:cTn>
                                        <p:tgtEl>
                                          <p:spTgt spid="2"/>
                                        </p:tgtEl>
                                        <p:attrNameLst>
                                          <p:attrName>style.visibility</p:attrName>
                                        </p:attrNameLst>
                                      </p:cBhvr>
                                      <p:to>
                                        <p:strVal val="visible"/>
                                      </p:to>
                                    </p:set>
                                    <p:animEffect transition="in" filter="strips(downLeft)">
                                      <p:cBhvr>
                                        <p:cTn id="93" dur="500"/>
                                        <p:tgtEl>
                                          <p:spTgt spid="2"/>
                                        </p:tgtEl>
                                      </p:cBhvr>
                                    </p:animEffect>
                                  </p:childTnLst>
                                </p:cTn>
                              </p:par>
                            </p:childTnLst>
                          </p:cTn>
                        </p:par>
                        <p:par>
                          <p:cTn id="94" fill="hold">
                            <p:stCondLst>
                              <p:cond delay="10850"/>
                            </p:stCondLst>
                            <p:childTnLst>
                              <p:par>
                                <p:cTn id="95" presetID="18" presetClass="entr" presetSubtype="6" fill="hold" nodeType="afterEffect">
                                  <p:stCondLst>
                                    <p:cond delay="0"/>
                                  </p:stCondLst>
                                  <p:childTnLst>
                                    <p:set>
                                      <p:cBhvr>
                                        <p:cTn id="96" dur="1" fill="hold">
                                          <p:stCondLst>
                                            <p:cond delay="0"/>
                                          </p:stCondLst>
                                        </p:cTn>
                                        <p:tgtEl>
                                          <p:spTgt spid="3"/>
                                        </p:tgtEl>
                                        <p:attrNameLst>
                                          <p:attrName>style.visibility</p:attrName>
                                        </p:attrNameLst>
                                      </p:cBhvr>
                                      <p:to>
                                        <p:strVal val="visible"/>
                                      </p:to>
                                    </p:set>
                                    <p:animEffect transition="in" filter="strips(downRight)">
                                      <p:cBhvr>
                                        <p:cTn id="97" dur="500"/>
                                        <p:tgtEl>
                                          <p:spTgt spid="3"/>
                                        </p:tgtEl>
                                      </p:cBhvr>
                                    </p:animEffect>
                                  </p:childTnLst>
                                </p:cTn>
                              </p:par>
                            </p:childTnLst>
                          </p:cTn>
                        </p:par>
                        <p:par>
                          <p:cTn id="98" fill="hold">
                            <p:stCondLst>
                              <p:cond delay="11350"/>
                            </p:stCondLst>
                            <p:childTnLst>
                              <p:par>
                                <p:cTn id="99" presetID="18" presetClass="entr" presetSubtype="3" fill="hold" nodeType="afterEffect">
                                  <p:stCondLst>
                                    <p:cond delay="0"/>
                                  </p:stCondLst>
                                  <p:childTnLst>
                                    <p:set>
                                      <p:cBhvr>
                                        <p:cTn id="100" dur="1" fill="hold">
                                          <p:stCondLst>
                                            <p:cond delay="0"/>
                                          </p:stCondLst>
                                        </p:cTn>
                                        <p:tgtEl>
                                          <p:spTgt spid="5"/>
                                        </p:tgtEl>
                                        <p:attrNameLst>
                                          <p:attrName>style.visibility</p:attrName>
                                        </p:attrNameLst>
                                      </p:cBhvr>
                                      <p:to>
                                        <p:strVal val="visible"/>
                                      </p:to>
                                    </p:set>
                                    <p:animEffect transition="in" filter="strips(upRight)">
                                      <p:cBhvr>
                                        <p:cTn id="101" dur="500"/>
                                        <p:tgtEl>
                                          <p:spTgt spid="5"/>
                                        </p:tgtEl>
                                      </p:cBhvr>
                                    </p:animEffect>
                                  </p:childTnLst>
                                </p:cTn>
                              </p:par>
                              <p:par>
                                <p:cTn id="102" presetID="2" presetClass="entr" presetSubtype="2" fill="hold" grpId="0" nodeType="withEffect">
                                  <p:stCondLst>
                                    <p:cond delay="1900"/>
                                  </p:stCondLst>
                                  <p:childTnLst>
                                    <p:set>
                                      <p:cBhvr>
                                        <p:cTn id="103" dur="1" fill="hold">
                                          <p:stCondLst>
                                            <p:cond delay="0"/>
                                          </p:stCondLst>
                                        </p:cTn>
                                        <p:tgtEl>
                                          <p:spTgt spid="52"/>
                                        </p:tgtEl>
                                        <p:attrNameLst>
                                          <p:attrName>style.visibility</p:attrName>
                                        </p:attrNameLst>
                                      </p:cBhvr>
                                      <p:to>
                                        <p:strVal val="visible"/>
                                      </p:to>
                                    </p:set>
                                    <p:anim calcmode="lin" valueType="num">
                                      <p:cBhvr additive="base">
                                        <p:cTn id="104" dur="500" fill="hold"/>
                                        <p:tgtEl>
                                          <p:spTgt spid="52"/>
                                        </p:tgtEl>
                                        <p:attrNameLst>
                                          <p:attrName>ppt_x</p:attrName>
                                        </p:attrNameLst>
                                      </p:cBhvr>
                                      <p:tavLst>
                                        <p:tav tm="0">
                                          <p:val>
                                            <p:strVal val="1+#ppt_w/2"/>
                                          </p:val>
                                        </p:tav>
                                        <p:tav tm="100000">
                                          <p:val>
                                            <p:strVal val="#ppt_x"/>
                                          </p:val>
                                        </p:tav>
                                      </p:tavLst>
                                    </p:anim>
                                    <p:anim calcmode="lin" valueType="num">
                                      <p:cBhvr additive="base">
                                        <p:cTn id="105" dur="500" fill="hold"/>
                                        <p:tgtEl>
                                          <p:spTgt spid="52"/>
                                        </p:tgtEl>
                                        <p:attrNameLst>
                                          <p:attrName>ppt_y</p:attrName>
                                        </p:attrNameLst>
                                      </p:cBhvr>
                                      <p:tavLst>
                                        <p:tav tm="0">
                                          <p:val>
                                            <p:strVal val="#ppt_y"/>
                                          </p:val>
                                        </p:tav>
                                        <p:tav tm="100000">
                                          <p:val>
                                            <p:strVal val="#ppt_y"/>
                                          </p:val>
                                        </p:tav>
                                      </p:tavLst>
                                    </p:anim>
                                  </p:childTnLst>
                                </p:cTn>
                              </p:par>
                              <p:par>
                                <p:cTn id="106" presetID="12" presetClass="entr" presetSubtype="8" fill="hold" grpId="0" nodeType="withEffect">
                                  <p:stCondLst>
                                    <p:cond delay="0"/>
                                  </p:stCondLst>
                                  <p:iterate type="lt">
                                    <p:tmPct val="10000"/>
                                  </p:iterate>
                                  <p:childTnLst>
                                    <p:set>
                                      <p:cBhvr>
                                        <p:cTn id="107" dur="1" fill="hold">
                                          <p:stCondLst>
                                            <p:cond delay="0"/>
                                          </p:stCondLst>
                                        </p:cTn>
                                        <p:tgtEl>
                                          <p:spTgt spid="49"/>
                                        </p:tgtEl>
                                        <p:attrNameLst>
                                          <p:attrName>style.visibility</p:attrName>
                                        </p:attrNameLst>
                                      </p:cBhvr>
                                      <p:to>
                                        <p:strVal val="visible"/>
                                      </p:to>
                                    </p:set>
                                    <p:anim calcmode="lin" valueType="num">
                                      <p:cBhvr additive="base">
                                        <p:cTn id="108" dur="500"/>
                                        <p:tgtEl>
                                          <p:spTgt spid="49"/>
                                        </p:tgtEl>
                                        <p:attrNameLst>
                                          <p:attrName>ppt_x</p:attrName>
                                        </p:attrNameLst>
                                      </p:cBhvr>
                                      <p:tavLst>
                                        <p:tav tm="0">
                                          <p:val>
                                            <p:strVal val="#ppt_x-#ppt_w*1.125000"/>
                                          </p:val>
                                        </p:tav>
                                        <p:tav tm="100000">
                                          <p:val>
                                            <p:strVal val="#ppt_x"/>
                                          </p:val>
                                        </p:tav>
                                      </p:tavLst>
                                    </p:anim>
                                    <p:animEffect transition="in" filter="wipe(right)">
                                      <p:cBhvr>
                                        <p:cTn id="109" dur="500"/>
                                        <p:tgtEl>
                                          <p:spTgt spid="49"/>
                                        </p:tgtEl>
                                      </p:cBhvr>
                                    </p:animEffect>
                                  </p:childTnLst>
                                </p:cTn>
                              </p:par>
                              <p:par>
                                <p:cTn id="110" presetID="31" presetClass="entr" presetSubtype="0" fill="hold" grpId="1" nodeType="withEffect">
                                  <p:stCondLst>
                                    <p:cond delay="0"/>
                                  </p:stCondLst>
                                  <p:iterate type="lt">
                                    <p:tmPct val="10000"/>
                                  </p:iterate>
                                  <p:childTnLst>
                                    <p:set>
                                      <p:cBhvr>
                                        <p:cTn id="111" dur="1" fill="hold">
                                          <p:stCondLst>
                                            <p:cond delay="0"/>
                                          </p:stCondLst>
                                        </p:cTn>
                                        <p:tgtEl>
                                          <p:spTgt spid="49"/>
                                        </p:tgtEl>
                                        <p:attrNameLst>
                                          <p:attrName>style.visibility</p:attrName>
                                        </p:attrNameLst>
                                      </p:cBhvr>
                                      <p:to>
                                        <p:strVal val="visible"/>
                                      </p:to>
                                    </p:set>
                                    <p:anim calcmode="lin" valueType="num">
                                      <p:cBhvr>
                                        <p:cTn id="112" dur="500" fill="hold"/>
                                        <p:tgtEl>
                                          <p:spTgt spid="49"/>
                                        </p:tgtEl>
                                        <p:attrNameLst>
                                          <p:attrName>ppt_w</p:attrName>
                                        </p:attrNameLst>
                                      </p:cBhvr>
                                      <p:tavLst>
                                        <p:tav tm="0">
                                          <p:val>
                                            <p:fltVal val="0"/>
                                          </p:val>
                                        </p:tav>
                                        <p:tav tm="100000">
                                          <p:val>
                                            <p:strVal val="#ppt_w"/>
                                          </p:val>
                                        </p:tav>
                                      </p:tavLst>
                                    </p:anim>
                                    <p:anim calcmode="lin" valueType="num">
                                      <p:cBhvr>
                                        <p:cTn id="113" dur="500" fill="hold"/>
                                        <p:tgtEl>
                                          <p:spTgt spid="49"/>
                                        </p:tgtEl>
                                        <p:attrNameLst>
                                          <p:attrName>ppt_h</p:attrName>
                                        </p:attrNameLst>
                                      </p:cBhvr>
                                      <p:tavLst>
                                        <p:tav tm="0">
                                          <p:val>
                                            <p:fltVal val="0"/>
                                          </p:val>
                                        </p:tav>
                                        <p:tav tm="100000">
                                          <p:val>
                                            <p:strVal val="#ppt_h"/>
                                          </p:val>
                                        </p:tav>
                                      </p:tavLst>
                                    </p:anim>
                                    <p:anim calcmode="lin" valueType="num">
                                      <p:cBhvr>
                                        <p:cTn id="114" dur="500" fill="hold"/>
                                        <p:tgtEl>
                                          <p:spTgt spid="49"/>
                                        </p:tgtEl>
                                        <p:attrNameLst>
                                          <p:attrName>style.rotation</p:attrName>
                                        </p:attrNameLst>
                                      </p:cBhvr>
                                      <p:tavLst>
                                        <p:tav tm="0">
                                          <p:val>
                                            <p:fltVal val="90"/>
                                          </p:val>
                                        </p:tav>
                                        <p:tav tm="100000">
                                          <p:val>
                                            <p:fltVal val="0"/>
                                          </p:val>
                                        </p:tav>
                                      </p:tavLst>
                                    </p:anim>
                                    <p:animEffect transition="in" filter="fade">
                                      <p:cBhvr>
                                        <p:cTn id="115" dur="500"/>
                                        <p:tgtEl>
                                          <p:spTgt spid="49"/>
                                        </p:tgtEl>
                                      </p:cBhvr>
                                    </p:animEffect>
                                  </p:childTnLst>
                                </p:cTn>
                              </p:par>
                              <p:par>
                                <p:cTn id="116" presetID="2" presetClass="entr" presetSubtype="2" fill="hold" grpId="0" nodeType="withEffect">
                                  <p:stCondLst>
                                    <p:cond delay="1900"/>
                                  </p:stCondLst>
                                  <p:childTnLst>
                                    <p:set>
                                      <p:cBhvr>
                                        <p:cTn id="117" dur="1" fill="hold">
                                          <p:stCondLst>
                                            <p:cond delay="0"/>
                                          </p:stCondLst>
                                        </p:cTn>
                                        <p:tgtEl>
                                          <p:spTgt spid="58"/>
                                        </p:tgtEl>
                                        <p:attrNameLst>
                                          <p:attrName>style.visibility</p:attrName>
                                        </p:attrNameLst>
                                      </p:cBhvr>
                                      <p:to>
                                        <p:strVal val="visible"/>
                                      </p:to>
                                    </p:set>
                                    <p:anim calcmode="lin" valueType="num">
                                      <p:cBhvr additive="base">
                                        <p:cTn id="118" dur="500" fill="hold"/>
                                        <p:tgtEl>
                                          <p:spTgt spid="58"/>
                                        </p:tgtEl>
                                        <p:attrNameLst>
                                          <p:attrName>ppt_x</p:attrName>
                                        </p:attrNameLst>
                                      </p:cBhvr>
                                      <p:tavLst>
                                        <p:tav tm="0">
                                          <p:val>
                                            <p:strVal val="1+#ppt_w/2"/>
                                          </p:val>
                                        </p:tav>
                                        <p:tav tm="100000">
                                          <p:val>
                                            <p:strVal val="#ppt_x"/>
                                          </p:val>
                                        </p:tav>
                                      </p:tavLst>
                                    </p:anim>
                                    <p:anim calcmode="lin" valueType="num">
                                      <p:cBhvr additive="base">
                                        <p:cTn id="119" dur="500" fill="hold"/>
                                        <p:tgtEl>
                                          <p:spTgt spid="58"/>
                                        </p:tgtEl>
                                        <p:attrNameLst>
                                          <p:attrName>ppt_y</p:attrName>
                                        </p:attrNameLst>
                                      </p:cBhvr>
                                      <p:tavLst>
                                        <p:tav tm="0">
                                          <p:val>
                                            <p:strVal val="#ppt_y"/>
                                          </p:val>
                                        </p:tav>
                                        <p:tav tm="100000">
                                          <p:val>
                                            <p:strVal val="#ppt_y"/>
                                          </p:val>
                                        </p:tav>
                                      </p:tavLst>
                                    </p:anim>
                                  </p:childTnLst>
                                </p:cTn>
                              </p:par>
                              <p:par>
                                <p:cTn id="120" presetID="12" presetClass="entr" presetSubtype="8" fill="hold" grpId="0" nodeType="withEffect">
                                  <p:stCondLst>
                                    <p:cond delay="0"/>
                                  </p:stCondLst>
                                  <p:iterate type="lt">
                                    <p:tmPct val="10000"/>
                                  </p:iterate>
                                  <p:childTnLst>
                                    <p:set>
                                      <p:cBhvr>
                                        <p:cTn id="121" dur="1" fill="hold">
                                          <p:stCondLst>
                                            <p:cond delay="0"/>
                                          </p:stCondLst>
                                        </p:cTn>
                                        <p:tgtEl>
                                          <p:spTgt spid="55"/>
                                        </p:tgtEl>
                                        <p:attrNameLst>
                                          <p:attrName>style.visibility</p:attrName>
                                        </p:attrNameLst>
                                      </p:cBhvr>
                                      <p:to>
                                        <p:strVal val="visible"/>
                                      </p:to>
                                    </p:set>
                                    <p:anim calcmode="lin" valueType="num">
                                      <p:cBhvr additive="base">
                                        <p:cTn id="122" dur="500"/>
                                        <p:tgtEl>
                                          <p:spTgt spid="55"/>
                                        </p:tgtEl>
                                        <p:attrNameLst>
                                          <p:attrName>ppt_x</p:attrName>
                                        </p:attrNameLst>
                                      </p:cBhvr>
                                      <p:tavLst>
                                        <p:tav tm="0">
                                          <p:val>
                                            <p:strVal val="#ppt_x-#ppt_w*1.125000"/>
                                          </p:val>
                                        </p:tav>
                                        <p:tav tm="100000">
                                          <p:val>
                                            <p:strVal val="#ppt_x"/>
                                          </p:val>
                                        </p:tav>
                                      </p:tavLst>
                                    </p:anim>
                                    <p:animEffect transition="in" filter="wipe(right)">
                                      <p:cBhvr>
                                        <p:cTn id="123" dur="500"/>
                                        <p:tgtEl>
                                          <p:spTgt spid="55"/>
                                        </p:tgtEl>
                                      </p:cBhvr>
                                    </p:animEffect>
                                  </p:childTnLst>
                                </p:cTn>
                              </p:par>
                              <p:par>
                                <p:cTn id="124" presetID="31" presetClass="entr" presetSubtype="0" fill="hold" grpId="1" nodeType="withEffect">
                                  <p:stCondLst>
                                    <p:cond delay="0"/>
                                  </p:stCondLst>
                                  <p:iterate type="lt">
                                    <p:tmPct val="10000"/>
                                  </p:iterate>
                                  <p:childTnLst>
                                    <p:set>
                                      <p:cBhvr>
                                        <p:cTn id="125" dur="1" fill="hold">
                                          <p:stCondLst>
                                            <p:cond delay="0"/>
                                          </p:stCondLst>
                                        </p:cTn>
                                        <p:tgtEl>
                                          <p:spTgt spid="55"/>
                                        </p:tgtEl>
                                        <p:attrNameLst>
                                          <p:attrName>style.visibility</p:attrName>
                                        </p:attrNameLst>
                                      </p:cBhvr>
                                      <p:to>
                                        <p:strVal val="visible"/>
                                      </p:to>
                                    </p:set>
                                    <p:anim calcmode="lin" valueType="num">
                                      <p:cBhvr>
                                        <p:cTn id="126" dur="500" fill="hold"/>
                                        <p:tgtEl>
                                          <p:spTgt spid="55"/>
                                        </p:tgtEl>
                                        <p:attrNameLst>
                                          <p:attrName>ppt_w</p:attrName>
                                        </p:attrNameLst>
                                      </p:cBhvr>
                                      <p:tavLst>
                                        <p:tav tm="0">
                                          <p:val>
                                            <p:fltVal val="0"/>
                                          </p:val>
                                        </p:tav>
                                        <p:tav tm="100000">
                                          <p:val>
                                            <p:strVal val="#ppt_w"/>
                                          </p:val>
                                        </p:tav>
                                      </p:tavLst>
                                    </p:anim>
                                    <p:anim calcmode="lin" valueType="num">
                                      <p:cBhvr>
                                        <p:cTn id="127" dur="500" fill="hold"/>
                                        <p:tgtEl>
                                          <p:spTgt spid="55"/>
                                        </p:tgtEl>
                                        <p:attrNameLst>
                                          <p:attrName>ppt_h</p:attrName>
                                        </p:attrNameLst>
                                      </p:cBhvr>
                                      <p:tavLst>
                                        <p:tav tm="0">
                                          <p:val>
                                            <p:fltVal val="0"/>
                                          </p:val>
                                        </p:tav>
                                        <p:tav tm="100000">
                                          <p:val>
                                            <p:strVal val="#ppt_h"/>
                                          </p:val>
                                        </p:tav>
                                      </p:tavLst>
                                    </p:anim>
                                    <p:anim calcmode="lin" valueType="num">
                                      <p:cBhvr>
                                        <p:cTn id="128" dur="500" fill="hold"/>
                                        <p:tgtEl>
                                          <p:spTgt spid="55"/>
                                        </p:tgtEl>
                                        <p:attrNameLst>
                                          <p:attrName>style.rotation</p:attrName>
                                        </p:attrNameLst>
                                      </p:cBhvr>
                                      <p:tavLst>
                                        <p:tav tm="0">
                                          <p:val>
                                            <p:fltVal val="90"/>
                                          </p:val>
                                        </p:tav>
                                        <p:tav tm="100000">
                                          <p:val>
                                            <p:fltVal val="0"/>
                                          </p:val>
                                        </p:tav>
                                      </p:tavLst>
                                    </p:anim>
                                    <p:animEffect transition="in" filter="fade">
                                      <p:cBhvr>
                                        <p:cTn id="129" dur="500"/>
                                        <p:tgtEl>
                                          <p:spTgt spid="55"/>
                                        </p:tgtEl>
                                      </p:cBhvr>
                                    </p:animEffect>
                                  </p:childTnLst>
                                </p:cTn>
                              </p:par>
                              <p:par>
                                <p:cTn id="130" presetID="2" presetClass="entr" presetSubtype="2" fill="hold" grpId="0" nodeType="withEffect">
                                  <p:stCondLst>
                                    <p:cond delay="1900"/>
                                  </p:stCondLst>
                                  <p:childTnLst>
                                    <p:set>
                                      <p:cBhvr>
                                        <p:cTn id="131" dur="1" fill="hold">
                                          <p:stCondLst>
                                            <p:cond delay="0"/>
                                          </p:stCondLst>
                                        </p:cTn>
                                        <p:tgtEl>
                                          <p:spTgt spid="63"/>
                                        </p:tgtEl>
                                        <p:attrNameLst>
                                          <p:attrName>style.visibility</p:attrName>
                                        </p:attrNameLst>
                                      </p:cBhvr>
                                      <p:to>
                                        <p:strVal val="visible"/>
                                      </p:to>
                                    </p:set>
                                    <p:anim calcmode="lin" valueType="num">
                                      <p:cBhvr additive="base">
                                        <p:cTn id="132" dur="500" fill="hold"/>
                                        <p:tgtEl>
                                          <p:spTgt spid="63"/>
                                        </p:tgtEl>
                                        <p:attrNameLst>
                                          <p:attrName>ppt_x</p:attrName>
                                        </p:attrNameLst>
                                      </p:cBhvr>
                                      <p:tavLst>
                                        <p:tav tm="0">
                                          <p:val>
                                            <p:strVal val="1+#ppt_w/2"/>
                                          </p:val>
                                        </p:tav>
                                        <p:tav tm="100000">
                                          <p:val>
                                            <p:strVal val="#ppt_x"/>
                                          </p:val>
                                        </p:tav>
                                      </p:tavLst>
                                    </p:anim>
                                    <p:anim calcmode="lin" valueType="num">
                                      <p:cBhvr additive="base">
                                        <p:cTn id="133" dur="500" fill="hold"/>
                                        <p:tgtEl>
                                          <p:spTgt spid="63"/>
                                        </p:tgtEl>
                                        <p:attrNameLst>
                                          <p:attrName>ppt_y</p:attrName>
                                        </p:attrNameLst>
                                      </p:cBhvr>
                                      <p:tavLst>
                                        <p:tav tm="0">
                                          <p:val>
                                            <p:strVal val="#ppt_y"/>
                                          </p:val>
                                        </p:tav>
                                        <p:tav tm="100000">
                                          <p:val>
                                            <p:strVal val="#ppt_y"/>
                                          </p:val>
                                        </p:tav>
                                      </p:tavLst>
                                    </p:anim>
                                  </p:childTnLst>
                                </p:cTn>
                              </p:par>
                              <p:par>
                                <p:cTn id="134" presetID="12" presetClass="entr" presetSubtype="8" fill="hold" grpId="0" nodeType="withEffect">
                                  <p:stCondLst>
                                    <p:cond delay="0"/>
                                  </p:stCondLst>
                                  <p:iterate type="lt">
                                    <p:tmPct val="10000"/>
                                  </p:iterate>
                                  <p:childTnLst>
                                    <p:set>
                                      <p:cBhvr>
                                        <p:cTn id="135" dur="1" fill="hold">
                                          <p:stCondLst>
                                            <p:cond delay="0"/>
                                          </p:stCondLst>
                                        </p:cTn>
                                        <p:tgtEl>
                                          <p:spTgt spid="62"/>
                                        </p:tgtEl>
                                        <p:attrNameLst>
                                          <p:attrName>style.visibility</p:attrName>
                                        </p:attrNameLst>
                                      </p:cBhvr>
                                      <p:to>
                                        <p:strVal val="visible"/>
                                      </p:to>
                                    </p:set>
                                    <p:anim calcmode="lin" valueType="num">
                                      <p:cBhvr additive="base">
                                        <p:cTn id="136" dur="500"/>
                                        <p:tgtEl>
                                          <p:spTgt spid="62"/>
                                        </p:tgtEl>
                                        <p:attrNameLst>
                                          <p:attrName>ppt_x</p:attrName>
                                        </p:attrNameLst>
                                      </p:cBhvr>
                                      <p:tavLst>
                                        <p:tav tm="0">
                                          <p:val>
                                            <p:strVal val="#ppt_x-#ppt_w*1.125000"/>
                                          </p:val>
                                        </p:tav>
                                        <p:tav tm="100000">
                                          <p:val>
                                            <p:strVal val="#ppt_x"/>
                                          </p:val>
                                        </p:tav>
                                      </p:tavLst>
                                    </p:anim>
                                    <p:animEffect transition="in" filter="wipe(right)">
                                      <p:cBhvr>
                                        <p:cTn id="137" dur="500"/>
                                        <p:tgtEl>
                                          <p:spTgt spid="62"/>
                                        </p:tgtEl>
                                      </p:cBhvr>
                                    </p:animEffect>
                                  </p:childTnLst>
                                </p:cTn>
                              </p:par>
                              <p:par>
                                <p:cTn id="138" presetID="31" presetClass="entr" presetSubtype="0" fill="hold" grpId="1" nodeType="withEffect">
                                  <p:stCondLst>
                                    <p:cond delay="0"/>
                                  </p:stCondLst>
                                  <p:iterate type="lt">
                                    <p:tmPct val="10000"/>
                                  </p:iterate>
                                  <p:childTnLst>
                                    <p:set>
                                      <p:cBhvr>
                                        <p:cTn id="139" dur="1" fill="hold">
                                          <p:stCondLst>
                                            <p:cond delay="0"/>
                                          </p:stCondLst>
                                        </p:cTn>
                                        <p:tgtEl>
                                          <p:spTgt spid="62"/>
                                        </p:tgtEl>
                                        <p:attrNameLst>
                                          <p:attrName>style.visibility</p:attrName>
                                        </p:attrNameLst>
                                      </p:cBhvr>
                                      <p:to>
                                        <p:strVal val="visible"/>
                                      </p:to>
                                    </p:set>
                                    <p:anim calcmode="lin" valueType="num">
                                      <p:cBhvr>
                                        <p:cTn id="140" dur="500" fill="hold"/>
                                        <p:tgtEl>
                                          <p:spTgt spid="62"/>
                                        </p:tgtEl>
                                        <p:attrNameLst>
                                          <p:attrName>ppt_w</p:attrName>
                                        </p:attrNameLst>
                                      </p:cBhvr>
                                      <p:tavLst>
                                        <p:tav tm="0">
                                          <p:val>
                                            <p:fltVal val="0"/>
                                          </p:val>
                                        </p:tav>
                                        <p:tav tm="100000">
                                          <p:val>
                                            <p:strVal val="#ppt_w"/>
                                          </p:val>
                                        </p:tav>
                                      </p:tavLst>
                                    </p:anim>
                                    <p:anim calcmode="lin" valueType="num">
                                      <p:cBhvr>
                                        <p:cTn id="141" dur="500" fill="hold"/>
                                        <p:tgtEl>
                                          <p:spTgt spid="62"/>
                                        </p:tgtEl>
                                        <p:attrNameLst>
                                          <p:attrName>ppt_h</p:attrName>
                                        </p:attrNameLst>
                                      </p:cBhvr>
                                      <p:tavLst>
                                        <p:tav tm="0">
                                          <p:val>
                                            <p:fltVal val="0"/>
                                          </p:val>
                                        </p:tav>
                                        <p:tav tm="100000">
                                          <p:val>
                                            <p:strVal val="#ppt_h"/>
                                          </p:val>
                                        </p:tav>
                                      </p:tavLst>
                                    </p:anim>
                                    <p:anim calcmode="lin" valueType="num">
                                      <p:cBhvr>
                                        <p:cTn id="142" dur="500" fill="hold"/>
                                        <p:tgtEl>
                                          <p:spTgt spid="62"/>
                                        </p:tgtEl>
                                        <p:attrNameLst>
                                          <p:attrName>style.rotation</p:attrName>
                                        </p:attrNameLst>
                                      </p:cBhvr>
                                      <p:tavLst>
                                        <p:tav tm="0">
                                          <p:val>
                                            <p:fltVal val="90"/>
                                          </p:val>
                                        </p:tav>
                                        <p:tav tm="100000">
                                          <p:val>
                                            <p:fltVal val="0"/>
                                          </p:val>
                                        </p:tav>
                                      </p:tavLst>
                                    </p:anim>
                                    <p:animEffect transition="in" filter="fade">
                                      <p:cBhvr>
                                        <p:cTn id="143" dur="500"/>
                                        <p:tgtEl>
                                          <p:spTgt spid="62"/>
                                        </p:tgtEl>
                                      </p:cBhvr>
                                    </p:animEffect>
                                  </p:childTnLst>
                                </p:cTn>
                              </p:par>
                              <p:par>
                                <p:cTn id="144" presetID="2" presetClass="entr" presetSubtype="2" fill="hold" grpId="0" nodeType="withEffect">
                                  <p:stCondLst>
                                    <p:cond delay="1900"/>
                                  </p:stCondLst>
                                  <p:childTnLst>
                                    <p:set>
                                      <p:cBhvr>
                                        <p:cTn id="145" dur="1" fill="hold">
                                          <p:stCondLst>
                                            <p:cond delay="0"/>
                                          </p:stCondLst>
                                        </p:cTn>
                                        <p:tgtEl>
                                          <p:spTgt spid="67"/>
                                        </p:tgtEl>
                                        <p:attrNameLst>
                                          <p:attrName>style.visibility</p:attrName>
                                        </p:attrNameLst>
                                      </p:cBhvr>
                                      <p:to>
                                        <p:strVal val="visible"/>
                                      </p:to>
                                    </p:set>
                                    <p:anim calcmode="lin" valueType="num">
                                      <p:cBhvr additive="base">
                                        <p:cTn id="146" dur="500" fill="hold"/>
                                        <p:tgtEl>
                                          <p:spTgt spid="67"/>
                                        </p:tgtEl>
                                        <p:attrNameLst>
                                          <p:attrName>ppt_x</p:attrName>
                                        </p:attrNameLst>
                                      </p:cBhvr>
                                      <p:tavLst>
                                        <p:tav tm="0">
                                          <p:val>
                                            <p:strVal val="1+#ppt_w/2"/>
                                          </p:val>
                                        </p:tav>
                                        <p:tav tm="100000">
                                          <p:val>
                                            <p:strVal val="#ppt_x"/>
                                          </p:val>
                                        </p:tav>
                                      </p:tavLst>
                                    </p:anim>
                                    <p:anim calcmode="lin" valueType="num">
                                      <p:cBhvr additive="base">
                                        <p:cTn id="147" dur="500" fill="hold"/>
                                        <p:tgtEl>
                                          <p:spTgt spid="67"/>
                                        </p:tgtEl>
                                        <p:attrNameLst>
                                          <p:attrName>ppt_y</p:attrName>
                                        </p:attrNameLst>
                                      </p:cBhvr>
                                      <p:tavLst>
                                        <p:tav tm="0">
                                          <p:val>
                                            <p:strVal val="#ppt_y"/>
                                          </p:val>
                                        </p:tav>
                                        <p:tav tm="100000">
                                          <p:val>
                                            <p:strVal val="#ppt_y"/>
                                          </p:val>
                                        </p:tav>
                                      </p:tavLst>
                                    </p:anim>
                                  </p:childTnLst>
                                </p:cTn>
                              </p:par>
                              <p:par>
                                <p:cTn id="148" presetID="12" presetClass="entr" presetSubtype="8" fill="hold" grpId="0" nodeType="withEffect">
                                  <p:stCondLst>
                                    <p:cond delay="0"/>
                                  </p:stCondLst>
                                  <p:iterate type="lt">
                                    <p:tmPct val="10000"/>
                                  </p:iterate>
                                  <p:childTnLst>
                                    <p:set>
                                      <p:cBhvr>
                                        <p:cTn id="149" dur="1" fill="hold">
                                          <p:stCondLst>
                                            <p:cond delay="0"/>
                                          </p:stCondLst>
                                        </p:cTn>
                                        <p:tgtEl>
                                          <p:spTgt spid="65"/>
                                        </p:tgtEl>
                                        <p:attrNameLst>
                                          <p:attrName>style.visibility</p:attrName>
                                        </p:attrNameLst>
                                      </p:cBhvr>
                                      <p:to>
                                        <p:strVal val="visible"/>
                                      </p:to>
                                    </p:set>
                                    <p:anim calcmode="lin" valueType="num">
                                      <p:cBhvr additive="base">
                                        <p:cTn id="150" dur="500"/>
                                        <p:tgtEl>
                                          <p:spTgt spid="65"/>
                                        </p:tgtEl>
                                        <p:attrNameLst>
                                          <p:attrName>ppt_x</p:attrName>
                                        </p:attrNameLst>
                                      </p:cBhvr>
                                      <p:tavLst>
                                        <p:tav tm="0">
                                          <p:val>
                                            <p:strVal val="#ppt_x-#ppt_w*1.125000"/>
                                          </p:val>
                                        </p:tav>
                                        <p:tav tm="100000">
                                          <p:val>
                                            <p:strVal val="#ppt_x"/>
                                          </p:val>
                                        </p:tav>
                                      </p:tavLst>
                                    </p:anim>
                                    <p:animEffect transition="in" filter="wipe(right)">
                                      <p:cBhvr>
                                        <p:cTn id="151" dur="500"/>
                                        <p:tgtEl>
                                          <p:spTgt spid="65"/>
                                        </p:tgtEl>
                                      </p:cBhvr>
                                    </p:animEffect>
                                  </p:childTnLst>
                                </p:cTn>
                              </p:par>
                              <p:par>
                                <p:cTn id="152" presetID="31" presetClass="entr" presetSubtype="0" fill="hold" grpId="1" nodeType="withEffect">
                                  <p:stCondLst>
                                    <p:cond delay="0"/>
                                  </p:stCondLst>
                                  <p:iterate type="lt">
                                    <p:tmPct val="10000"/>
                                  </p:iterate>
                                  <p:childTnLst>
                                    <p:set>
                                      <p:cBhvr>
                                        <p:cTn id="153" dur="1" fill="hold">
                                          <p:stCondLst>
                                            <p:cond delay="0"/>
                                          </p:stCondLst>
                                        </p:cTn>
                                        <p:tgtEl>
                                          <p:spTgt spid="65"/>
                                        </p:tgtEl>
                                        <p:attrNameLst>
                                          <p:attrName>style.visibility</p:attrName>
                                        </p:attrNameLst>
                                      </p:cBhvr>
                                      <p:to>
                                        <p:strVal val="visible"/>
                                      </p:to>
                                    </p:set>
                                    <p:anim calcmode="lin" valueType="num">
                                      <p:cBhvr>
                                        <p:cTn id="154" dur="500" fill="hold"/>
                                        <p:tgtEl>
                                          <p:spTgt spid="65"/>
                                        </p:tgtEl>
                                        <p:attrNameLst>
                                          <p:attrName>ppt_w</p:attrName>
                                        </p:attrNameLst>
                                      </p:cBhvr>
                                      <p:tavLst>
                                        <p:tav tm="0">
                                          <p:val>
                                            <p:fltVal val="0"/>
                                          </p:val>
                                        </p:tav>
                                        <p:tav tm="100000">
                                          <p:val>
                                            <p:strVal val="#ppt_w"/>
                                          </p:val>
                                        </p:tav>
                                      </p:tavLst>
                                    </p:anim>
                                    <p:anim calcmode="lin" valueType="num">
                                      <p:cBhvr>
                                        <p:cTn id="155" dur="500" fill="hold"/>
                                        <p:tgtEl>
                                          <p:spTgt spid="65"/>
                                        </p:tgtEl>
                                        <p:attrNameLst>
                                          <p:attrName>ppt_h</p:attrName>
                                        </p:attrNameLst>
                                      </p:cBhvr>
                                      <p:tavLst>
                                        <p:tav tm="0">
                                          <p:val>
                                            <p:fltVal val="0"/>
                                          </p:val>
                                        </p:tav>
                                        <p:tav tm="100000">
                                          <p:val>
                                            <p:strVal val="#ppt_h"/>
                                          </p:val>
                                        </p:tav>
                                      </p:tavLst>
                                    </p:anim>
                                    <p:anim calcmode="lin" valueType="num">
                                      <p:cBhvr>
                                        <p:cTn id="156" dur="500" fill="hold"/>
                                        <p:tgtEl>
                                          <p:spTgt spid="65"/>
                                        </p:tgtEl>
                                        <p:attrNameLst>
                                          <p:attrName>style.rotation</p:attrName>
                                        </p:attrNameLst>
                                      </p:cBhvr>
                                      <p:tavLst>
                                        <p:tav tm="0">
                                          <p:val>
                                            <p:fltVal val="90"/>
                                          </p:val>
                                        </p:tav>
                                        <p:tav tm="100000">
                                          <p:val>
                                            <p:fltVal val="0"/>
                                          </p:val>
                                        </p:tav>
                                      </p:tavLst>
                                    </p:anim>
                                    <p:animEffect transition="in" filter="fade">
                                      <p:cBhvr>
                                        <p:cTn id="15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9" grpId="0" animBg="1"/>
      <p:bldP spid="1030" grpId="0" animBg="1"/>
      <p:bldP spid="1031" grpId="0" animBg="1"/>
      <p:bldP spid="1032" grpId="0" animBg="1"/>
      <p:bldP spid="23" grpId="0"/>
      <p:bldP spid="24" grpId="0"/>
      <p:bldP spid="27" grpId="0"/>
      <p:bldP spid="61" grpId="0" animBg="1"/>
      <p:bldP spid="64" grpId="0" animBg="1"/>
      <p:bldP spid="66" grpId="0" animBg="1"/>
      <p:bldP spid="69" grpId="0" animBg="1"/>
      <p:bldP spid="72" grpId="0" animBg="1"/>
      <p:bldP spid="22" grpId="0"/>
      <p:bldP spid="49" grpId="0"/>
      <p:bldP spid="49" grpId="1"/>
      <p:bldP spid="52" grpId="0"/>
      <p:bldP spid="55" grpId="0"/>
      <p:bldP spid="55" grpId="1"/>
      <p:bldP spid="58" grpId="0"/>
      <p:bldP spid="62" grpId="0"/>
      <p:bldP spid="62" grpId="1"/>
      <p:bldP spid="63" grpId="0"/>
      <p:bldP spid="65" grpId="0"/>
      <p:bldP spid="65" grpId="1"/>
      <p:bldP spid="67" grpId="0"/>
      <p:bldP spid="6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F541D89E-5AD0-48E6-96BC-1A02B16E1A66"/>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A8uqx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Lqs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A8uqx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Dy6rE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Dy6rE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Dy6rE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Dy6rEia+ZZkawAAAGsAAAAcAAAAdW5pdmVyc2FsL2xvY2FsX3NldHRpbmdzLnhtbLOxr8jNUShLLSrOzM+zVTLUM1BSSM1Lzk/JzEu3VQoNcdO1UFIoLknMS0nMyc9LtVXKy1dSsLfjssnJT07MCU4tKQEqLFYoyEmsTC0KSc0FMkpS/RJzgSqf7ZnyfMmuZ9Pan6/Yr6RvxwUA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Dy6rEiwhyP0bAEAAPcCAAApAAAAdW5pdmVyc2FsL3NraW5fY3VzdG9taXphdGlvbl9zZXR0aW5ncy54bWyNUttKJDEQffcrgj8wSSq3hnYgt5Z5UdEBn5vp7NKsppdOxGXJx5t2dxhHRzT1VHVOnaIqp02/xmifUp4ex799Hqd4F3Ie48+0PkOo3U0P03wzhxRyWh0q92McpudN/DEttVpNuY9DPw92QdMao+71ISW1cqpmzDCKJPPUK+Q8txVrwDVgK+Yose3qncQ/3TnsQsynVdvVEfqxYRNTmPMmDuHPGo7Zb6HjDS7nfhgrL60FW6LspxbHlkCMcMl9oRoABLLcEYeLlI3UBHnMOIZiFAUKiHBOGlGIpBxq1jWiqjDfCMQkY9QV6mntRlobR22R0BCi6zSvGlu6zkiMESEEmCtcQGcwqmyoGhrUckBwYEAUbTRRgDrbmY4V77ywHCnqBcaFGQMYH4572O7tuQ7Vb6+zP+cXgie/4CS6eGt1wlzt7mmeK3kbHn8/9Dmgcbg4v7n1d/5qq7eb66vz/7589fCetZi1bv2pt18AUEsDBBQAAgAIAD26rEgk4P8XxAwAAGMZAAAXAAAAdW5pdmVyc2FsL3VuaXZlcnNhbC5wbmftV2lcU+eaP4rFTi0gagqyO7bSRcSoARSTuADiKJuEIrKLlssuyCEGCNFLWwRF2t5b8IIhEiwBwk5DMAFCReDWGFBZwmKkgiEkhyRgICFkm4P2zm9mvs3n4cP5nfP83/c9z/p/znPy/X1PmXxk9REAACanvT3OAYARAgA23vzQGEaMf+Lvhm8brp47dQJoGLARw8Km2OM+xwGguWiLNvoDWP63K94hVwHAtGft2tCfUn0JACxXTnscx12LkArO0C8Jx/tf68/mANhjVSeMpz91256/G/GxB+7xJYcvN3lUnLb5ouBzX49Ntn/Z/9f7Nx22Dedv3vpi4KhnjatKSZygBU+BE4bwCfbqhSsB7IT6oKCEkWgspzaI7VxXJS5L6QohKsdj6X4Y9ZvHm+2zYXOuPDSvtai1nhWn4bIXey2kT2DszIhZzJH8gjMl+xhbNgJAXaBt6jbEFMlAZMOL3S4j2y0kd6uT9/z5jFmdq8z4l8DaCW9hb4NDcswDBz+aB2wAAA8P2PGt5uvgOrgOroPr4Dq4Dq6D6+A6uA7+PwT3ZWukzK8A4PrQ//FH4Q0uYHGZH9kYkaMWjswUYbsy5yryvsZPEVUoWnKwoItFBrPYUgCI6iQ85RcyB26xdMLvLCLGEsLOc0ePxOhkLYMwlGdjIbdFRMLvkLzKkielzDNqk1MEsuQsAGifoFFyMnldhHvVqdFJoUxe64XZjkICPkAl3jfJaeysnBbTKMkpfzAakvFMdI2IQtJ7uKaI/UirQ5K/+WEeSrQkvYJC5+ikKY76xSJSGIrSQzDoVM5yTXAEQVhAUOjOcXmKb0BKobBrVUL/arZQge+M5KO9BqaPtDmpSjjayzMZVbN49sB0yd/9dm8wpb26je67b6nXqzjMSTT9MgssOi5gxuq+17wKSI24Vb9mR77VPcGVHhNHI0ay/kU981XmCAHxKZhjEsWV56jYfxsSptl4STUF+RMi/MvUfmFT9Q1Nu/MTOcmgYRw/D43E1YdyCwnL7dU3MnnW2EEog9X/z5Cw/iphfCj0FmoOU4iWB55UYF/XcZVxn3aPV7vG2xHe/KhcVt5Nn8RAo4f3gPYUYVla1ilPfOXAreQsX7pxNKqdPmT1AOQ+jT82YbIiIYsJDsElDK7wR7oOY/YMCl/9KH+VcHih4XqdpjanYauNavzmT81haLs+x2CUNwUb1L7YZz25f+co2ss3y5ZhMiPy4Y64FPUrKqjT/JVvFf4Ur41hKZLtf8hA5dh7K1zASPxkjhV1+u990f/O9jpm8h+iG6+PYGpWloeJLR3y+IVwGneMTumnfYhasM9dtbpXdPnJtaPD14nqmpO6rCEiW4ZMm4CqKVAqK+mhuYWCECtd07T1vabzGhlKaQlOYtc0LbMVdV2Ru748EXOdzysbcf9N4d5LtvrnHXzP4Q5Zl3VAs00Uf5B7g7CTazZzgC1kmkzACX4BjYEPk5jOz9H2ZhXsZCAjMO+RjUL1eTGLuB9+qRdoiWPqNNsQFchuaJZXnMsKMfk0oev+CgiqBCk7EQKhRUAzW8baMMZDkpAPh6S5IcyB5lps2aQ0l3iz4JnlH6Di+yMPLgsOIHaAe7Pwe9F5QXn7ebtcSTTqgH2e289qd0TrhRwbDK5PZSvpSA3pqZLjEjNvP+A3Q2nUjX+sLo+GpjAa6f11k2atyeQYpYwtb9NEB3NCcHtp4aLPWNLT0m0IxMeQHhdrguu3uJQnjCrqqdaF5UKpU8NE5KMKYynIwS0VLlj/GECLWUA3BpYcNBtNcMA2ttqMDbbBibxqu9z+UtQWlhCwKKE3tolSMn3mGqyv80x1FqsNQYKuuyBk07rk/EVBgb/Js76oJLKwwrHHbT4ublKYmhEfyX/tednj8d1gIzWyEWNrKRqMHLb7DVlcJmebA2AOOdmqia97RY6E6wX8x25cxkOnskd7RtD2/BoLRhFWf016lSRQ/wIH3uWMPjuxc8OvS8OBfuHlkZzQWYJz59ILSb5j+Xn06lxlqDPtqGa+tcS5Mqec/wUYgmr0LVG0iZW9daGxZSwnRqGCMOMymjHMSXCXTJFLIzWNOeWqmBpuvQJSvekYeBGn7P0hm3MCB2zmo+3dl0+s8FyntIaDBgn/O/WvQ+GuADTSvCSAxA2jPjFR4Y0QVGWGWYmChMNlZ1EkbfL5HOpbtYhCuYc1ntfMKfvXtCJ5RhqruUFRoesAq2Y2+MoIbvJoG3NjZVUz1sUHJDKexpGVGgR1o1u7TO2WWFrM5dHIcKnMEVde50kTxJh4KyPBOSSS4kq9aDf3NRDGShe/0ZoboXglrUsD7vJ7ew+SPvKHRnHRSGc2PZnylAW27QxMmnJLCcfdVpObfZPw3/XerL18tFDHjpsie6FdWMSW/GrAtCELY1pWheS4S9P5Jsfke/UTgT7cDdKVpfs5Miq1A+awo6joRoZPmXHfjEBz2MGrOz3PU0qddIQrLGk2LlERR6Xe1rkVR8p60qqrq/u9mH4u5oju38DB/uihQ7P4916AjZWa2hpjDqrdafcnEvJyKdYsM8E/rJh7myuuIjigMQLLqX7LXJlwVwBbovx9LWClcOtqG1GOOG6BqBcPO/VEfYvzUTjat5709BQrf99DvZgLN78puiMl++2bDUi6Ij6CaXqF8S54fVrZuyx1ysD0SKhq8bMZ5Jztcf9AkzZIswNVVepMG2j8bTFRv+PiY2/yKAs18vp4jL6LRTwAjY5XVbEEMewEd75nbwf5l7aErjp1E60UO2jt0Wv4k0Vi3P7h3OUiknZG0kjSQZLmfjv2o1wzTDtL2jbpW2xu0RSuyrZx8YnJwU+IYXa8CtHKx1E8Cu72DcV+486Z7XnI7gjT+wkTLvvLOd1HTYkX9N89IKZrLo3Wt/r4xLj3qY5JplCFxIN6dCO/xqEmbtO4lvhT9PxU652CzER43/aA5gWKQRsLisj48m9Pov35D68tTv9+gJFYPxT+yULr/6ygTv0q9K6CJg7dD/fy3Jnn5GRYHdpnNKPeXgTmbZLWvs9lvNUkkvTCfwgTEEB5NozjDiBRpjorUwRieWzuXbwrMPntovKsiR/mhlsYvviQ7kGWKCa2IxdVRXi1onJbq5/uzDWaajJZ9FIXk7+wqy3z9o0cMp5AgXlYJ+es7BMBQ2+H7hBBTcw7TxVJDc3Td4sDkCkz/s/9NTSlZw0lgdwsQFyaaeHuolLttgv0Y164sxKsvrantPh1E8+J+bIlc7HXIljeqbITPb06iMan3bWGRraEqbLHT6myw2gRDv3u7gItKCqBXT8vhxo5mGUL8hmTb1xNZBDe26lVu8UH5d2gOJU4PAg9hUYcsmCSvqSNSIvgXuwCsos1laa5tYp+2scoUmLPOadAzYOcCDvZoX20vvKZjmbSULeVpNm/KD+ZlLj7yz3LH8yvmvYesJIMEBU8V7/hQa7a7OhCt6RLI0vYXB+mYd04FCwpd9bMlReVDd+60OmdoXDp3LMWqG9iFw1B906975hsePxhCizYKzzqNPNZ0uC8cjIFSyhJN/2+9rHQ4deBspIaWGOXepZePJM9Z/w8rCara74yC2N3Ai8AElVvuc7M/9b1l4b8mHDXp15Mg+qZEeZbfrH+tliY5ipID2Tb8LuSt/J+Zom4GJZoZteaIcnvBgHG8nlQEzVaf7VO0ogmK5tox3FnPXqXa6w9rv4iU7cUydTXPhSARk1lzhztgdWcXsKfH69VWNkkscksACk2JdXK/fduruDKg9y04mzoTzNn+CufBfGfw2xk02MkbP5YzHCSoS5UZNkJf62kSvkZOL9+PRmRwzlSBn+f2TFIJNSuUjN0ceOE+0/Uz02oD8+t5daWNo52HDyXufdzAKtBRbQ2fiBoG2SBd3ghetlL9y8HoP6L7I5b6jU+XgIYt79P0i/kYevKCbP/yOh+wpBKmVNd8QDvZxkLalDC/pwkPYgoCX9nluaMwVCQINhniFkK0RbN8FuG9KQd0LwtQsSIwDs1Yw3qwVCDqzTEKRRKL/lAS73DP/rYuYb1tNXtkx3XI200qq8ydlrYKRxd8q4dTJZXuxWZtRAzXsZSiBlvBQUaOYdTePP1dO8tR+571gCAKKgz+urt6GaofeF8T22beGtKn9QWIfSXu9k9invVW+ddLQ8ejrYHWR8X5NnnrLxp+qHU8XPgegxY3pfNHsOHXetMMWB8EQj+LX4kSfeGc70Ri3J/3/8AICzlf83fP26BR+twdyN4oi6T5G/BahdOum//l6BbCvwvgW7wwdTDB5RBtgFDp3HDS1MGPTN8K7xasxp9tqSSWmVP0qYu61RTzK/gkR7njHPVHqj/2rDZPGxTofVh76/hs8BpT1+PhhNRf/1PUEsDBBQAAgAIAD26rEhwa966SwAAAGoAAAAbAAAAdW5pdmVyc2FsL3VuaXZlcnNhbC5wbmcueG1ss7GvyM1RKEstKs7Mz7NVMtQzULK34+WyKShKLctMLVeoAIoBBSFASaESyDVCcMszU0oybJXMzUwRYhmpmekZJbZKpuYmcEF9oJEAUEsBAgAAFAACAAgAQ5RXRw3AMR7AAQAA2gMAAA8AAAAAAAAAAQAAAAAAAAAAAG5vbmUvcGxheWVyLnhtbFBLAQIAABQAAgAIADy6rEgVDq0oZAQAAAcRAAAdAAAAAAAAAAEAAAAAAO0BAAB1bml2ZXJzYWwvY29tbW9uX21lc3NhZ2VzLmxuZ1BLAQIAABQAAgAIADy6rEgIfgsjKQMAAIYMAAAnAAAAAAAAAAEAAAAAAIwGAAB1bml2ZXJzYWwvZmxhc2hfcHVibGlzaGluZ19zZXR0aW5ncy54bWxQSwECAAAUAAIACAA8uqxItfwJZLoCAABVCgAAIQAAAAAAAAABAAAAAAD6CQAAdW5pdmVyc2FsL2ZsYXNoX3NraW5fc2V0dGluZ3MueG1sUEsBAgAAFAACAAgAPLqsSCqWD2f+AgAAlwsAACYAAAAAAAAAAQAAAAAA8wwAAHVuaXZlcnNhbC9odG1sX3B1Ymxpc2hpbmdfc2V0dGluZ3MueG1sUEsBAgAAFAACAAgAPLqsSGhxUpGaAQAAHwYAAB8AAAAAAAAAAQAAAAAANRAAAHVuaXZlcnNhbC9odG1sX3NraW5fc2V0dGluZ3MuanNQSwECAAAUAAIACAA8uqxIPTwv0cEAAADlAQAAGgAAAAAAAAABAAAAAAAMEgAAdW5pdmVyc2FsL2kxOG5fcHJlc2V0cy54bWxQSwECAAAUAAIACAA8uqxImvmWZGsAAABrAAAAHAAAAAAAAAABAAAAAAAFEwAAdW5pdmVyc2FsL2xvY2FsX3NldHRpbmdzLnhtbFBLAQIAABQAAgAIAESUV0cjtE77+wIAALAIAAAUAAAAAAAAAAEAAAAAAKoTAAB1bml2ZXJzYWwvcGxheWVyLnhtbFBLAQIAABQAAgAIADy6rEiwhyP0bAEAAPcCAAApAAAAAAAAAAEAAAAAANcWAAB1bml2ZXJzYWwvc2tpbl9jdXN0b21pemF0aW9uX3NldHRpbmdzLnhtbFBLAQIAABQAAgAIAD26rEgk4P8XxAwAAGMZAAAXAAAAAAAAAAAAAAAAAIoYAAB1bml2ZXJzYWwvdW5pdmVyc2FsLnBuZ1BLAQIAABQAAgAIAD26rEhwa966SwAAAGoAAAAbAAAAAAAAAAEAAAAAAIMlAAB1bml2ZXJzYWwvdW5pdmVyc2FsLnBuZy54bWxQSwUGAAAAAAwADACGAwAAByYAAAAA"/>
  <p:tag name="ISPRING_PRESENTATION_TITLE" val="HG000478"/>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2B2F38">
                <a:alpha val="93000"/>
              </a:srgbClr>
            </a:gs>
            <a:gs pos="50000">
              <a:srgbClr val="2B2F38">
                <a:alpha val="93000"/>
              </a:srgbClr>
            </a:gs>
            <a:gs pos="100000">
              <a:srgbClr val="2B2F38">
                <a:alpha val="95000"/>
              </a:srgbClr>
            </a:gs>
          </a:gsLst>
          <a:lin ang="0" scaled="1"/>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3319</TotalTime>
  <Words>1696</Words>
  <Application>Microsoft Office PowerPoint</Application>
  <PresentationFormat>自定义</PresentationFormat>
  <Paragraphs>313</Paragraphs>
  <Slides>30</Slides>
  <Notes>30</Notes>
  <HiddenSlides>0</HiddenSlides>
  <MMClips>2</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30</vt:i4>
      </vt:variant>
    </vt:vector>
  </HeadingPairs>
  <TitlesOfParts>
    <vt:vector size="45" baseType="lpstr">
      <vt:lpstr>Arial</vt:lpstr>
      <vt:lpstr>宋体</vt:lpstr>
      <vt:lpstr>微软雅黑</vt:lpstr>
      <vt:lpstr>方正稚艺简体</vt:lpstr>
      <vt:lpstr>方正兰亭特黑简体</vt:lpstr>
      <vt:lpstr>Calibri Light</vt:lpstr>
      <vt:lpstr>Bebas</vt:lpstr>
      <vt:lpstr>Roboto</vt:lpstr>
      <vt:lpstr>汉仪菱心体简</vt:lpstr>
      <vt:lpstr>锐字锐线俏皮简1.0</vt:lpstr>
      <vt:lpstr>Arial Unicode MS</vt:lpstr>
      <vt:lpstr>等线</vt:lpstr>
      <vt:lpstr>FontAwesome</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329</cp:revision>
  <dcterms:created xsi:type="dcterms:W3CDTF">2015-10-24T10:34:56Z</dcterms:created>
  <dcterms:modified xsi:type="dcterms:W3CDTF">2016-11-06T03:06:36Z</dcterms:modified>
</cp:coreProperties>
</file>