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259" r:id="rId3"/>
    <p:sldId id="260" r:id="rId5"/>
    <p:sldId id="258" r:id="rId6"/>
    <p:sldId id="284" r:id="rId7"/>
    <p:sldId id="261" r:id="rId8"/>
    <p:sldId id="285" r:id="rId9"/>
    <p:sldId id="298" r:id="rId10"/>
    <p:sldId id="286" r:id="rId11"/>
    <p:sldId id="287" r:id="rId12"/>
    <p:sldId id="288" r:id="rId13"/>
    <p:sldId id="299" r:id="rId14"/>
    <p:sldId id="289" r:id="rId15"/>
    <p:sldId id="290" r:id="rId16"/>
    <p:sldId id="291" r:id="rId17"/>
    <p:sldId id="300" r:id="rId18"/>
    <p:sldId id="292" r:id="rId19"/>
    <p:sldId id="293" r:id="rId20"/>
    <p:sldId id="294" r:id="rId21"/>
    <p:sldId id="30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C4A6"/>
    <a:srgbClr val="43797F"/>
    <a:srgbClr val="236111"/>
    <a:srgbClr val="84B3AB"/>
    <a:srgbClr val="D4D5CF"/>
    <a:srgbClr val="595959"/>
    <a:srgbClr val="97D1B8"/>
    <a:srgbClr val="647E6A"/>
    <a:srgbClr val="879683"/>
    <a:srgbClr val="4C6D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21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46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441395-C4AA-4886-BFD4-695BFA93A5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D21857-9D16-44E5-839F-252E29EAC5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21857-9D16-44E5-839F-252E29EAC5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21857-9D16-44E5-839F-252E29EAC5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21857-9D16-44E5-839F-252E29EAC5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21857-9D16-44E5-839F-252E29EAC5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21857-9D16-44E5-839F-252E29EAC5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21857-9D16-44E5-839F-252E29EAC5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21857-9D16-44E5-839F-252E29EAC5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21857-9D16-44E5-839F-252E29EAC5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21857-9D16-44E5-839F-252E29EAC5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21857-9D16-44E5-839F-252E29EAC5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21857-9D16-44E5-839F-252E29EAC5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21857-9D16-44E5-839F-252E29EAC5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21857-9D16-44E5-839F-252E29EAC5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21857-9D16-44E5-839F-252E29EAC5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21857-9D16-44E5-839F-252E29EAC5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21857-9D16-44E5-839F-252E29EAC5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21857-9D16-44E5-839F-252E29EAC5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21857-9D16-44E5-839F-252E29EAC5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21857-9D16-44E5-839F-252E29EAC5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52F50-4CB0-4526-8058-CE3FE3B98E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44E4C-08B0-468E-86E8-7A9D5D362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52F50-4CB0-4526-8058-CE3FE3B98E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44E4C-08B0-468E-86E8-7A9D5D362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52F50-4CB0-4526-8058-CE3FE3B98E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44E4C-08B0-468E-86E8-7A9D5D362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52F50-4CB0-4526-8058-CE3FE3B98E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44E4C-08B0-468E-86E8-7A9D5D362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52F50-4CB0-4526-8058-CE3FE3B98E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44E4C-08B0-468E-86E8-7A9D5D362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52F50-4CB0-4526-8058-CE3FE3B98E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44E4C-08B0-468E-86E8-7A9D5D362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52F50-4CB0-4526-8058-CE3FE3B98E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44E4C-08B0-468E-86E8-7A9D5D362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52F50-4CB0-4526-8058-CE3FE3B98E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44E4C-08B0-468E-86E8-7A9D5D362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52F50-4CB0-4526-8058-CE3FE3B98E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44E4C-08B0-468E-86E8-7A9D5D362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52F50-4CB0-4526-8058-CE3FE3B98E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44E4C-08B0-468E-86E8-7A9D5D362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52F50-4CB0-4526-8058-CE3FE3B98E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44E4C-08B0-468E-86E8-7A9D5D362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52F50-4CB0-4526-8058-CE3FE3B98E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44E4C-08B0-468E-86E8-7A9D5D36246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tags" Target="../tags/tag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tags" Target="../tags/tag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image" Target="../media/image3.jpeg"/><Relationship Id="rId2" Type="http://schemas.openxmlformats.org/officeDocument/2006/relationships/tags" Target="../tags/tag3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microsoft.com/office/2007/relationships/hdphoto" Target="../media/hdphoto1.wdp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47729" y="566670"/>
            <a:ext cx="11526591" cy="5743977"/>
          </a:xfrm>
          <a:prstGeom prst="rect">
            <a:avLst/>
          </a:prstGeom>
          <a:solidFill>
            <a:srgbClr val="D7C4A6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22" name="PA_库_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185" y="561260"/>
            <a:ext cx="3097630" cy="574673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5515761" y="1699212"/>
            <a:ext cx="123679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7000" b="1" spc="-3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古香古色</a:t>
            </a:r>
            <a:endParaRPr lang="zh-CN" altLang="en-US" sz="70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73"/>
          <a:stretch>
            <a:fillRect/>
          </a:stretch>
        </p:blipFill>
        <p:spPr>
          <a:xfrm flipH="1">
            <a:off x="347728" y="867499"/>
            <a:ext cx="3580327" cy="544049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8561" y="561261"/>
            <a:ext cx="2612880" cy="587898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238"/>
          <a:stretch>
            <a:fillRect/>
          </a:stretch>
        </p:blipFill>
        <p:spPr>
          <a:xfrm>
            <a:off x="4445206" y="584366"/>
            <a:ext cx="3301587" cy="1197735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1087402" y="6440240"/>
            <a:ext cx="758190" cy="3124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>
              <a:lnSpc>
                <a:spcPct val="80000"/>
              </a:lnSpc>
            </a:pPr>
            <a:r>
              <a:rPr lang="zh-CN" altLang="en-US" b="1" spc="-3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小木头</a:t>
            </a:r>
            <a:endParaRPr lang="zh-CN" altLang="en-US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238"/>
          <a:stretch>
            <a:fillRect/>
          </a:stretch>
        </p:blipFill>
        <p:spPr>
          <a:xfrm flipH="1" flipV="1">
            <a:off x="4483366" y="5110260"/>
            <a:ext cx="3301587" cy="11977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47729" y="566670"/>
            <a:ext cx="11526591" cy="5743977"/>
          </a:xfrm>
          <a:prstGeom prst="rect">
            <a:avLst/>
          </a:prstGeom>
          <a:solidFill>
            <a:srgbClr val="D7C4A6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" name="矩形 5"/>
          <p:cNvSpPr/>
          <p:nvPr/>
        </p:nvSpPr>
        <p:spPr>
          <a:xfrm>
            <a:off x="1542147" y="2886161"/>
            <a:ext cx="1827328" cy="2535847"/>
          </a:xfrm>
          <a:prstGeom prst="rect">
            <a:avLst/>
          </a:prstGeom>
          <a:noFill/>
          <a:ln w="9525">
            <a:solidFill>
              <a:srgbClr val="43797F"/>
            </a:solidFill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79399" y="2886162"/>
            <a:ext cx="1817294" cy="2535846"/>
          </a:xfrm>
          <a:prstGeom prst="rect">
            <a:avLst/>
          </a:prstGeom>
          <a:noFill/>
          <a:ln w="9525">
            <a:solidFill>
              <a:srgbClr val="43797F"/>
            </a:solidFill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01570" y="2886162"/>
            <a:ext cx="1817294" cy="2535845"/>
          </a:xfrm>
          <a:prstGeom prst="rect">
            <a:avLst/>
          </a:prstGeom>
          <a:noFill/>
          <a:ln w="9525">
            <a:solidFill>
              <a:srgbClr val="43797F"/>
            </a:solidFill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10862" y="2886162"/>
            <a:ext cx="1817294" cy="2535845"/>
          </a:xfrm>
          <a:prstGeom prst="rect">
            <a:avLst/>
          </a:prstGeom>
          <a:noFill/>
          <a:ln w="9525">
            <a:solidFill>
              <a:srgbClr val="43797F"/>
            </a:solidFill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68417" y="1890206"/>
            <a:ext cx="7255166" cy="824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单击此处输入文本内容，单击此处输入文本内容，单击此处输入文本内容，单击此处输入文本，单击此处输入文本内容，单击此处输入文本</a:t>
            </a:r>
            <a:r>
              <a:rPr lang="zh-CN" altLang="en-US" sz="1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内容</a:t>
            </a:r>
            <a:endParaRPr lang="zh-CN" altLang="en-US" sz="14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1" name="矩形 10"/>
          <p:cNvSpPr/>
          <p:nvPr/>
        </p:nvSpPr>
        <p:spPr>
          <a:xfrm rot="16200000">
            <a:off x="5710591" y="-469119"/>
            <a:ext cx="762635" cy="3613785"/>
          </a:xfrm>
          <a:prstGeom prst="rect">
            <a:avLst/>
          </a:prstGeom>
          <a:solidFill>
            <a:srgbClr val="43797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单击此处输入标题</a:t>
            </a:r>
            <a:endParaRPr lang="zh-CN" altLang="en-US" sz="3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10110" y="2988093"/>
            <a:ext cx="1292662" cy="24983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内容</a:t>
            </a:r>
            <a:endParaRPr lang="zh-CN" altLang="en-US" sz="1200" dirty="0"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04657" y="2923698"/>
            <a:ext cx="646331" cy="13628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 fontAlgn="auto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输入标题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58124" y="3000972"/>
            <a:ext cx="1292662" cy="24983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内容</a:t>
            </a:r>
            <a:endParaRPr lang="zh-CN" altLang="en-US" sz="1200" dirty="0"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01155" y="2923698"/>
            <a:ext cx="646331" cy="13628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 fontAlgn="auto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输入标题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61395" y="2993615"/>
            <a:ext cx="1292662" cy="24927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内容</a:t>
            </a:r>
            <a:endParaRPr lang="zh-CN" altLang="en-US" sz="1200" dirty="0"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04426" y="2929219"/>
            <a:ext cx="646331" cy="13628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 fontAlgn="auto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输入标题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39457" y="2988093"/>
            <a:ext cx="1292662" cy="24983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内容</a:t>
            </a:r>
            <a:endParaRPr lang="zh-CN" altLang="en-US" sz="1200" dirty="0"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182488" y="2923698"/>
            <a:ext cx="646331" cy="13628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 fontAlgn="auto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输入标题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  <p:bldLst>
      <p:bldP spid="10" grpId="0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47729" y="566670"/>
            <a:ext cx="11526591" cy="5743977"/>
          </a:xfrm>
          <a:prstGeom prst="rect">
            <a:avLst/>
          </a:prstGeom>
          <a:solidFill>
            <a:srgbClr val="D7C4A6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15" name="PA_库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185" y="558798"/>
            <a:ext cx="3097630" cy="57518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0" t="7684" r="11377" b="9660"/>
          <a:stretch>
            <a:fillRect/>
          </a:stretch>
        </p:blipFill>
        <p:spPr>
          <a:xfrm>
            <a:off x="3204693" y="558798"/>
            <a:ext cx="5782614" cy="5740403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669668" y="1388943"/>
            <a:ext cx="1015663" cy="2388133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5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zh-CN" altLang="en-US" sz="5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叁</a:t>
            </a:r>
            <a:r>
              <a:rPr lang="zh-CN" altLang="en-US" sz="5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章</a:t>
            </a:r>
            <a:endParaRPr lang="zh-CN" altLang="en-US" sz="5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47729" y="566670"/>
            <a:ext cx="11526591" cy="5743977"/>
          </a:xfrm>
          <a:prstGeom prst="rect">
            <a:avLst/>
          </a:prstGeom>
          <a:solidFill>
            <a:srgbClr val="D7C4A6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400" y="1171512"/>
            <a:ext cx="3898844" cy="452915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1539221" y="1585918"/>
            <a:ext cx="3631763" cy="37459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内容，单击此处输入文本内容，单击此处输入文本内容。单击此处输入文本内容。单击此处输入文本内容。单击此处输入文本内容。单击此处输入文本内容。单击此处输入文本内容。单击此处输入文本内容。单击此处输入文本内容。</a:t>
            </a:r>
            <a:endParaRPr lang="zh-CN" altLang="en-US" sz="1400" dirty="0"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20519" y="1316765"/>
            <a:ext cx="762635" cy="4238650"/>
          </a:xfrm>
          <a:prstGeom prst="rect">
            <a:avLst/>
          </a:prstGeom>
          <a:solidFill>
            <a:srgbClr val="43797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 fontAlgn="auto">
              <a:lnSpc>
                <a:spcPct val="100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单击此处输入标题</a:t>
            </a:r>
            <a:endParaRPr lang="zh-CN" altLang="en-US" sz="3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47729" y="566670"/>
            <a:ext cx="11526591" cy="5743977"/>
          </a:xfrm>
          <a:prstGeom prst="rect">
            <a:avLst/>
          </a:prstGeom>
          <a:solidFill>
            <a:srgbClr val="D7C4A6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58" y="1388759"/>
            <a:ext cx="4258626" cy="361269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083825" y="1446250"/>
            <a:ext cx="745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壹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62423" y="1357762"/>
            <a:ext cx="4956683" cy="119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单击此处输入文本内容，单击此处输入文本内容，单击此处输入文本内容，单击此处输入文本，单击此处输入文本内容。 单击此处输入文本</a:t>
            </a:r>
            <a:r>
              <a:rPr lang="zh-CN" altLang="en-US" sz="1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内容</a:t>
            </a:r>
            <a:endParaRPr lang="zh-CN" altLang="en-US" sz="14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83825" y="2902721"/>
            <a:ext cx="745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62423" y="2843729"/>
            <a:ext cx="4956683" cy="119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单击此处输入文本内容，单击此处输入文本内容，单击此处输入文本内容，单击此处输入文本，单击此处输入文本内容。 单击此处输入文本</a:t>
            </a:r>
            <a:r>
              <a:rPr lang="zh-CN" altLang="en-US" sz="1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内容</a:t>
            </a:r>
            <a:endParaRPr lang="zh-CN" altLang="en-US" sz="14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83825" y="4386847"/>
            <a:ext cx="745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62423" y="4275391"/>
            <a:ext cx="4956683" cy="119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单击此处输入文本内容，单击此处输入文本内容，单击此处输入文本内容，单击此处输入文本，单击此处输入文本内容。 单击此处输入文本</a:t>
            </a:r>
            <a:r>
              <a:rPr lang="zh-CN" altLang="en-US" sz="1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内容</a:t>
            </a:r>
            <a:endParaRPr lang="zh-CN" altLang="en-US" sz="14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  <p:bldLst>
      <p:bldP spid="7" grpId="0"/>
      <p:bldP spid="9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47729" y="566670"/>
            <a:ext cx="11526591" cy="5743977"/>
          </a:xfrm>
          <a:prstGeom prst="rect">
            <a:avLst/>
          </a:prstGeom>
          <a:solidFill>
            <a:srgbClr val="D7C4A6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3677582" y="2233664"/>
            <a:ext cx="646331" cy="13628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 fontAlgn="auto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输入标题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367850" y="2795448"/>
            <a:ext cx="0" cy="1396724"/>
          </a:xfrm>
          <a:prstGeom prst="line">
            <a:avLst/>
          </a:prstGeom>
          <a:ln w="19050">
            <a:solidFill>
              <a:srgbClr val="4379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796354" y="2233663"/>
            <a:ext cx="2123658" cy="28013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内容，单击此处输入文本内容，单击此，单击此处输入文本内容。处输入文本内容。单击此处输入文本内容，单击此处输入文本内容。</a:t>
            </a:r>
            <a:endParaRPr lang="zh-CN" altLang="en-US" sz="1200" dirty="0"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05986" y="2233663"/>
            <a:ext cx="646331" cy="13628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 fontAlgn="auto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输入标题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65936" y="2200842"/>
            <a:ext cx="646331" cy="13675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 fontAlgn="auto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输入标题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50431" y="2233663"/>
            <a:ext cx="2123658" cy="28013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内容，单击此处输入文本内容，单击此，单击此处输入文本内容。处输入文本内容。单击此处输入文本内容，单击此处输入文本内容。</a:t>
            </a:r>
            <a:endParaRPr lang="zh-CN" altLang="en-US" sz="1200" dirty="0"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42277" y="2233663"/>
            <a:ext cx="2123658" cy="28109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内容，单击此处输入文本内容，单击此，单击此处输入文本内容。处输入文本内容。单击此处输入文本内容，单击此处输入文本内容。</a:t>
            </a:r>
            <a:endParaRPr lang="zh-CN" altLang="en-US" sz="1200" dirty="0"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7614425" y="2795448"/>
            <a:ext cx="0" cy="1396724"/>
          </a:xfrm>
          <a:prstGeom prst="line">
            <a:avLst/>
          </a:prstGeom>
          <a:ln w="19050">
            <a:solidFill>
              <a:srgbClr val="4379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47729" y="566670"/>
            <a:ext cx="11526591" cy="5743977"/>
          </a:xfrm>
          <a:prstGeom prst="rect">
            <a:avLst/>
          </a:prstGeom>
          <a:solidFill>
            <a:srgbClr val="D7C4A6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15" name="PA_库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185" y="558798"/>
            <a:ext cx="3097630" cy="57518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0" t="7684" r="11377" b="9660"/>
          <a:stretch>
            <a:fillRect/>
          </a:stretch>
        </p:blipFill>
        <p:spPr>
          <a:xfrm>
            <a:off x="3204693" y="558798"/>
            <a:ext cx="5782614" cy="5740403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669668" y="1388943"/>
            <a:ext cx="1015663" cy="2388133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5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zh-CN" altLang="en-US" sz="5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肆</a:t>
            </a:r>
            <a:r>
              <a:rPr lang="zh-CN" altLang="en-US" sz="5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章</a:t>
            </a:r>
            <a:endParaRPr lang="zh-CN" altLang="en-US" sz="5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  <p:bldLst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47729" y="566670"/>
            <a:ext cx="11526591" cy="5743977"/>
          </a:xfrm>
          <a:prstGeom prst="rect">
            <a:avLst/>
          </a:prstGeom>
          <a:solidFill>
            <a:srgbClr val="D7C4A6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476519" y="4740620"/>
            <a:ext cx="11361905" cy="15431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rot="16200000">
            <a:off x="2477760" y="-336125"/>
            <a:ext cx="764542" cy="3613785"/>
          </a:xfrm>
          <a:prstGeom prst="rect">
            <a:avLst/>
          </a:prstGeom>
          <a:solidFill>
            <a:srgbClr val="43797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单击此处输入标题</a:t>
            </a:r>
            <a:endParaRPr lang="zh-CN" altLang="en-US" sz="3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64189" y="2217786"/>
            <a:ext cx="745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壹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42787" y="2129298"/>
            <a:ext cx="7768313" cy="119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单击此处输入文本内容，单击此处输入文本内容，单击此处输入文本内容，单击此处输入文本，单击此处输入文本内容。 单击此处输入文本内容，单击此处输入文本，单击此处输入文本内容，单击此处输入文本，单击此处输入文本，单击此处输入文本，单击此处输入文本。</a:t>
            </a:r>
            <a:endParaRPr lang="zh-CN" altLang="en-US" sz="14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64189" y="3635620"/>
            <a:ext cx="745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42787" y="3576628"/>
            <a:ext cx="7768313" cy="119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单击此处输入文本内容，单击此处输入文本内容，单击此处输入文本内容，单击此处输入文本，单击此处输入文本内容。 单击此处输入文本内容，单击此处输入文本，单击此处输入文本内容，单击此处输入文本，单击此处输入文本，单击此处输入文本，单击此处输入文本。</a:t>
            </a:r>
            <a:endParaRPr lang="zh-CN" altLang="en-US" sz="14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  <p:bldLst>
      <p:bldP spid="6" grpId="0" animBg="1"/>
      <p:bldP spid="9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47729" y="566670"/>
            <a:ext cx="11526591" cy="5743977"/>
          </a:xfrm>
          <a:prstGeom prst="rect">
            <a:avLst/>
          </a:prstGeom>
          <a:solidFill>
            <a:srgbClr val="D7C4A6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1285575" y="1872615"/>
            <a:ext cx="800219" cy="31127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以 梦 为 马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391229" y="2080895"/>
            <a:ext cx="0" cy="269748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688409" y="1906905"/>
            <a:ext cx="344424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如何让你遇见我</a:t>
            </a:r>
            <a:endParaRPr lang="zh-CN" altLang="en-US" sz="1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在我最美丽的时刻</a:t>
            </a:r>
            <a:endParaRPr lang="zh-CN" altLang="en-US" sz="1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为这 我已在佛前 求了五百年</a:t>
            </a:r>
            <a:endParaRPr lang="zh-CN" altLang="en-US" sz="1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求他让我们结一段尘缘</a:t>
            </a:r>
            <a:endParaRPr lang="zh-CN" altLang="en-US" sz="1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佛于是把我化作一棵树</a:t>
            </a:r>
            <a:endParaRPr lang="zh-CN" altLang="en-US" sz="1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长在你必经的路旁</a:t>
            </a:r>
            <a:endParaRPr lang="zh-CN" altLang="en-US" sz="1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阳光下慎重地开满了花</a:t>
            </a:r>
            <a:endParaRPr lang="zh-CN" altLang="en-US" sz="1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朵朵都是我前世的盼望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828" y="1500745"/>
            <a:ext cx="4441249" cy="37212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47729" y="566670"/>
            <a:ext cx="11526591" cy="5743977"/>
          </a:xfrm>
          <a:prstGeom prst="rect">
            <a:avLst/>
          </a:prstGeom>
          <a:solidFill>
            <a:srgbClr val="D7C4A6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2348644" y="1733998"/>
            <a:ext cx="3025488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单击此处输入文本内容，单击此处输入文本内容，单击此处输入文本内容，单击此处输入文本，单击此处输入文本内容，单击此处输入文本内容。</a:t>
            </a:r>
            <a:endParaRPr lang="zh-CN" altLang="en-US" sz="12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27130" y="1733998"/>
            <a:ext cx="3025488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单击此处输入文本内容，单击此处输入文本内容，单击此处输入文本内容，单击此处输入文本，单击此处输入文本内容，单击此处输入文本内容。</a:t>
            </a:r>
            <a:endParaRPr lang="zh-CN" altLang="en-US" sz="12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75251" y="1342894"/>
            <a:ext cx="1350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64624" y="1342894"/>
            <a:ext cx="1350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48644" y="4151297"/>
            <a:ext cx="3025488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单击此处输入文本内容，单击此处输入文本内容，单击此处输入文本内容，单击此处输入文本，单击此处输入文本内容，单击此处输入文本内容。</a:t>
            </a:r>
            <a:endParaRPr lang="zh-CN" altLang="en-US" sz="12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75251" y="3760193"/>
            <a:ext cx="1350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27130" y="4151297"/>
            <a:ext cx="3025488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单击此处输入文本内容，单击此处输入文本内容，单击此处输入文本内容，单击此处输入文本，单击此处输入文本内容，单击此处输入文本内容。</a:t>
            </a:r>
            <a:endParaRPr lang="zh-CN" altLang="en-US" sz="12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53737" y="3760193"/>
            <a:ext cx="1350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4" t="7775" r="7848" b="9384"/>
          <a:stretch>
            <a:fillRect/>
          </a:stretch>
        </p:blipFill>
        <p:spPr>
          <a:xfrm flipH="1">
            <a:off x="9852339" y="566670"/>
            <a:ext cx="2073497" cy="30366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  <p:bldLst>
      <p:bldP spid="5" grpId="0"/>
      <p:bldP spid="6" grpId="0"/>
      <p:bldP spid="9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47729" y="566670"/>
            <a:ext cx="11526591" cy="5743977"/>
          </a:xfrm>
          <a:prstGeom prst="rect">
            <a:avLst/>
          </a:prstGeom>
          <a:solidFill>
            <a:srgbClr val="D7C4A6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22" name="PA_库_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185" y="561260"/>
            <a:ext cx="3097630" cy="574673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5490003" y="1699212"/>
            <a:ext cx="123679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7000" b="1" spc="-3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谢谢观看</a:t>
            </a:r>
            <a:endParaRPr lang="zh-CN" altLang="en-US" sz="7000" b="1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73"/>
          <a:stretch>
            <a:fillRect/>
          </a:stretch>
        </p:blipFill>
        <p:spPr>
          <a:xfrm flipH="1">
            <a:off x="347728" y="867499"/>
            <a:ext cx="3580327" cy="544049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8561" y="561261"/>
            <a:ext cx="2612880" cy="587898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238"/>
          <a:stretch>
            <a:fillRect/>
          </a:stretch>
        </p:blipFill>
        <p:spPr>
          <a:xfrm>
            <a:off x="4445206" y="584366"/>
            <a:ext cx="3301587" cy="11977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238"/>
          <a:stretch>
            <a:fillRect/>
          </a:stretch>
        </p:blipFill>
        <p:spPr>
          <a:xfrm flipH="1" flipV="1">
            <a:off x="4483366" y="5110260"/>
            <a:ext cx="3301587" cy="11977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47729" y="566670"/>
            <a:ext cx="11526591" cy="5743977"/>
          </a:xfrm>
          <a:prstGeom prst="rect">
            <a:avLst/>
          </a:prstGeom>
          <a:solidFill>
            <a:srgbClr val="D7C4A6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27" name="PA_库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185" y="566670"/>
            <a:ext cx="3097630" cy="574397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245370" y="1311912"/>
            <a:ext cx="95390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0" b="1" dirty="0"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endParaRPr lang="en-US" altLang="zh-CN" sz="1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2000" b="1" dirty="0">
                <a:latin typeface="楷体" panose="02010609060101010101" pitchFamily="49" charset="-122"/>
                <a:ea typeface="楷体" panose="02010609060101010101" pitchFamily="49" charset="-122"/>
              </a:rPr>
              <a:t>录</a:t>
            </a:r>
            <a:endParaRPr lang="zh-CN" altLang="en-US" sz="1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33608" y="1355097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壹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4172" y="1355097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686475" y="1432555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7612149" y="1284757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贰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665574" y="1355096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418203" y="1411369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3733608" y="4658335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叁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4172" y="4658335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3686475" y="4735793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7612149" y="4587995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肆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665574" y="4658334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8418203" y="4714607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47729" y="566670"/>
            <a:ext cx="11526591" cy="5743977"/>
          </a:xfrm>
          <a:prstGeom prst="rect">
            <a:avLst/>
          </a:prstGeom>
          <a:solidFill>
            <a:srgbClr val="D7C4A6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15" name="PA_库_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185" y="566670"/>
            <a:ext cx="3097630" cy="57325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0" t="7684" r="11377" b="9660"/>
          <a:stretch>
            <a:fillRect/>
          </a:stretch>
        </p:blipFill>
        <p:spPr>
          <a:xfrm>
            <a:off x="3204693" y="558798"/>
            <a:ext cx="5782614" cy="5740403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669668" y="1388943"/>
            <a:ext cx="1015663" cy="2388133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第壹章</a:t>
            </a:r>
            <a:endParaRPr lang="zh-CN" altLang="en-US" sz="5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347729" y="566670"/>
            <a:ext cx="11526591" cy="5743977"/>
          </a:xfrm>
          <a:prstGeom prst="rect">
            <a:avLst/>
          </a:prstGeom>
          <a:solidFill>
            <a:srgbClr val="D7C4A6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3333303" y="3695310"/>
            <a:ext cx="7188736" cy="1557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内容，单击此处输入文本内容，单击此处输入文本内容，单击此处输入文本，单击此处输入文本内容，单击此处输入文本内容，单击此处输入文本内容，单击此处输入文本，单击此处输入文本内容，单击此处输入文本内容。</a:t>
            </a:r>
            <a:endParaRPr lang="zh-CN" altLang="en-US" sz="14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972695" y="1686408"/>
            <a:ext cx="677108" cy="5702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壹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0015850" y="1686408"/>
            <a:ext cx="0" cy="151574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8469336" y="1686408"/>
            <a:ext cx="1569660" cy="1515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</a:t>
            </a:r>
            <a:endParaRPr lang="zh-CN" altLang="en-US" sz="1200" dirty="0"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29308" y="1675724"/>
            <a:ext cx="677108" cy="5702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7415087" y="1686408"/>
            <a:ext cx="0" cy="151574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890000" y="1686408"/>
            <a:ext cx="1569660" cy="1515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</a:t>
            </a:r>
            <a:endParaRPr lang="zh-CN" altLang="en-US" sz="1200" dirty="0"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20536" y="1710349"/>
            <a:ext cx="677108" cy="5702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902963" y="1686408"/>
            <a:ext cx="0" cy="151574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333303" y="1686408"/>
            <a:ext cx="1569660" cy="1515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</a:t>
            </a:r>
            <a:endParaRPr lang="zh-CN" altLang="en-US" sz="1200" dirty="0"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67150" y="1321646"/>
            <a:ext cx="779117" cy="4221149"/>
          </a:xfrm>
          <a:prstGeom prst="rect">
            <a:avLst/>
          </a:prstGeom>
          <a:solidFill>
            <a:srgbClr val="43797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 fontAlgn="auto">
              <a:lnSpc>
                <a:spcPct val="100000"/>
              </a:lnSpc>
            </a:pPr>
            <a:r>
              <a:rPr lang="zh-CN" altLang="en-US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单击此处输入标题</a:t>
            </a:r>
            <a:endParaRPr lang="zh-CN" altLang="en-US" sz="3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  <p:bldLst>
      <p:bldP spid="9" grpId="0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47729" y="566670"/>
            <a:ext cx="11526591" cy="5743977"/>
          </a:xfrm>
          <a:prstGeom prst="rect">
            <a:avLst/>
          </a:prstGeom>
          <a:solidFill>
            <a:srgbClr val="D7C4A6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矩形 18"/>
          <p:cNvSpPr/>
          <p:nvPr/>
        </p:nvSpPr>
        <p:spPr>
          <a:xfrm>
            <a:off x="1298921" y="1513671"/>
            <a:ext cx="2932704" cy="4211793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32"/>
          <a:stretch>
            <a:fillRect/>
          </a:stretch>
        </p:blipFill>
        <p:spPr>
          <a:xfrm>
            <a:off x="1306048" y="3769458"/>
            <a:ext cx="2874062" cy="195600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247773" y="1664440"/>
            <a:ext cx="1846659" cy="29048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单击此处输入文本内容，单击此处输入文本内容，单击此处输入文本内容，单击此处输入文本，单击此处输入文本内容，单击此处输入文本内容，单击此处输入文本内容，单击此处输入文本，</a:t>
            </a:r>
            <a:endParaRPr lang="zh-CN" altLang="en-US" sz="1200" dirty="0">
              <a:latin typeface="方正宋刻本秀楷简体" panose="02000000000000000000" charset="-122"/>
              <a:ea typeface="方正宋刻本秀楷简体" panose="02000000000000000000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200" dirty="0"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315884" y="3927674"/>
            <a:ext cx="5656921" cy="1557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单击此处输入文本内容，单击此处输入文本内容，单击此处输入文本内容，单击此处输入文本，单击此处输入文本内容，单击此处输入文本内容，单击此处输入文本</a:t>
            </a:r>
            <a:r>
              <a:rPr lang="zh-CN" altLang="en-US" sz="1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内容</a:t>
            </a:r>
            <a:r>
              <a:rPr lang="en-US" altLang="zh-CN" sz="1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</a:t>
            </a:r>
            <a:r>
              <a:rPr lang="zh-CN" altLang="en-US" sz="1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内容</a:t>
            </a:r>
            <a:r>
              <a:rPr lang="en-US" altLang="zh-CN" sz="1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</a:t>
            </a:r>
            <a:r>
              <a:rPr lang="zh-CN" altLang="en-US" sz="1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内容</a:t>
            </a:r>
            <a:endParaRPr lang="zh-CN" altLang="en-US" sz="1400" dirty="0"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276" l="407" r="100000">
                        <a14:foregroundMark x1="71545" y1="48276" x2="71545" y2="48276"/>
                        <a14:foregroundMark x1="59350" y1="77586" x2="59350" y2="7758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17653" y="1715473"/>
            <a:ext cx="1960800" cy="184921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7323244" y="1861403"/>
            <a:ext cx="3528776" cy="1557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单击此处输入文本内容，单击此处输入文本内容，单击此处输入文本内容，单击此处输入文本，单击此处输入文本内容，单击此处输入文本</a:t>
            </a:r>
            <a:r>
              <a:rPr lang="zh-CN" altLang="en-US" sz="1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内容</a:t>
            </a:r>
            <a:endParaRPr lang="zh-CN" altLang="en-US" sz="14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  <p:bldLst>
      <p:bldP spid="22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47729" y="566670"/>
            <a:ext cx="11526591" cy="5743977"/>
          </a:xfrm>
          <a:prstGeom prst="rect">
            <a:avLst/>
          </a:prstGeom>
          <a:solidFill>
            <a:srgbClr val="D7C4A6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482" y="946389"/>
            <a:ext cx="2414186" cy="474161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1636699" y="1724686"/>
            <a:ext cx="3025488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单击此处输入文本内容，单击此处输入文本内容，单击此处输入文本内容，单击此处输入文本，单击此处输入文本内容，单击此处输入文本内容。</a:t>
            </a:r>
            <a:endParaRPr lang="zh-CN" altLang="en-US" sz="12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66084" y="1724686"/>
            <a:ext cx="3025488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单击此处输入文本内容，单击此处输入文本内容，单击此处输入文本内容，单击此处输入文本，单击此处输入文本内容，单击此处输入文本内容。</a:t>
            </a:r>
            <a:endParaRPr lang="zh-CN" altLang="en-US" sz="12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63306" y="1333582"/>
            <a:ext cx="1350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03578" y="1333582"/>
            <a:ext cx="1350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36699" y="4141985"/>
            <a:ext cx="3025488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单击此处输入文本内容，单击此处输入文本内容，单击此处输入文本内容，单击此处输入文本，单击此处输入文本内容，单击此处输入文本内容。</a:t>
            </a:r>
            <a:endParaRPr lang="zh-CN" altLang="en-US" sz="12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63306" y="3750881"/>
            <a:ext cx="1350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66084" y="4141985"/>
            <a:ext cx="3025488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单击此处输入文本内容，单击此处输入文本内容，单击此处输入文本内容，单击此处输入文本，单击此处输入文本内容，单击此处输入文本内容。</a:t>
            </a:r>
            <a:endParaRPr lang="zh-CN" altLang="en-US" sz="12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92691" y="3750881"/>
            <a:ext cx="1350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  <p:bldLst>
      <p:bldP spid="7" grpId="0"/>
      <p:bldP spid="8" grpId="0"/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47729" y="566670"/>
            <a:ext cx="11526591" cy="5743977"/>
          </a:xfrm>
          <a:prstGeom prst="rect">
            <a:avLst/>
          </a:prstGeom>
          <a:solidFill>
            <a:srgbClr val="D7C4A6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15" name="PA_库_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185" y="558798"/>
            <a:ext cx="3097630" cy="57518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0" t="7684" r="11377" b="9660"/>
          <a:stretch>
            <a:fillRect/>
          </a:stretch>
        </p:blipFill>
        <p:spPr>
          <a:xfrm>
            <a:off x="3204693" y="558798"/>
            <a:ext cx="5782614" cy="5740403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669668" y="1388943"/>
            <a:ext cx="1015663" cy="2388133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第贰章</a:t>
            </a:r>
            <a:endParaRPr lang="zh-CN" altLang="en-US" sz="5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47729" y="566670"/>
            <a:ext cx="11526591" cy="5743977"/>
          </a:xfrm>
          <a:prstGeom prst="rect">
            <a:avLst/>
          </a:prstGeom>
          <a:solidFill>
            <a:srgbClr val="D7C4A6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" t="18030" r="1080" b="17182"/>
          <a:stretch>
            <a:fillRect/>
          </a:stretch>
        </p:blipFill>
        <p:spPr>
          <a:xfrm>
            <a:off x="1681821" y="1392948"/>
            <a:ext cx="2080404" cy="2068414"/>
          </a:xfrm>
          <a:prstGeom prst="ellipse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8" t="23098" r="5040" b="26385"/>
          <a:stretch>
            <a:fillRect/>
          </a:stretch>
        </p:blipFill>
        <p:spPr>
          <a:xfrm>
            <a:off x="5141897" y="1392948"/>
            <a:ext cx="2115897" cy="2108059"/>
          </a:xfrm>
          <a:prstGeom prst="ellipse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3" t="16996" r="34854" b="19154"/>
          <a:stretch>
            <a:fillRect/>
          </a:stretch>
        </p:blipFill>
        <p:spPr>
          <a:xfrm>
            <a:off x="8380478" y="1433001"/>
            <a:ext cx="2084769" cy="2089778"/>
          </a:xfrm>
          <a:prstGeom prst="ellipse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566251" y="4037436"/>
            <a:ext cx="2241554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输入文本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内容</a:t>
            </a:r>
            <a:endParaRPr lang="zh-CN" altLang="en-US" sz="12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46775" y="3646332"/>
            <a:ext cx="1350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41897" y="4064285"/>
            <a:ext cx="2169837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文本内容</a:t>
            </a:r>
            <a:endParaRPr lang="zh-CN" altLang="en-US" sz="12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52652" y="3673181"/>
            <a:ext cx="1350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87330" y="4042513"/>
            <a:ext cx="2241554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文本内容</a:t>
            </a:r>
            <a:endParaRPr lang="zh-CN" altLang="en-US" sz="12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28213" y="3651409"/>
            <a:ext cx="1350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  <p:bldLst>
      <p:bldP spid="8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47729" y="566670"/>
            <a:ext cx="11526591" cy="5743977"/>
          </a:xfrm>
          <a:prstGeom prst="rect">
            <a:avLst/>
          </a:prstGeom>
          <a:solidFill>
            <a:srgbClr val="D7C4A6"/>
          </a:solidFill>
          <a:ln>
            <a:noFill/>
          </a:ln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43"/>
          <a:stretch>
            <a:fillRect/>
          </a:stretch>
        </p:blipFill>
        <p:spPr>
          <a:xfrm>
            <a:off x="1352282" y="1396839"/>
            <a:ext cx="2797205" cy="405554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4975544" y="1396839"/>
            <a:ext cx="5860958" cy="119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单击此处输入文本内容，单击此处输入文本内容，单击此处输入文本内容，单击此处输入文本，单击此处输入文本内容，单击此处输入文本内容，单击此处输入文本</a:t>
            </a:r>
            <a:r>
              <a:rPr lang="zh-CN" altLang="en-US" sz="1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内容</a:t>
            </a:r>
            <a:endParaRPr lang="zh-CN" altLang="en-US" sz="14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61627" y="2701710"/>
            <a:ext cx="745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壹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40225" y="2613222"/>
            <a:ext cx="5273151" cy="824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单击此处输入文本内容，单击此处输入文本内容，单击此处输入文本内容，单击此处输入文本，单击此处输入文本内容。</a:t>
            </a:r>
            <a:endParaRPr lang="zh-CN" altLang="en-US" sz="14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75544" y="3654174"/>
            <a:ext cx="745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54142" y="3595182"/>
            <a:ext cx="5282360" cy="824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单击此处输入文本内容，单击此处输入文本内容，单击此处输入文本内容，单击此处输入文本，单击此处输入文本内容。</a:t>
            </a:r>
            <a:endParaRPr lang="zh-CN" altLang="en-US" sz="14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75544" y="4739661"/>
            <a:ext cx="745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54142" y="4628205"/>
            <a:ext cx="5259234" cy="824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单击此处输入文本内容，单击此处输入文本内容，单击此处输入文本内容，单击此处输入文本，单击此处输入文本内容。</a:t>
            </a:r>
            <a:endParaRPr lang="zh-CN" altLang="en-US" sz="14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  <p:bldLst>
      <p:bldP spid="6" grpId="0"/>
      <p:bldP spid="8" grpId="0"/>
      <p:bldP spid="10" grpId="0"/>
      <p:bldP spid="12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3041</Words>
  <Application>WPS 演示</Application>
  <PresentationFormat>宽屏</PresentationFormat>
  <Paragraphs>183</Paragraphs>
  <Slides>19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楷体</vt:lpstr>
      <vt:lpstr>方正宋刻本秀楷简体</vt:lpstr>
      <vt:lpstr>Calibri</vt:lpstr>
      <vt:lpstr>微软雅黑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2018-05-12T14:55:51Z</dcterms:created>
  <dcterms:modified xsi:type="dcterms:W3CDTF">2018-05-12T14:56:04Z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