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75" r:id="rId4"/>
    <p:sldId id="259" r:id="rId5"/>
    <p:sldId id="285" r:id="rId6"/>
    <p:sldId id="286" r:id="rId7"/>
    <p:sldId id="287" r:id="rId8"/>
    <p:sldId id="282" r:id="rId9"/>
    <p:sldId id="263" r:id="rId10"/>
    <p:sldId id="288" r:id="rId11"/>
    <p:sldId id="289" r:id="rId12"/>
    <p:sldId id="290" r:id="rId13"/>
    <p:sldId id="283" r:id="rId14"/>
    <p:sldId id="268" r:id="rId15"/>
    <p:sldId id="291" r:id="rId16"/>
    <p:sldId id="292" r:id="rId17"/>
    <p:sldId id="293" r:id="rId18"/>
    <p:sldId id="294" r:id="rId19"/>
    <p:sldId id="284" r:id="rId20"/>
    <p:sldId id="272" r:id="rId21"/>
    <p:sldId id="295" r:id="rId22"/>
    <p:sldId id="296" r:id="rId23"/>
    <p:sldId id="297" r:id="rId24"/>
    <p:sldId id="298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7373"/>
    <a:srgbClr val="04712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6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开盘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783-47E9-BF43-851F9DFA8A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盘高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783-47E9-BF43-851F9DFA8AE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盘低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783-47E9-BF43-851F9DFA8AE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收盘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783-47E9-BF43-851F9DFA8A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rgbClr val="737373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upBars>
          <c:downBars>
            <c:spPr>
              <a:solidFill>
                <a:schemeClr val="bg2">
                  <a:lumMod val="10000"/>
                </a:schemeClr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downBars>
        </c:upDownBars>
        <c:axId val="965646584"/>
        <c:axId val="965643960"/>
      </c:stockChart>
      <c:dateAx>
        <c:axId val="96564658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643960"/>
        <c:crosses val="autoZero"/>
        <c:auto val="1"/>
        <c:lblOffset val="100"/>
        <c:baseTimeUnit val="days"/>
      </c:dateAx>
      <c:valAx>
        <c:axId val="965643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646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9ACF61-421B-4C0A-AE16-445B9AE90437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00766-8098-4D23-A48B-D04E164378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28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1pPr>
    <a:lvl2pPr marL="344729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2pPr>
    <a:lvl3pPr marL="689458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3pPr>
    <a:lvl4pPr marL="1034186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4pPr>
    <a:lvl5pPr marL="1378915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5pPr>
    <a:lvl6pPr marL="1723644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6pPr>
    <a:lvl7pPr marL="2068373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7pPr>
    <a:lvl8pPr marL="2413102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8pPr>
    <a:lvl9pPr marL="275783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518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365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2740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933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5274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6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63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274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73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776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386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5184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9820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1616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747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291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99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215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578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617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3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455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021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0766-8098-4D23-A48B-D04E164378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981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28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900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2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412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796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07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434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302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971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347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09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37CA8-6B3A-443A-AF9B-ACEAF0F8D573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A7C73-7E9E-4F7A-B73C-DBA1A9D6B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292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4F5311D-7E49-49B4-BFCB-4AD143BE509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6D9BECC-27FA-4D1A-82A9-31EADBFD7EBC}"/>
              </a:ext>
            </a:extLst>
          </p:cNvPr>
          <p:cNvSpPr txBox="1"/>
          <p:nvPr/>
        </p:nvSpPr>
        <p:spPr>
          <a:xfrm>
            <a:off x="570974" y="1422532"/>
            <a:ext cx="5202810" cy="4801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/>
              </a:rPr>
              <a:t>The user can demonstrate on a projector or computer or print the it into a film to be used in a wider field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C2FC0D-82AF-4A1E-91A6-9B169407B690}"/>
              </a:ext>
            </a:extLst>
          </p:cNvPr>
          <p:cNvSpPr txBox="1"/>
          <p:nvPr/>
        </p:nvSpPr>
        <p:spPr>
          <a:xfrm>
            <a:off x="547262" y="751838"/>
            <a:ext cx="585609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defRPr/>
            </a:pPr>
            <a:r>
              <a:rPr lang="zh-CN" altLang="en-US" sz="28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黑色简约风企业宣传</a:t>
            </a:r>
            <a:r>
              <a:rPr lang="en-US" altLang="zh-CN" sz="28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PPT</a:t>
            </a:r>
            <a:r>
              <a:rPr lang="zh-CN" altLang="en-US" sz="28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模板</a:t>
            </a:r>
          </a:p>
        </p:txBody>
      </p:sp>
      <p:pic>
        <p:nvPicPr>
          <p:cNvPr id="9" name="王喆 - 星晴">
            <a:hlinkClick r:id="" action="ppaction://media"/>
            <a:extLst>
              <a:ext uri="{FF2B5EF4-FFF2-40B4-BE49-F238E27FC236}">
                <a16:creationId xmlns:a16="http://schemas.microsoft.com/office/drawing/2014/main" id="{5203FF71-C926-4D20-855A-6495B7F757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26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72901" y="568959"/>
            <a:ext cx="609600" cy="6096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4642221-B394-44D0-8ADC-E6B37C4E24B2}"/>
              </a:ext>
            </a:extLst>
          </p:cNvPr>
          <p:cNvSpPr txBox="1"/>
          <p:nvPr/>
        </p:nvSpPr>
        <p:spPr>
          <a:xfrm>
            <a:off x="6205203" y="4015115"/>
            <a:ext cx="2698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Elephant" panose="02020904090505020303" pitchFamily="18" charset="0"/>
                <a:ea typeface="Adobe Gothic Std B" panose="020B0800000000000000" pitchFamily="34" charset="-128"/>
              </a:rPr>
              <a:t>2019</a:t>
            </a:r>
            <a:endParaRPr lang="zh-CN" altLang="en-US" sz="48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AFBE49-B643-4356-8F32-FDF951D038F9}"/>
              </a:ext>
            </a:extLst>
          </p:cNvPr>
          <p:cNvSpPr txBox="1"/>
          <p:nvPr/>
        </p:nvSpPr>
        <p:spPr>
          <a:xfrm>
            <a:off x="135746" y="2026068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</a:t>
            </a:r>
            <a:r>
              <a:rPr lang="zh-CN" altLang="en-US" sz="1000" b="1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：猪七爷素材</a:t>
            </a:r>
            <a:endParaRPr lang="zh-CN" altLang="en-US" sz="1000" b="1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C321FC-F297-4F16-8C4C-0C7A8ADC5EE3}"/>
              </a:ext>
            </a:extLst>
          </p:cNvPr>
          <p:cNvSpPr txBox="1"/>
          <p:nvPr/>
        </p:nvSpPr>
        <p:spPr>
          <a:xfrm>
            <a:off x="1467759" y="2026896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部门：宣传部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A449260-AACE-42AB-9CFF-5A9AF985DFA8}"/>
              </a:ext>
            </a:extLst>
          </p:cNvPr>
          <p:cNvSpPr txBox="1"/>
          <p:nvPr/>
        </p:nvSpPr>
        <p:spPr>
          <a:xfrm>
            <a:off x="2986244" y="2026068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2019.9.9</a:t>
            </a:r>
            <a:endParaRPr lang="zh-CN" altLang="en-US" sz="1000" b="1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909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decel="48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50"/>
                            </p:stCondLst>
                            <p:childTnLst>
                              <p:par>
                                <p:cTn id="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  <p:bldP spid="8" grpId="0"/>
      <p:bldP spid="14" grpId="0"/>
      <p:bldP spid="10" grpId="0"/>
      <p:bldP spid="11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C97C6A9-DC30-47D0-B5F9-B464EA463A60}"/>
              </a:ext>
            </a:extLst>
          </p:cNvPr>
          <p:cNvSpPr txBox="1"/>
          <p:nvPr/>
        </p:nvSpPr>
        <p:spPr>
          <a:xfrm>
            <a:off x="160236" y="179156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02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7CC1CD-DA79-4F30-8DC8-40CB536F460F}"/>
              </a:ext>
            </a:extLst>
          </p:cNvPr>
          <p:cNvSpPr/>
          <p:nvPr/>
        </p:nvSpPr>
        <p:spPr>
          <a:xfrm>
            <a:off x="513807" y="20144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8F84C72-BCE3-4FB6-B409-B087EE309F8B}"/>
              </a:ext>
            </a:extLst>
          </p:cNvPr>
          <p:cNvSpPr/>
          <p:nvPr/>
        </p:nvSpPr>
        <p:spPr>
          <a:xfrm>
            <a:off x="1062580" y="179156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366294E-01C4-44DA-BAF0-BDED132AD2F7}"/>
              </a:ext>
            </a:extLst>
          </p:cNvPr>
          <p:cNvCxnSpPr/>
          <p:nvPr/>
        </p:nvCxnSpPr>
        <p:spPr>
          <a:xfrm>
            <a:off x="746836" y="2386824"/>
            <a:ext cx="7605215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1CDA53D5-59FE-4966-A5AE-1433C8D4F945}"/>
              </a:ext>
            </a:extLst>
          </p:cNvPr>
          <p:cNvSpPr/>
          <p:nvPr/>
        </p:nvSpPr>
        <p:spPr>
          <a:xfrm>
            <a:off x="1238003" y="2332824"/>
            <a:ext cx="108000" cy="108000"/>
          </a:xfrm>
          <a:prstGeom prst="ellipse">
            <a:avLst/>
          </a:prstGeom>
          <a:solidFill>
            <a:srgbClr val="0A01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3405C33-2A4A-4C8F-8B1B-C53575B0DD67}"/>
              </a:ext>
            </a:extLst>
          </p:cNvPr>
          <p:cNvSpPr/>
          <p:nvPr/>
        </p:nvSpPr>
        <p:spPr>
          <a:xfrm>
            <a:off x="7725416" y="2332824"/>
            <a:ext cx="108000" cy="108000"/>
          </a:xfrm>
          <a:prstGeom prst="ellipse">
            <a:avLst/>
          </a:prstGeom>
          <a:solidFill>
            <a:srgbClr val="737373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98A54C8-2E01-445C-B1F6-9CB6E9EAFD54}"/>
              </a:ext>
            </a:extLst>
          </p:cNvPr>
          <p:cNvSpPr/>
          <p:nvPr/>
        </p:nvSpPr>
        <p:spPr>
          <a:xfrm>
            <a:off x="3401459" y="2332824"/>
            <a:ext cx="108000" cy="108000"/>
          </a:xfrm>
          <a:prstGeom prst="ellipse">
            <a:avLst/>
          </a:prstGeom>
          <a:solidFill>
            <a:srgbClr val="737373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06872D1-E4DA-4C1C-8383-FDD3459965E7}"/>
              </a:ext>
            </a:extLst>
          </p:cNvPr>
          <p:cNvSpPr/>
          <p:nvPr/>
        </p:nvSpPr>
        <p:spPr>
          <a:xfrm>
            <a:off x="5568029" y="2332824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10" name="文本框 7">
            <a:extLst>
              <a:ext uri="{FF2B5EF4-FFF2-40B4-BE49-F238E27FC236}">
                <a16:creationId xmlns:a16="http://schemas.microsoft.com/office/drawing/2014/main" id="{A773D4D7-BF85-4F1C-8957-D20BCA9785CE}"/>
              </a:ext>
            </a:extLst>
          </p:cNvPr>
          <p:cNvSpPr txBox="1"/>
          <p:nvPr/>
        </p:nvSpPr>
        <p:spPr>
          <a:xfrm>
            <a:off x="1057368" y="2549378"/>
            <a:ext cx="479939" cy="253915"/>
          </a:xfrm>
          <a:prstGeom prst="rect">
            <a:avLst/>
          </a:prstGeom>
          <a:noFill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2016</a:t>
            </a:r>
          </a:p>
        </p:txBody>
      </p:sp>
      <p:sp>
        <p:nvSpPr>
          <p:cNvPr id="11" name="文本框 8">
            <a:extLst>
              <a:ext uri="{FF2B5EF4-FFF2-40B4-BE49-F238E27FC236}">
                <a16:creationId xmlns:a16="http://schemas.microsoft.com/office/drawing/2014/main" id="{B55F9D52-9EA4-41DD-8AB7-2EFD9896E990}"/>
              </a:ext>
            </a:extLst>
          </p:cNvPr>
          <p:cNvSpPr txBox="1"/>
          <p:nvPr/>
        </p:nvSpPr>
        <p:spPr>
          <a:xfrm>
            <a:off x="3218744" y="2549378"/>
            <a:ext cx="479939" cy="253915"/>
          </a:xfrm>
          <a:prstGeom prst="rect">
            <a:avLst/>
          </a:prstGeom>
          <a:noFill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2017</a:t>
            </a:r>
          </a:p>
        </p:txBody>
      </p:sp>
      <p:sp>
        <p:nvSpPr>
          <p:cNvPr id="12" name="文本框 9">
            <a:extLst>
              <a:ext uri="{FF2B5EF4-FFF2-40B4-BE49-F238E27FC236}">
                <a16:creationId xmlns:a16="http://schemas.microsoft.com/office/drawing/2014/main" id="{B1764938-6BFE-4740-BD39-3039A83BA131}"/>
              </a:ext>
            </a:extLst>
          </p:cNvPr>
          <p:cNvSpPr txBox="1"/>
          <p:nvPr/>
        </p:nvSpPr>
        <p:spPr>
          <a:xfrm>
            <a:off x="5391923" y="2549378"/>
            <a:ext cx="479939" cy="253915"/>
          </a:xfrm>
          <a:prstGeom prst="rect">
            <a:avLst/>
          </a:prstGeom>
          <a:noFill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2018</a:t>
            </a:r>
          </a:p>
        </p:txBody>
      </p:sp>
      <p:sp>
        <p:nvSpPr>
          <p:cNvPr id="13" name="文本框 10">
            <a:extLst>
              <a:ext uri="{FF2B5EF4-FFF2-40B4-BE49-F238E27FC236}">
                <a16:creationId xmlns:a16="http://schemas.microsoft.com/office/drawing/2014/main" id="{54374C3B-BA98-4755-8FCD-F44005FB8005}"/>
              </a:ext>
            </a:extLst>
          </p:cNvPr>
          <p:cNvSpPr txBox="1"/>
          <p:nvPr/>
        </p:nvSpPr>
        <p:spPr>
          <a:xfrm>
            <a:off x="7544393" y="2549378"/>
            <a:ext cx="479939" cy="253915"/>
          </a:xfrm>
          <a:prstGeom prst="rect">
            <a:avLst/>
          </a:prstGeom>
          <a:noFill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2019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606822C-0ADA-47BC-AFA7-7CC2EB0A1A92}"/>
              </a:ext>
            </a:extLst>
          </p:cNvPr>
          <p:cNvGrpSpPr/>
          <p:nvPr/>
        </p:nvGrpSpPr>
        <p:grpSpPr>
          <a:xfrm>
            <a:off x="1153618" y="1891786"/>
            <a:ext cx="519539" cy="348522"/>
            <a:chOff x="973326" y="2863938"/>
            <a:chExt cx="1608939" cy="107932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DF2CC2A-BE42-48DE-BC81-B2A276674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326" y="3755374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523A340-E7B3-4A9C-B788-AA292A29E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4777" y="375537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4E17106-141C-438A-9EAD-5FCD12FE2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862" y="352943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F4B0E48-34EE-4AD7-B3B7-33B4FCC7A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28" y="3755374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8693C64-2ACF-4B2E-B29A-0212744EF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7679" y="375537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38A3218-D0B8-4150-9FBB-BA527F7BA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764" y="352943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74F96D2-933C-4714-B393-C758C1593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001" y="3530622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7E0B210-8A0A-413F-AC5B-3C6164448A21}"/>
                </a:ext>
              </a:extLst>
            </p:cNvPr>
            <p:cNvGrpSpPr/>
            <p:nvPr/>
          </p:nvGrpSpPr>
          <p:grpSpPr>
            <a:xfrm>
              <a:off x="1383073" y="2863938"/>
              <a:ext cx="786037" cy="614701"/>
              <a:chOff x="1383073" y="2863938"/>
              <a:chExt cx="786037" cy="614701"/>
            </a:xfrm>
            <a:grpFill/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019D8DFA-091E-47D2-AA35-6414C50001EF}"/>
                  </a:ext>
                </a:extLst>
              </p:cNvPr>
              <p:cNvGrpSpPr/>
              <p:nvPr/>
            </p:nvGrpSpPr>
            <p:grpSpPr>
              <a:xfrm>
                <a:off x="1946125" y="2863938"/>
                <a:ext cx="217618" cy="231887"/>
                <a:chOff x="6651998" y="2093912"/>
                <a:chExt cx="217618" cy="231887"/>
              </a:xfrm>
              <a:grpFill/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6DE3CF2-1DD3-4038-9529-F0F200F600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5511" y="2162884"/>
                  <a:ext cx="164105" cy="162915"/>
                </a:xfrm>
                <a:custGeom>
                  <a:avLst/>
                  <a:gdLst>
                    <a:gd name="T0" fmla="*/ 45 w 138"/>
                    <a:gd name="T1" fmla="*/ 91 h 137"/>
                    <a:gd name="T2" fmla="*/ 69 w 138"/>
                    <a:gd name="T3" fmla="*/ 137 h 137"/>
                    <a:gd name="T4" fmla="*/ 93 w 138"/>
                    <a:gd name="T5" fmla="*/ 91 h 137"/>
                    <a:gd name="T6" fmla="*/ 138 w 138"/>
                    <a:gd name="T7" fmla="*/ 67 h 137"/>
                    <a:gd name="T8" fmla="*/ 93 w 138"/>
                    <a:gd name="T9" fmla="*/ 43 h 137"/>
                    <a:gd name="T10" fmla="*/ 69 w 138"/>
                    <a:gd name="T11" fmla="*/ 0 h 137"/>
                    <a:gd name="T12" fmla="*/ 45 w 138"/>
                    <a:gd name="T13" fmla="*/ 43 h 137"/>
                    <a:gd name="T14" fmla="*/ 0 w 138"/>
                    <a:gd name="T15" fmla="*/ 67 h 137"/>
                    <a:gd name="T16" fmla="*/ 45 w 138"/>
                    <a:gd name="T17" fmla="*/ 9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7">
                      <a:moveTo>
                        <a:pt x="45" y="91"/>
                      </a:moveTo>
                      <a:lnTo>
                        <a:pt x="69" y="137"/>
                      </a:lnTo>
                      <a:lnTo>
                        <a:pt x="93" y="91"/>
                      </a:lnTo>
                      <a:lnTo>
                        <a:pt x="138" y="67"/>
                      </a:lnTo>
                      <a:lnTo>
                        <a:pt x="93" y="43"/>
                      </a:lnTo>
                      <a:lnTo>
                        <a:pt x="69" y="0"/>
                      </a:lnTo>
                      <a:lnTo>
                        <a:pt x="45" y="43"/>
                      </a:lnTo>
                      <a:lnTo>
                        <a:pt x="0" y="6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A379880D-0B98-4A62-9D6D-691FAD1A4D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998" y="2093912"/>
                  <a:ext cx="96322" cy="99890"/>
                </a:xfrm>
                <a:custGeom>
                  <a:avLst/>
                  <a:gdLst>
                    <a:gd name="T0" fmla="*/ 40 w 81"/>
                    <a:gd name="T1" fmla="*/ 84 h 84"/>
                    <a:gd name="T2" fmla="*/ 54 w 81"/>
                    <a:gd name="T3" fmla="*/ 58 h 84"/>
                    <a:gd name="T4" fmla="*/ 81 w 81"/>
                    <a:gd name="T5" fmla="*/ 43 h 84"/>
                    <a:gd name="T6" fmla="*/ 54 w 81"/>
                    <a:gd name="T7" fmla="*/ 29 h 84"/>
                    <a:gd name="T8" fmla="*/ 40 w 81"/>
                    <a:gd name="T9" fmla="*/ 0 h 84"/>
                    <a:gd name="T10" fmla="*/ 26 w 81"/>
                    <a:gd name="T11" fmla="*/ 29 h 84"/>
                    <a:gd name="T12" fmla="*/ 0 w 81"/>
                    <a:gd name="T13" fmla="*/ 43 h 84"/>
                    <a:gd name="T14" fmla="*/ 26 w 81"/>
                    <a:gd name="T15" fmla="*/ 58 h 84"/>
                    <a:gd name="T16" fmla="*/ 40 w 81"/>
                    <a:gd name="T1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4">
                      <a:moveTo>
                        <a:pt x="40" y="84"/>
                      </a:moveTo>
                      <a:lnTo>
                        <a:pt x="54" y="58"/>
                      </a:lnTo>
                      <a:lnTo>
                        <a:pt x="81" y="43"/>
                      </a:lnTo>
                      <a:lnTo>
                        <a:pt x="54" y="29"/>
                      </a:lnTo>
                      <a:lnTo>
                        <a:pt x="40" y="0"/>
                      </a:lnTo>
                      <a:lnTo>
                        <a:pt x="26" y="29"/>
                      </a:lnTo>
                      <a:lnTo>
                        <a:pt x="0" y="43"/>
                      </a:lnTo>
                      <a:lnTo>
                        <a:pt x="26" y="58"/>
                      </a:lnTo>
                      <a:lnTo>
                        <a:pt x="4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7D3CFBD-45E5-4354-A570-30F77FA23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3073" y="3290751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5529CB04-48BB-409B-973B-D6C0BDB01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4524" y="3290751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F3B57E0-DC03-4ABF-AB50-9874D2B2E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609" y="3064810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D93144C-A080-4817-AEC9-84C3505C15FE}"/>
              </a:ext>
            </a:extLst>
          </p:cNvPr>
          <p:cNvGrpSpPr/>
          <p:nvPr/>
        </p:nvGrpSpPr>
        <p:grpSpPr>
          <a:xfrm>
            <a:off x="3141461" y="1776605"/>
            <a:ext cx="651449" cy="450390"/>
            <a:chOff x="3623783" y="2530716"/>
            <a:chExt cx="2017446" cy="1394796"/>
          </a:xfrm>
          <a:solidFill>
            <a:srgbClr val="737373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B904A0E-EE47-420C-8467-66FAB4E73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783" y="3737624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7E3E517-9132-4BFD-837E-BEA76B645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234" y="373762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1379E99-542E-491C-863C-AD41A7B6A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8319" y="351168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92120B1-DD85-468B-8518-311276247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685" y="3737624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5BC3D6A-18A8-4D27-8B2A-9BA68552C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8136" y="373762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5FAE6C4-CDE8-4398-8E60-39B330F78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221" y="351168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6F0CE71-93D9-45A4-B9F5-08FBBB397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2458" y="3512872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99B8A7D-543F-4324-96ED-0A75D11D8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530" y="3273001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D70B121-4CFF-4A1A-835B-555A2827F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981" y="3273001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BA72AB2-D0AD-4057-9641-A46BEBFF7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8066" y="3047060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F2E3DFB-FDE5-41BD-B367-0040B86AC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43" y="373762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BEC28C4-0D73-4D21-BEFD-2067F56D6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728" y="351168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B57D743-C79E-4030-8BCC-8777AC757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3488" y="3273001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D3A845-AA5D-4586-A610-14187DCCF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6573" y="3047060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25B8FA-5AE4-450D-B96A-9FB40F363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3456" y="2825149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C90442D-0EE7-4869-96BB-A63082F59257}"/>
                </a:ext>
              </a:extLst>
            </p:cNvPr>
            <p:cNvGrpSpPr/>
            <p:nvPr/>
          </p:nvGrpSpPr>
          <p:grpSpPr>
            <a:xfrm>
              <a:off x="4761835" y="2530716"/>
              <a:ext cx="275350" cy="375591"/>
              <a:chOff x="4956568" y="2530716"/>
              <a:chExt cx="275350" cy="375591"/>
            </a:xfrm>
            <a:grpFill/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150CEDB8-7B34-49BB-91C3-9DF492633935}"/>
                  </a:ext>
                </a:extLst>
              </p:cNvPr>
              <p:cNvGrpSpPr/>
              <p:nvPr/>
            </p:nvGrpSpPr>
            <p:grpSpPr>
              <a:xfrm>
                <a:off x="4956568" y="2674420"/>
                <a:ext cx="217618" cy="231887"/>
                <a:chOff x="6651998" y="2093912"/>
                <a:chExt cx="217618" cy="231887"/>
              </a:xfrm>
              <a:grpFill/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98C3B4D3-41CA-4EDC-8702-2BBB2C885F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5511" y="2162884"/>
                  <a:ext cx="164105" cy="162915"/>
                </a:xfrm>
                <a:custGeom>
                  <a:avLst/>
                  <a:gdLst>
                    <a:gd name="T0" fmla="*/ 45 w 138"/>
                    <a:gd name="T1" fmla="*/ 91 h 137"/>
                    <a:gd name="T2" fmla="*/ 69 w 138"/>
                    <a:gd name="T3" fmla="*/ 137 h 137"/>
                    <a:gd name="T4" fmla="*/ 93 w 138"/>
                    <a:gd name="T5" fmla="*/ 91 h 137"/>
                    <a:gd name="T6" fmla="*/ 138 w 138"/>
                    <a:gd name="T7" fmla="*/ 67 h 137"/>
                    <a:gd name="T8" fmla="*/ 93 w 138"/>
                    <a:gd name="T9" fmla="*/ 43 h 137"/>
                    <a:gd name="T10" fmla="*/ 69 w 138"/>
                    <a:gd name="T11" fmla="*/ 0 h 137"/>
                    <a:gd name="T12" fmla="*/ 45 w 138"/>
                    <a:gd name="T13" fmla="*/ 43 h 137"/>
                    <a:gd name="T14" fmla="*/ 0 w 138"/>
                    <a:gd name="T15" fmla="*/ 67 h 137"/>
                    <a:gd name="T16" fmla="*/ 45 w 138"/>
                    <a:gd name="T17" fmla="*/ 9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7">
                      <a:moveTo>
                        <a:pt x="45" y="91"/>
                      </a:moveTo>
                      <a:lnTo>
                        <a:pt x="69" y="137"/>
                      </a:lnTo>
                      <a:lnTo>
                        <a:pt x="93" y="91"/>
                      </a:lnTo>
                      <a:lnTo>
                        <a:pt x="138" y="67"/>
                      </a:lnTo>
                      <a:lnTo>
                        <a:pt x="93" y="43"/>
                      </a:lnTo>
                      <a:lnTo>
                        <a:pt x="69" y="0"/>
                      </a:lnTo>
                      <a:lnTo>
                        <a:pt x="45" y="43"/>
                      </a:lnTo>
                      <a:lnTo>
                        <a:pt x="0" y="6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F965EFFB-41D2-41E4-93A3-77E02C65EE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998" y="2093912"/>
                  <a:ext cx="96322" cy="99890"/>
                </a:xfrm>
                <a:custGeom>
                  <a:avLst/>
                  <a:gdLst>
                    <a:gd name="T0" fmla="*/ 40 w 81"/>
                    <a:gd name="T1" fmla="*/ 84 h 84"/>
                    <a:gd name="T2" fmla="*/ 54 w 81"/>
                    <a:gd name="T3" fmla="*/ 58 h 84"/>
                    <a:gd name="T4" fmla="*/ 81 w 81"/>
                    <a:gd name="T5" fmla="*/ 43 h 84"/>
                    <a:gd name="T6" fmla="*/ 54 w 81"/>
                    <a:gd name="T7" fmla="*/ 29 h 84"/>
                    <a:gd name="T8" fmla="*/ 40 w 81"/>
                    <a:gd name="T9" fmla="*/ 0 h 84"/>
                    <a:gd name="T10" fmla="*/ 26 w 81"/>
                    <a:gd name="T11" fmla="*/ 29 h 84"/>
                    <a:gd name="T12" fmla="*/ 0 w 81"/>
                    <a:gd name="T13" fmla="*/ 43 h 84"/>
                    <a:gd name="T14" fmla="*/ 26 w 81"/>
                    <a:gd name="T15" fmla="*/ 58 h 84"/>
                    <a:gd name="T16" fmla="*/ 40 w 81"/>
                    <a:gd name="T1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4">
                      <a:moveTo>
                        <a:pt x="40" y="84"/>
                      </a:moveTo>
                      <a:lnTo>
                        <a:pt x="54" y="58"/>
                      </a:lnTo>
                      <a:lnTo>
                        <a:pt x="81" y="43"/>
                      </a:lnTo>
                      <a:lnTo>
                        <a:pt x="54" y="29"/>
                      </a:lnTo>
                      <a:lnTo>
                        <a:pt x="40" y="0"/>
                      </a:lnTo>
                      <a:lnTo>
                        <a:pt x="26" y="29"/>
                      </a:lnTo>
                      <a:lnTo>
                        <a:pt x="0" y="43"/>
                      </a:lnTo>
                      <a:lnTo>
                        <a:pt x="26" y="58"/>
                      </a:lnTo>
                      <a:lnTo>
                        <a:pt x="4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DDFEDC9C-8AFE-4718-AD46-DE31AF3A220C}"/>
                  </a:ext>
                </a:extLst>
              </p:cNvPr>
              <p:cNvGrpSpPr/>
              <p:nvPr/>
            </p:nvGrpSpPr>
            <p:grpSpPr>
              <a:xfrm>
                <a:off x="5014300" y="2530716"/>
                <a:ext cx="217618" cy="231887"/>
                <a:chOff x="6651998" y="2093912"/>
                <a:chExt cx="217618" cy="231887"/>
              </a:xfrm>
              <a:grpFill/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77F97848-C00F-43BC-BDD1-54F9DD5060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5511" y="2162884"/>
                  <a:ext cx="164105" cy="162915"/>
                </a:xfrm>
                <a:custGeom>
                  <a:avLst/>
                  <a:gdLst>
                    <a:gd name="T0" fmla="*/ 45 w 138"/>
                    <a:gd name="T1" fmla="*/ 91 h 137"/>
                    <a:gd name="T2" fmla="*/ 69 w 138"/>
                    <a:gd name="T3" fmla="*/ 137 h 137"/>
                    <a:gd name="T4" fmla="*/ 93 w 138"/>
                    <a:gd name="T5" fmla="*/ 91 h 137"/>
                    <a:gd name="T6" fmla="*/ 138 w 138"/>
                    <a:gd name="T7" fmla="*/ 67 h 137"/>
                    <a:gd name="T8" fmla="*/ 93 w 138"/>
                    <a:gd name="T9" fmla="*/ 43 h 137"/>
                    <a:gd name="T10" fmla="*/ 69 w 138"/>
                    <a:gd name="T11" fmla="*/ 0 h 137"/>
                    <a:gd name="T12" fmla="*/ 45 w 138"/>
                    <a:gd name="T13" fmla="*/ 43 h 137"/>
                    <a:gd name="T14" fmla="*/ 0 w 138"/>
                    <a:gd name="T15" fmla="*/ 67 h 137"/>
                    <a:gd name="T16" fmla="*/ 45 w 138"/>
                    <a:gd name="T17" fmla="*/ 9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7">
                      <a:moveTo>
                        <a:pt x="45" y="91"/>
                      </a:moveTo>
                      <a:lnTo>
                        <a:pt x="69" y="137"/>
                      </a:lnTo>
                      <a:lnTo>
                        <a:pt x="93" y="91"/>
                      </a:lnTo>
                      <a:lnTo>
                        <a:pt x="138" y="67"/>
                      </a:lnTo>
                      <a:lnTo>
                        <a:pt x="93" y="43"/>
                      </a:lnTo>
                      <a:lnTo>
                        <a:pt x="69" y="0"/>
                      </a:lnTo>
                      <a:lnTo>
                        <a:pt x="45" y="43"/>
                      </a:lnTo>
                      <a:lnTo>
                        <a:pt x="0" y="6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95A8DF90-A090-4545-B05D-BF1AFD1420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998" y="2093912"/>
                  <a:ext cx="96322" cy="99890"/>
                </a:xfrm>
                <a:custGeom>
                  <a:avLst/>
                  <a:gdLst>
                    <a:gd name="T0" fmla="*/ 40 w 81"/>
                    <a:gd name="T1" fmla="*/ 84 h 84"/>
                    <a:gd name="T2" fmla="*/ 54 w 81"/>
                    <a:gd name="T3" fmla="*/ 58 h 84"/>
                    <a:gd name="T4" fmla="*/ 81 w 81"/>
                    <a:gd name="T5" fmla="*/ 43 h 84"/>
                    <a:gd name="T6" fmla="*/ 54 w 81"/>
                    <a:gd name="T7" fmla="*/ 29 h 84"/>
                    <a:gd name="T8" fmla="*/ 40 w 81"/>
                    <a:gd name="T9" fmla="*/ 0 h 84"/>
                    <a:gd name="T10" fmla="*/ 26 w 81"/>
                    <a:gd name="T11" fmla="*/ 29 h 84"/>
                    <a:gd name="T12" fmla="*/ 0 w 81"/>
                    <a:gd name="T13" fmla="*/ 43 h 84"/>
                    <a:gd name="T14" fmla="*/ 26 w 81"/>
                    <a:gd name="T15" fmla="*/ 58 h 84"/>
                    <a:gd name="T16" fmla="*/ 40 w 81"/>
                    <a:gd name="T1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4">
                      <a:moveTo>
                        <a:pt x="40" y="84"/>
                      </a:moveTo>
                      <a:lnTo>
                        <a:pt x="54" y="58"/>
                      </a:lnTo>
                      <a:lnTo>
                        <a:pt x="81" y="43"/>
                      </a:lnTo>
                      <a:lnTo>
                        <a:pt x="54" y="29"/>
                      </a:lnTo>
                      <a:lnTo>
                        <a:pt x="40" y="0"/>
                      </a:lnTo>
                      <a:lnTo>
                        <a:pt x="26" y="29"/>
                      </a:lnTo>
                      <a:lnTo>
                        <a:pt x="0" y="43"/>
                      </a:lnTo>
                      <a:lnTo>
                        <a:pt x="26" y="58"/>
                      </a:lnTo>
                      <a:lnTo>
                        <a:pt x="4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2B96885-9A69-4F79-BE47-9FF462B4562B}"/>
              </a:ext>
            </a:extLst>
          </p:cNvPr>
          <p:cNvGrpSpPr/>
          <p:nvPr/>
        </p:nvGrpSpPr>
        <p:grpSpPr>
          <a:xfrm>
            <a:off x="7438032" y="1787774"/>
            <a:ext cx="651449" cy="382075"/>
            <a:chOff x="9352544" y="2666084"/>
            <a:chExt cx="2017446" cy="1183234"/>
          </a:xfrm>
          <a:solidFill>
            <a:srgbClr val="737373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947263D-0EBE-4A79-B155-1311F643C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2544" y="3661430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6842839-2C95-49E8-9A3F-7B9E9FACE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995" y="3661430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294F872-22E1-46FE-BDEC-F5A52ABA4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080" y="3435489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D2D41FC-8E94-4B8A-9B2E-B47E1A390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5446" y="3661430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102A8FC-5D3B-4BAB-BCA2-950A1E3A8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6897" y="3661430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2161977-815B-4B6A-B046-E50EE9E9F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9982" y="3435489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702DAE8-B540-4FFA-A64F-E2C772F4A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1219" y="3436678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B0F2935-EFAD-403D-A66A-1B18CBFED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2291" y="3196807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64DDD77-E07C-4676-94A9-8E4ACEFB1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3742" y="3196807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F3FF70D-FCD3-408F-B9F1-2F3B04953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827" y="2970866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C0C3316-F23C-421B-A33E-F5B77F818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5404" y="3661430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6725788-B84A-42FB-9767-08C5DA0F1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489" y="3435489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531A291-C81A-4044-A23E-5E3FB11AD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2249" y="3196807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163A8F1C-9557-469C-9926-3F2E92E601B9}"/>
                </a:ext>
              </a:extLst>
            </p:cNvPr>
            <p:cNvGrpSpPr/>
            <p:nvPr/>
          </p:nvGrpSpPr>
          <p:grpSpPr>
            <a:xfrm>
              <a:off x="10289361" y="2782923"/>
              <a:ext cx="217618" cy="231887"/>
              <a:chOff x="6651998" y="2093912"/>
              <a:chExt cx="217618" cy="231887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AE02C1CA-3E1C-4FAC-9E00-9E21346A0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511" y="2162884"/>
                <a:ext cx="164105" cy="162915"/>
              </a:xfrm>
              <a:custGeom>
                <a:avLst/>
                <a:gdLst>
                  <a:gd name="T0" fmla="*/ 45 w 138"/>
                  <a:gd name="T1" fmla="*/ 91 h 137"/>
                  <a:gd name="T2" fmla="*/ 69 w 138"/>
                  <a:gd name="T3" fmla="*/ 137 h 137"/>
                  <a:gd name="T4" fmla="*/ 93 w 138"/>
                  <a:gd name="T5" fmla="*/ 91 h 137"/>
                  <a:gd name="T6" fmla="*/ 138 w 138"/>
                  <a:gd name="T7" fmla="*/ 67 h 137"/>
                  <a:gd name="T8" fmla="*/ 93 w 138"/>
                  <a:gd name="T9" fmla="*/ 43 h 137"/>
                  <a:gd name="T10" fmla="*/ 69 w 138"/>
                  <a:gd name="T11" fmla="*/ 0 h 137"/>
                  <a:gd name="T12" fmla="*/ 45 w 138"/>
                  <a:gd name="T13" fmla="*/ 43 h 137"/>
                  <a:gd name="T14" fmla="*/ 0 w 138"/>
                  <a:gd name="T15" fmla="*/ 67 h 137"/>
                  <a:gd name="T16" fmla="*/ 45 w 138"/>
                  <a:gd name="T17" fmla="*/ 9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7">
                    <a:moveTo>
                      <a:pt x="45" y="91"/>
                    </a:moveTo>
                    <a:lnTo>
                      <a:pt x="69" y="137"/>
                    </a:lnTo>
                    <a:lnTo>
                      <a:pt x="93" y="91"/>
                    </a:lnTo>
                    <a:lnTo>
                      <a:pt x="138" y="67"/>
                    </a:lnTo>
                    <a:lnTo>
                      <a:pt x="93" y="43"/>
                    </a:lnTo>
                    <a:lnTo>
                      <a:pt x="69" y="0"/>
                    </a:lnTo>
                    <a:lnTo>
                      <a:pt x="45" y="43"/>
                    </a:lnTo>
                    <a:lnTo>
                      <a:pt x="0" y="67"/>
                    </a:lnTo>
                    <a:lnTo>
                      <a:pt x="4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1FBE12A-79DD-442F-A078-598F8ABB8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1998" y="2093912"/>
                <a:ext cx="96322" cy="99890"/>
              </a:xfrm>
              <a:custGeom>
                <a:avLst/>
                <a:gdLst>
                  <a:gd name="T0" fmla="*/ 40 w 81"/>
                  <a:gd name="T1" fmla="*/ 84 h 84"/>
                  <a:gd name="T2" fmla="*/ 54 w 81"/>
                  <a:gd name="T3" fmla="*/ 58 h 84"/>
                  <a:gd name="T4" fmla="*/ 81 w 81"/>
                  <a:gd name="T5" fmla="*/ 43 h 84"/>
                  <a:gd name="T6" fmla="*/ 54 w 81"/>
                  <a:gd name="T7" fmla="*/ 29 h 84"/>
                  <a:gd name="T8" fmla="*/ 40 w 81"/>
                  <a:gd name="T9" fmla="*/ 0 h 84"/>
                  <a:gd name="T10" fmla="*/ 26 w 81"/>
                  <a:gd name="T11" fmla="*/ 29 h 84"/>
                  <a:gd name="T12" fmla="*/ 0 w 81"/>
                  <a:gd name="T13" fmla="*/ 43 h 84"/>
                  <a:gd name="T14" fmla="*/ 26 w 81"/>
                  <a:gd name="T15" fmla="*/ 58 h 84"/>
                  <a:gd name="T16" fmla="*/ 40 w 81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84">
                    <a:moveTo>
                      <a:pt x="40" y="84"/>
                    </a:moveTo>
                    <a:lnTo>
                      <a:pt x="54" y="58"/>
                    </a:lnTo>
                    <a:lnTo>
                      <a:pt x="81" y="43"/>
                    </a:lnTo>
                    <a:lnTo>
                      <a:pt x="54" y="29"/>
                    </a:lnTo>
                    <a:lnTo>
                      <a:pt x="40" y="0"/>
                    </a:lnTo>
                    <a:lnTo>
                      <a:pt x="26" y="29"/>
                    </a:lnTo>
                    <a:lnTo>
                      <a:pt x="0" y="43"/>
                    </a:lnTo>
                    <a:lnTo>
                      <a:pt x="26" y="58"/>
                    </a:lnTo>
                    <a:lnTo>
                      <a:pt x="40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F3C7FC4-7D28-4F6A-A256-882A7E5C4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2712" y="2666084"/>
              <a:ext cx="200523" cy="207951"/>
            </a:xfrm>
            <a:custGeom>
              <a:avLst/>
              <a:gdLst>
                <a:gd name="T0" fmla="*/ 40 w 81"/>
                <a:gd name="T1" fmla="*/ 84 h 84"/>
                <a:gd name="T2" fmla="*/ 54 w 81"/>
                <a:gd name="T3" fmla="*/ 58 h 84"/>
                <a:gd name="T4" fmla="*/ 81 w 81"/>
                <a:gd name="T5" fmla="*/ 43 h 84"/>
                <a:gd name="T6" fmla="*/ 54 w 81"/>
                <a:gd name="T7" fmla="*/ 29 h 84"/>
                <a:gd name="T8" fmla="*/ 40 w 81"/>
                <a:gd name="T9" fmla="*/ 0 h 84"/>
                <a:gd name="T10" fmla="*/ 26 w 81"/>
                <a:gd name="T11" fmla="*/ 29 h 84"/>
                <a:gd name="T12" fmla="*/ 0 w 81"/>
                <a:gd name="T13" fmla="*/ 43 h 84"/>
                <a:gd name="T14" fmla="*/ 26 w 81"/>
                <a:gd name="T15" fmla="*/ 58 h 84"/>
                <a:gd name="T16" fmla="*/ 40 w 81"/>
                <a:gd name="T1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84">
                  <a:moveTo>
                    <a:pt x="40" y="84"/>
                  </a:moveTo>
                  <a:lnTo>
                    <a:pt x="54" y="58"/>
                  </a:lnTo>
                  <a:lnTo>
                    <a:pt x="81" y="43"/>
                  </a:lnTo>
                  <a:lnTo>
                    <a:pt x="54" y="29"/>
                  </a:lnTo>
                  <a:lnTo>
                    <a:pt x="40" y="0"/>
                  </a:lnTo>
                  <a:lnTo>
                    <a:pt x="26" y="29"/>
                  </a:lnTo>
                  <a:lnTo>
                    <a:pt x="0" y="43"/>
                  </a:lnTo>
                  <a:lnTo>
                    <a:pt x="26" y="58"/>
                  </a:lnTo>
                  <a:lnTo>
                    <a:pt x="40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432B5C0-140F-4247-A198-43645B14BD01}"/>
              </a:ext>
            </a:extLst>
          </p:cNvPr>
          <p:cNvGrpSpPr/>
          <p:nvPr/>
        </p:nvGrpSpPr>
        <p:grpSpPr>
          <a:xfrm>
            <a:off x="5167857" y="1592823"/>
            <a:ext cx="783012" cy="577018"/>
            <a:chOff x="6325645" y="2062361"/>
            <a:chExt cx="2424880" cy="1786945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E5B6CF87-E521-4A33-8311-4C80B9B92E39}"/>
                </a:ext>
              </a:extLst>
            </p:cNvPr>
            <p:cNvGrpSpPr/>
            <p:nvPr/>
          </p:nvGrpSpPr>
          <p:grpSpPr>
            <a:xfrm>
              <a:off x="7614669" y="2189194"/>
              <a:ext cx="398523" cy="424654"/>
              <a:chOff x="2935775" y="3465512"/>
              <a:chExt cx="217618" cy="231887"/>
            </a:xfrm>
            <a:grpFill/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BB2BC30F-C631-4D06-A4A8-F013533DB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288" y="3534484"/>
                <a:ext cx="164105" cy="162915"/>
              </a:xfrm>
              <a:custGeom>
                <a:avLst/>
                <a:gdLst>
                  <a:gd name="T0" fmla="*/ 45 w 138"/>
                  <a:gd name="T1" fmla="*/ 91 h 137"/>
                  <a:gd name="T2" fmla="*/ 69 w 138"/>
                  <a:gd name="T3" fmla="*/ 137 h 137"/>
                  <a:gd name="T4" fmla="*/ 93 w 138"/>
                  <a:gd name="T5" fmla="*/ 91 h 137"/>
                  <a:gd name="T6" fmla="*/ 138 w 138"/>
                  <a:gd name="T7" fmla="*/ 67 h 137"/>
                  <a:gd name="T8" fmla="*/ 93 w 138"/>
                  <a:gd name="T9" fmla="*/ 43 h 137"/>
                  <a:gd name="T10" fmla="*/ 69 w 138"/>
                  <a:gd name="T11" fmla="*/ 0 h 137"/>
                  <a:gd name="T12" fmla="*/ 45 w 138"/>
                  <a:gd name="T13" fmla="*/ 43 h 137"/>
                  <a:gd name="T14" fmla="*/ 0 w 138"/>
                  <a:gd name="T15" fmla="*/ 67 h 137"/>
                  <a:gd name="T16" fmla="*/ 45 w 138"/>
                  <a:gd name="T17" fmla="*/ 9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7">
                    <a:moveTo>
                      <a:pt x="45" y="91"/>
                    </a:moveTo>
                    <a:lnTo>
                      <a:pt x="69" y="137"/>
                    </a:lnTo>
                    <a:lnTo>
                      <a:pt x="93" y="91"/>
                    </a:lnTo>
                    <a:lnTo>
                      <a:pt x="138" y="67"/>
                    </a:lnTo>
                    <a:lnTo>
                      <a:pt x="93" y="43"/>
                    </a:lnTo>
                    <a:lnTo>
                      <a:pt x="69" y="0"/>
                    </a:lnTo>
                    <a:lnTo>
                      <a:pt x="45" y="43"/>
                    </a:lnTo>
                    <a:lnTo>
                      <a:pt x="0" y="67"/>
                    </a:lnTo>
                    <a:lnTo>
                      <a:pt x="4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64C2ED0F-01B1-43E8-AA51-CF2595179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5775" y="3465512"/>
                <a:ext cx="96322" cy="99890"/>
              </a:xfrm>
              <a:custGeom>
                <a:avLst/>
                <a:gdLst>
                  <a:gd name="T0" fmla="*/ 40 w 81"/>
                  <a:gd name="T1" fmla="*/ 84 h 84"/>
                  <a:gd name="T2" fmla="*/ 54 w 81"/>
                  <a:gd name="T3" fmla="*/ 58 h 84"/>
                  <a:gd name="T4" fmla="*/ 81 w 81"/>
                  <a:gd name="T5" fmla="*/ 43 h 84"/>
                  <a:gd name="T6" fmla="*/ 54 w 81"/>
                  <a:gd name="T7" fmla="*/ 29 h 84"/>
                  <a:gd name="T8" fmla="*/ 40 w 81"/>
                  <a:gd name="T9" fmla="*/ 0 h 84"/>
                  <a:gd name="T10" fmla="*/ 26 w 81"/>
                  <a:gd name="T11" fmla="*/ 29 h 84"/>
                  <a:gd name="T12" fmla="*/ 0 w 81"/>
                  <a:gd name="T13" fmla="*/ 43 h 84"/>
                  <a:gd name="T14" fmla="*/ 26 w 81"/>
                  <a:gd name="T15" fmla="*/ 58 h 84"/>
                  <a:gd name="T16" fmla="*/ 40 w 81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84">
                    <a:moveTo>
                      <a:pt x="40" y="84"/>
                    </a:moveTo>
                    <a:lnTo>
                      <a:pt x="54" y="58"/>
                    </a:lnTo>
                    <a:lnTo>
                      <a:pt x="81" y="43"/>
                    </a:lnTo>
                    <a:lnTo>
                      <a:pt x="54" y="29"/>
                    </a:lnTo>
                    <a:lnTo>
                      <a:pt x="40" y="0"/>
                    </a:lnTo>
                    <a:lnTo>
                      <a:pt x="26" y="29"/>
                    </a:lnTo>
                    <a:lnTo>
                      <a:pt x="0" y="43"/>
                    </a:lnTo>
                    <a:lnTo>
                      <a:pt x="26" y="58"/>
                    </a:lnTo>
                    <a:lnTo>
                      <a:pt x="40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2B4118E-688A-4D45-B2E5-339B71304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645" y="3661418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545888C-254A-4910-9528-431334D1E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096" y="3661418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9CD76F5-090D-4EFF-8AD2-213B2C3E5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181" y="3435477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F451820-FAEA-48BE-8E90-7006886B5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547" y="3661418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7AF21F5-AD30-4B86-B6FB-045257283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998" y="3661418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428F779-F3AF-4357-B7A4-4B0D72331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083" y="3435477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5A0ECC3-81BF-4043-95AA-06EAD15CB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4320" y="3436666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C498122-EDB0-4FAF-85A4-56A0FE404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5392" y="3196795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DD1902D-AADB-46A5-A5BD-F024E4814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6843" y="3196795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353082F-E227-4705-9A17-C1540566B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9928" y="2970854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08ABD29-4BF0-4A64-89BB-9DA813A3F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8505" y="3661418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77BCAFB-96F7-4891-8521-01EA22521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1590" y="3435477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9BFFC08-7B01-49AF-86BC-E7E11C5CC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5350" y="3196795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3CB581A-8C2D-4B1D-8AA6-3AEFE9FCD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8435" y="2970854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404DF17-1502-4395-BA39-497B0110E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5318" y="274894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EC44CA7-3D38-4E7A-AF86-3A2CA8934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939" y="3652268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B8B5361-2055-439D-A582-EA8CE3B7F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9024" y="3426327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AEECF36-A31C-4E22-ADEC-4E7A27408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2784" y="3187645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FCF117B-8A3B-4B28-883B-E9A42342B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5869" y="2961704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E2C3DFB-F723-4753-BC69-8AB326908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752" y="273979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C0DD117-1EFF-4811-AC65-2BFF4FE59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8032" y="2519310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F35539E4-9BBD-4D75-833E-268E12271E17}"/>
                </a:ext>
              </a:extLst>
            </p:cNvPr>
            <p:cNvGrpSpPr/>
            <p:nvPr/>
          </p:nvGrpSpPr>
          <p:grpSpPr>
            <a:xfrm>
              <a:off x="7791063" y="2062361"/>
              <a:ext cx="217618" cy="231887"/>
              <a:chOff x="6651998" y="2093912"/>
              <a:chExt cx="217618" cy="231887"/>
            </a:xfrm>
            <a:grpFill/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1E0EA4B8-872D-430C-A7A6-6EDCCE646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511" y="2162884"/>
                <a:ext cx="164105" cy="162915"/>
              </a:xfrm>
              <a:custGeom>
                <a:avLst/>
                <a:gdLst>
                  <a:gd name="T0" fmla="*/ 45 w 138"/>
                  <a:gd name="T1" fmla="*/ 91 h 137"/>
                  <a:gd name="T2" fmla="*/ 69 w 138"/>
                  <a:gd name="T3" fmla="*/ 137 h 137"/>
                  <a:gd name="T4" fmla="*/ 93 w 138"/>
                  <a:gd name="T5" fmla="*/ 91 h 137"/>
                  <a:gd name="T6" fmla="*/ 138 w 138"/>
                  <a:gd name="T7" fmla="*/ 67 h 137"/>
                  <a:gd name="T8" fmla="*/ 93 w 138"/>
                  <a:gd name="T9" fmla="*/ 43 h 137"/>
                  <a:gd name="T10" fmla="*/ 69 w 138"/>
                  <a:gd name="T11" fmla="*/ 0 h 137"/>
                  <a:gd name="T12" fmla="*/ 45 w 138"/>
                  <a:gd name="T13" fmla="*/ 43 h 137"/>
                  <a:gd name="T14" fmla="*/ 0 w 138"/>
                  <a:gd name="T15" fmla="*/ 67 h 137"/>
                  <a:gd name="T16" fmla="*/ 45 w 138"/>
                  <a:gd name="T17" fmla="*/ 9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7">
                    <a:moveTo>
                      <a:pt x="45" y="91"/>
                    </a:moveTo>
                    <a:lnTo>
                      <a:pt x="69" y="137"/>
                    </a:lnTo>
                    <a:lnTo>
                      <a:pt x="93" y="91"/>
                    </a:lnTo>
                    <a:lnTo>
                      <a:pt x="138" y="67"/>
                    </a:lnTo>
                    <a:lnTo>
                      <a:pt x="93" y="43"/>
                    </a:lnTo>
                    <a:lnTo>
                      <a:pt x="69" y="0"/>
                    </a:lnTo>
                    <a:lnTo>
                      <a:pt x="45" y="43"/>
                    </a:lnTo>
                    <a:lnTo>
                      <a:pt x="0" y="67"/>
                    </a:lnTo>
                    <a:lnTo>
                      <a:pt x="4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FF517EE-2F8E-447C-9278-39836C0A6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1998" y="2093912"/>
                <a:ext cx="96322" cy="99890"/>
              </a:xfrm>
              <a:custGeom>
                <a:avLst/>
                <a:gdLst>
                  <a:gd name="T0" fmla="*/ 40 w 81"/>
                  <a:gd name="T1" fmla="*/ 84 h 84"/>
                  <a:gd name="T2" fmla="*/ 54 w 81"/>
                  <a:gd name="T3" fmla="*/ 58 h 84"/>
                  <a:gd name="T4" fmla="*/ 81 w 81"/>
                  <a:gd name="T5" fmla="*/ 43 h 84"/>
                  <a:gd name="T6" fmla="*/ 54 w 81"/>
                  <a:gd name="T7" fmla="*/ 29 h 84"/>
                  <a:gd name="T8" fmla="*/ 40 w 81"/>
                  <a:gd name="T9" fmla="*/ 0 h 84"/>
                  <a:gd name="T10" fmla="*/ 26 w 81"/>
                  <a:gd name="T11" fmla="*/ 29 h 84"/>
                  <a:gd name="T12" fmla="*/ 0 w 81"/>
                  <a:gd name="T13" fmla="*/ 43 h 84"/>
                  <a:gd name="T14" fmla="*/ 26 w 81"/>
                  <a:gd name="T15" fmla="*/ 58 h 84"/>
                  <a:gd name="T16" fmla="*/ 40 w 81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84">
                    <a:moveTo>
                      <a:pt x="40" y="84"/>
                    </a:moveTo>
                    <a:lnTo>
                      <a:pt x="54" y="58"/>
                    </a:lnTo>
                    <a:lnTo>
                      <a:pt x="81" y="43"/>
                    </a:lnTo>
                    <a:lnTo>
                      <a:pt x="54" y="29"/>
                    </a:lnTo>
                    <a:lnTo>
                      <a:pt x="40" y="0"/>
                    </a:lnTo>
                    <a:lnTo>
                      <a:pt x="26" y="29"/>
                    </a:lnTo>
                    <a:lnTo>
                      <a:pt x="0" y="43"/>
                    </a:lnTo>
                    <a:lnTo>
                      <a:pt x="26" y="58"/>
                    </a:lnTo>
                    <a:lnTo>
                      <a:pt x="40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E781CEA2-3A86-483A-863E-1EDC7C7953A4}"/>
              </a:ext>
            </a:extLst>
          </p:cNvPr>
          <p:cNvSpPr txBox="1"/>
          <p:nvPr/>
        </p:nvSpPr>
        <p:spPr>
          <a:xfrm>
            <a:off x="932641" y="3342688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99" name="Rectangle 24">
            <a:extLst>
              <a:ext uri="{FF2B5EF4-FFF2-40B4-BE49-F238E27FC236}">
                <a16:creationId xmlns:a16="http://schemas.microsoft.com/office/drawing/2014/main" id="{DC9F7D0D-F66F-4449-9EB0-15D36625A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723" y="3051728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5B677F81-BFAF-408C-86DD-820BF2E2C2BE}"/>
              </a:ext>
            </a:extLst>
          </p:cNvPr>
          <p:cNvSpPr txBox="1"/>
          <p:nvPr/>
        </p:nvSpPr>
        <p:spPr>
          <a:xfrm>
            <a:off x="2877218" y="3347066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01" name="Rectangle 24">
            <a:extLst>
              <a:ext uri="{FF2B5EF4-FFF2-40B4-BE49-F238E27FC236}">
                <a16:creationId xmlns:a16="http://schemas.microsoft.com/office/drawing/2014/main" id="{112029A3-7BC4-45DB-8A92-41BCB5CBF1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1300" y="3056106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2AF92CD-2359-46CA-AEB7-521B2F289AB2}"/>
              </a:ext>
            </a:extLst>
          </p:cNvPr>
          <p:cNvSpPr txBox="1"/>
          <p:nvPr/>
        </p:nvSpPr>
        <p:spPr>
          <a:xfrm>
            <a:off x="4753614" y="3338310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03" name="Rectangle 24">
            <a:extLst>
              <a:ext uri="{FF2B5EF4-FFF2-40B4-BE49-F238E27FC236}">
                <a16:creationId xmlns:a16="http://schemas.microsoft.com/office/drawing/2014/main" id="{FBC3F4CF-59CF-4472-B94C-31F5742D4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7696" y="3047350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E22102EB-9D43-4482-BF7D-A3EA24D3A007}"/>
              </a:ext>
            </a:extLst>
          </p:cNvPr>
          <p:cNvSpPr txBox="1"/>
          <p:nvPr/>
        </p:nvSpPr>
        <p:spPr>
          <a:xfrm>
            <a:off x="6698191" y="3342688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05" name="Rectangle 24">
            <a:extLst>
              <a:ext uri="{FF2B5EF4-FFF2-40B4-BE49-F238E27FC236}">
                <a16:creationId xmlns:a16="http://schemas.microsoft.com/office/drawing/2014/main" id="{1419BF00-AC58-44DF-A512-83C802F582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2273" y="3051728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68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C97C6A9-DC30-47D0-B5F9-B464EA463A60}"/>
              </a:ext>
            </a:extLst>
          </p:cNvPr>
          <p:cNvSpPr txBox="1"/>
          <p:nvPr/>
        </p:nvSpPr>
        <p:spPr>
          <a:xfrm>
            <a:off x="160236" y="179156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02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7CC1CD-DA79-4F30-8DC8-40CB536F460F}"/>
              </a:ext>
            </a:extLst>
          </p:cNvPr>
          <p:cNvSpPr/>
          <p:nvPr/>
        </p:nvSpPr>
        <p:spPr>
          <a:xfrm>
            <a:off x="513807" y="20144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8F84C72-BCE3-4FB6-B409-B087EE309F8B}"/>
              </a:ext>
            </a:extLst>
          </p:cNvPr>
          <p:cNvSpPr/>
          <p:nvPr/>
        </p:nvSpPr>
        <p:spPr>
          <a:xfrm>
            <a:off x="1062580" y="179156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242ADCD2-B28D-47B5-AE2C-BCDE5BB1EACD}"/>
              </a:ext>
            </a:extLst>
          </p:cNvPr>
          <p:cNvSpPr>
            <a:spLocks/>
          </p:cNvSpPr>
          <p:nvPr/>
        </p:nvSpPr>
        <p:spPr bwMode="auto">
          <a:xfrm rot="5400000">
            <a:off x="1561290" y="1502415"/>
            <a:ext cx="1038057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81717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569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:a16="http://schemas.microsoft.com/office/drawing/2014/main" id="{73BAC232-C2AA-4542-8F7F-DDBB63D39D90}"/>
              </a:ext>
            </a:extLst>
          </p:cNvPr>
          <p:cNvSpPr>
            <a:spLocks/>
          </p:cNvSpPr>
          <p:nvPr/>
        </p:nvSpPr>
        <p:spPr bwMode="auto">
          <a:xfrm rot="5400000">
            <a:off x="3254557" y="1502415"/>
            <a:ext cx="1038057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73737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569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24">
            <a:extLst>
              <a:ext uri="{FF2B5EF4-FFF2-40B4-BE49-F238E27FC236}">
                <a16:creationId xmlns:a16="http://schemas.microsoft.com/office/drawing/2014/main" id="{F19B9E2E-617B-4E84-8961-1BF7C50BB3EA}"/>
              </a:ext>
            </a:extLst>
          </p:cNvPr>
          <p:cNvSpPr>
            <a:spLocks/>
          </p:cNvSpPr>
          <p:nvPr/>
        </p:nvSpPr>
        <p:spPr bwMode="auto">
          <a:xfrm rot="5400000">
            <a:off x="4947824" y="1502415"/>
            <a:ext cx="1038057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81717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569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4">
            <a:extLst>
              <a:ext uri="{FF2B5EF4-FFF2-40B4-BE49-F238E27FC236}">
                <a16:creationId xmlns:a16="http://schemas.microsoft.com/office/drawing/2014/main" id="{FE801C7D-F0BB-470E-9C65-A54DBB2C37A7}"/>
              </a:ext>
            </a:extLst>
          </p:cNvPr>
          <p:cNvSpPr>
            <a:spLocks/>
          </p:cNvSpPr>
          <p:nvPr/>
        </p:nvSpPr>
        <p:spPr bwMode="auto">
          <a:xfrm rot="5400000">
            <a:off x="6641091" y="1502415"/>
            <a:ext cx="1038057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73737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569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Group 128">
            <a:extLst>
              <a:ext uri="{FF2B5EF4-FFF2-40B4-BE49-F238E27FC236}">
                <a16:creationId xmlns:a16="http://schemas.microsoft.com/office/drawing/2014/main" id="{77069B84-B360-4C2E-9F65-25877E05A4D4}"/>
              </a:ext>
            </a:extLst>
          </p:cNvPr>
          <p:cNvGrpSpPr/>
          <p:nvPr/>
        </p:nvGrpSpPr>
        <p:grpSpPr>
          <a:xfrm>
            <a:off x="1664414" y="1789767"/>
            <a:ext cx="445482" cy="445482"/>
            <a:chOff x="1316879" y="4254550"/>
            <a:chExt cx="684000" cy="684000"/>
          </a:xfrm>
        </p:grpSpPr>
        <p:sp>
          <p:nvSpPr>
            <p:cNvPr id="10" name="Freeform 49">
              <a:extLst>
                <a:ext uri="{FF2B5EF4-FFF2-40B4-BE49-F238E27FC236}">
                  <a16:creationId xmlns:a16="http://schemas.microsoft.com/office/drawing/2014/main" id="{B0409BA4-8D72-4A07-B34C-DF2CFE0EC74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59554" tIns="29777" rIns="59554" bIns="2977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24">
              <a:extLst>
                <a:ext uri="{FF2B5EF4-FFF2-40B4-BE49-F238E27FC236}">
                  <a16:creationId xmlns:a16="http://schemas.microsoft.com/office/drawing/2014/main" id="{A71FC1C7-DC85-432D-AEAA-CF82A34BC8E4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29">
            <a:extLst>
              <a:ext uri="{FF2B5EF4-FFF2-40B4-BE49-F238E27FC236}">
                <a16:creationId xmlns:a16="http://schemas.microsoft.com/office/drawing/2014/main" id="{BBC574E0-29CC-4824-9DE9-D71B31AE804B}"/>
              </a:ext>
            </a:extLst>
          </p:cNvPr>
          <p:cNvGrpSpPr/>
          <p:nvPr/>
        </p:nvGrpSpPr>
        <p:grpSpPr>
          <a:xfrm>
            <a:off x="3358778" y="1789767"/>
            <a:ext cx="445482" cy="445482"/>
            <a:chOff x="3401741" y="4254550"/>
            <a:chExt cx="684000" cy="684000"/>
          </a:xfrm>
        </p:grpSpPr>
        <p:sp>
          <p:nvSpPr>
            <p:cNvPr id="13" name="Freeform 31">
              <a:extLst>
                <a:ext uri="{FF2B5EF4-FFF2-40B4-BE49-F238E27FC236}">
                  <a16:creationId xmlns:a16="http://schemas.microsoft.com/office/drawing/2014/main" id="{D6FCC4CF-9CB3-44A8-8851-7D9EA72008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59554" tIns="29777" rIns="59554" bIns="2977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25">
              <a:extLst>
                <a:ext uri="{FF2B5EF4-FFF2-40B4-BE49-F238E27FC236}">
                  <a16:creationId xmlns:a16="http://schemas.microsoft.com/office/drawing/2014/main" id="{965C6378-2FFF-4E48-B0E4-2902720FB364}"/>
                </a:ext>
              </a:extLst>
            </p:cNvPr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30">
            <a:extLst>
              <a:ext uri="{FF2B5EF4-FFF2-40B4-BE49-F238E27FC236}">
                <a16:creationId xmlns:a16="http://schemas.microsoft.com/office/drawing/2014/main" id="{10C941F4-8D11-4FC6-B453-904851BB7E29}"/>
              </a:ext>
            </a:extLst>
          </p:cNvPr>
          <p:cNvGrpSpPr/>
          <p:nvPr/>
        </p:nvGrpSpPr>
        <p:grpSpPr>
          <a:xfrm>
            <a:off x="5053142" y="1789767"/>
            <a:ext cx="445482" cy="445482"/>
            <a:chOff x="6006611" y="4240036"/>
            <a:chExt cx="684000" cy="684000"/>
          </a:xfrm>
        </p:grpSpPr>
        <p:sp>
          <p:nvSpPr>
            <p:cNvPr id="16" name="Freeform 44">
              <a:extLst>
                <a:ext uri="{FF2B5EF4-FFF2-40B4-BE49-F238E27FC236}">
                  <a16:creationId xmlns:a16="http://schemas.microsoft.com/office/drawing/2014/main" id="{7D7AFD06-200E-4BB9-994C-C9E64CB1FDB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59554" tIns="29777" rIns="59554" bIns="2977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126">
              <a:extLst>
                <a:ext uri="{FF2B5EF4-FFF2-40B4-BE49-F238E27FC236}">
                  <a16:creationId xmlns:a16="http://schemas.microsoft.com/office/drawing/2014/main" id="{21ACE40E-F1B9-4FCC-8171-2ECBACD865B4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31">
            <a:extLst>
              <a:ext uri="{FF2B5EF4-FFF2-40B4-BE49-F238E27FC236}">
                <a16:creationId xmlns:a16="http://schemas.microsoft.com/office/drawing/2014/main" id="{80B49FA4-46DC-4B48-9A3D-8ED15DD4C849}"/>
              </a:ext>
            </a:extLst>
          </p:cNvPr>
          <p:cNvGrpSpPr/>
          <p:nvPr/>
        </p:nvGrpSpPr>
        <p:grpSpPr>
          <a:xfrm>
            <a:off x="6742318" y="1789767"/>
            <a:ext cx="445482" cy="445482"/>
            <a:chOff x="8794034" y="4283578"/>
            <a:chExt cx="684000" cy="684000"/>
          </a:xfrm>
        </p:grpSpPr>
        <p:sp>
          <p:nvSpPr>
            <p:cNvPr id="19" name="Freeform 36">
              <a:extLst>
                <a:ext uri="{FF2B5EF4-FFF2-40B4-BE49-F238E27FC236}">
                  <a16:creationId xmlns:a16="http://schemas.microsoft.com/office/drawing/2014/main" id="{34C7285D-FBF6-43FD-B44C-C44F5ED05FB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59554" tIns="29777" rIns="59554" bIns="2977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Oval 127">
              <a:extLst>
                <a:ext uri="{FF2B5EF4-FFF2-40B4-BE49-F238E27FC236}">
                  <a16:creationId xmlns:a16="http://schemas.microsoft.com/office/drawing/2014/main" id="{02358C92-173D-45D2-8C4A-436D6104E4CD}"/>
                </a:ext>
              </a:extLst>
            </p:cNvPr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E538D6B1-D969-4E7A-8110-131209F23D7E}"/>
              </a:ext>
            </a:extLst>
          </p:cNvPr>
          <p:cNvSpPr txBox="1"/>
          <p:nvPr/>
        </p:nvSpPr>
        <p:spPr>
          <a:xfrm>
            <a:off x="433974" y="332772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4B26E31E-0CE0-4550-ACD3-F289506DB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831" y="312138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32209A9-2B02-4D50-8314-91575735F56A}"/>
              </a:ext>
            </a:extLst>
          </p:cNvPr>
          <p:cNvSpPr txBox="1"/>
          <p:nvPr/>
        </p:nvSpPr>
        <p:spPr>
          <a:xfrm>
            <a:off x="2397818" y="332772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6A111E61-E890-43CC-9E27-AF152A0FE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7675" y="312138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814F391-3D62-49DC-BA15-378EFF395FE1}"/>
              </a:ext>
            </a:extLst>
          </p:cNvPr>
          <p:cNvSpPr txBox="1"/>
          <p:nvPr/>
        </p:nvSpPr>
        <p:spPr>
          <a:xfrm>
            <a:off x="4516702" y="332772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83E73DFA-0A64-4609-880C-2B70FB1495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6559" y="312138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F80863F-DE61-4ED4-8CA1-E01682E9639E}"/>
              </a:ext>
            </a:extLst>
          </p:cNvPr>
          <p:cNvSpPr txBox="1"/>
          <p:nvPr/>
        </p:nvSpPr>
        <p:spPr>
          <a:xfrm>
            <a:off x="6480546" y="332772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6CDB1BD0-6611-443C-A184-91BC2737B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403" y="312138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20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C97C6A9-DC30-47D0-B5F9-B464EA463A60}"/>
              </a:ext>
            </a:extLst>
          </p:cNvPr>
          <p:cNvSpPr txBox="1"/>
          <p:nvPr/>
        </p:nvSpPr>
        <p:spPr>
          <a:xfrm>
            <a:off x="160236" y="179156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02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7CC1CD-DA79-4F30-8DC8-40CB536F460F}"/>
              </a:ext>
            </a:extLst>
          </p:cNvPr>
          <p:cNvSpPr/>
          <p:nvPr/>
        </p:nvSpPr>
        <p:spPr>
          <a:xfrm>
            <a:off x="513807" y="20144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8F84C72-BCE3-4FB6-B409-B087EE309F8B}"/>
              </a:ext>
            </a:extLst>
          </p:cNvPr>
          <p:cNvSpPr/>
          <p:nvPr/>
        </p:nvSpPr>
        <p:spPr>
          <a:xfrm>
            <a:off x="1062580" y="179156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5" name="AutoShape 1">
            <a:extLst>
              <a:ext uri="{FF2B5EF4-FFF2-40B4-BE49-F238E27FC236}">
                <a16:creationId xmlns:a16="http://schemas.microsoft.com/office/drawing/2014/main" id="{C5D9557C-E911-4DDF-9C6B-FA9EC7086E7B}"/>
              </a:ext>
            </a:extLst>
          </p:cNvPr>
          <p:cNvSpPr>
            <a:spLocks/>
          </p:cNvSpPr>
          <p:nvPr/>
        </p:nvSpPr>
        <p:spPr bwMode="auto">
          <a:xfrm>
            <a:off x="1255859" y="2482905"/>
            <a:ext cx="3176352" cy="439201"/>
          </a:xfrm>
          <a:prstGeom prst="roundRect">
            <a:avLst>
              <a:gd name="adj" fmla="val 49361"/>
            </a:avLst>
          </a:prstGeom>
          <a:solidFill>
            <a:srgbClr val="73737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200" kern="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8E2AC1DB-56D0-4635-BF71-B3D65FFC5B0A}"/>
              </a:ext>
            </a:extLst>
          </p:cNvPr>
          <p:cNvSpPr>
            <a:spLocks/>
          </p:cNvSpPr>
          <p:nvPr/>
        </p:nvSpPr>
        <p:spPr bwMode="auto">
          <a:xfrm>
            <a:off x="4794230" y="2482905"/>
            <a:ext cx="3289804" cy="439201"/>
          </a:xfrm>
          <a:prstGeom prst="roundRect">
            <a:avLst>
              <a:gd name="adj" fmla="val 49361"/>
            </a:avLst>
          </a:prstGeom>
          <a:solidFill>
            <a:schemeClr val="bg2">
              <a:lumMod val="1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200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47800968-7A08-4B3B-AF7D-5BB54C6BE343}"/>
              </a:ext>
            </a:extLst>
          </p:cNvPr>
          <p:cNvSpPr>
            <a:spLocks/>
          </p:cNvSpPr>
          <p:nvPr/>
        </p:nvSpPr>
        <p:spPr bwMode="auto">
          <a:xfrm>
            <a:off x="2507883" y="2631488"/>
            <a:ext cx="1014027" cy="1420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1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8" name="AutoShape 7">
            <a:extLst>
              <a:ext uri="{FF2B5EF4-FFF2-40B4-BE49-F238E27FC236}">
                <a16:creationId xmlns:a16="http://schemas.microsoft.com/office/drawing/2014/main" id="{45419D08-E850-422F-832A-83FC84154375}"/>
              </a:ext>
            </a:extLst>
          </p:cNvPr>
          <p:cNvSpPr>
            <a:spLocks/>
          </p:cNvSpPr>
          <p:nvPr/>
        </p:nvSpPr>
        <p:spPr bwMode="auto">
          <a:xfrm>
            <a:off x="5985968" y="2631488"/>
            <a:ext cx="1014027" cy="1420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1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1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9" name="AutoShape 12">
            <a:extLst>
              <a:ext uri="{FF2B5EF4-FFF2-40B4-BE49-F238E27FC236}">
                <a16:creationId xmlns:a16="http://schemas.microsoft.com/office/drawing/2014/main" id="{461B9C58-9350-4F97-9FCF-EF47BB72560A}"/>
              </a:ext>
            </a:extLst>
          </p:cNvPr>
          <p:cNvSpPr>
            <a:spLocks/>
          </p:cNvSpPr>
          <p:nvPr/>
        </p:nvSpPr>
        <p:spPr bwMode="auto">
          <a:xfrm>
            <a:off x="3971877" y="2058864"/>
            <a:ext cx="643639" cy="645477"/>
          </a:xfrm>
          <a:custGeom>
            <a:avLst/>
            <a:gdLst>
              <a:gd name="T0" fmla="+- 0 10816 32"/>
              <a:gd name="T1" fmla="*/ T0 w 21568"/>
              <a:gd name="T2" fmla="*/ 10800 h 21600"/>
              <a:gd name="T3" fmla="+- 0 10816 32"/>
              <a:gd name="T4" fmla="*/ T3 w 21568"/>
              <a:gd name="T5" fmla="*/ 10800 h 21600"/>
              <a:gd name="T6" fmla="+- 0 10816 32"/>
              <a:gd name="T7" fmla="*/ T6 w 21568"/>
              <a:gd name="T8" fmla="*/ 10800 h 21600"/>
              <a:gd name="T9" fmla="+- 0 10816 32"/>
              <a:gd name="T10" fmla="*/ T9 w 2156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68" h="21600">
                <a:moveTo>
                  <a:pt x="21409" y="0"/>
                </a:moveTo>
                <a:cubicBezTo>
                  <a:pt x="18161" y="0"/>
                  <a:pt x="14923" y="755"/>
                  <a:pt x="11945" y="2220"/>
                </a:cubicBezTo>
                <a:cubicBezTo>
                  <a:pt x="11786" y="2334"/>
                  <a:pt x="11610" y="2421"/>
                  <a:pt x="11419" y="2466"/>
                </a:cubicBezTo>
                <a:cubicBezTo>
                  <a:pt x="9667" y="3389"/>
                  <a:pt x="8018" y="4575"/>
                  <a:pt x="6525" y="6016"/>
                </a:cubicBezTo>
                <a:cubicBezTo>
                  <a:pt x="6393" y="6245"/>
                  <a:pt x="6208" y="6432"/>
                  <a:pt x="5979" y="6565"/>
                </a:cubicBezTo>
                <a:cubicBezTo>
                  <a:pt x="4514" y="8085"/>
                  <a:pt x="3317" y="9765"/>
                  <a:pt x="2390" y="11552"/>
                </a:cubicBezTo>
                <a:cubicBezTo>
                  <a:pt x="2351" y="11676"/>
                  <a:pt x="2294" y="11792"/>
                  <a:pt x="2225" y="11902"/>
                </a:cubicBezTo>
                <a:cubicBezTo>
                  <a:pt x="714" y="14948"/>
                  <a:pt x="-32" y="18275"/>
                  <a:pt x="0" y="21599"/>
                </a:cubicBezTo>
                <a:cubicBezTo>
                  <a:pt x="12266" y="21599"/>
                  <a:pt x="17378" y="21599"/>
                  <a:pt x="17378" y="21599"/>
                </a:cubicBezTo>
                <a:cubicBezTo>
                  <a:pt x="17378" y="19273"/>
                  <a:pt x="19240" y="17410"/>
                  <a:pt x="21568" y="17410"/>
                </a:cubicBezTo>
                <a:cubicBezTo>
                  <a:pt x="21568" y="5"/>
                  <a:pt x="21568" y="442"/>
                  <a:pt x="21568" y="6"/>
                </a:cubicBezTo>
                <a:cubicBezTo>
                  <a:pt x="21515" y="6"/>
                  <a:pt x="21462" y="0"/>
                  <a:pt x="214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700" kern="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AutoShape 13">
            <a:extLst>
              <a:ext uri="{FF2B5EF4-FFF2-40B4-BE49-F238E27FC236}">
                <a16:creationId xmlns:a16="http://schemas.microsoft.com/office/drawing/2014/main" id="{05D376A9-C065-4B29-8572-EA4A22B1F5B7}"/>
              </a:ext>
            </a:extLst>
          </p:cNvPr>
          <p:cNvSpPr>
            <a:spLocks/>
          </p:cNvSpPr>
          <p:nvPr/>
        </p:nvSpPr>
        <p:spPr bwMode="auto">
          <a:xfrm>
            <a:off x="3970498" y="2704340"/>
            <a:ext cx="643639" cy="632614"/>
          </a:xfrm>
          <a:custGeom>
            <a:avLst/>
            <a:gdLst>
              <a:gd name="T0" fmla="*/ 10800 w 21600"/>
              <a:gd name="T1" fmla="*/ 10779 h 21559"/>
              <a:gd name="T2" fmla="*/ 10800 w 21600"/>
              <a:gd name="T3" fmla="*/ 10779 h 21559"/>
              <a:gd name="T4" fmla="*/ 10800 w 21600"/>
              <a:gd name="T5" fmla="*/ 10779 h 21559"/>
              <a:gd name="T6" fmla="*/ 10800 w 21600"/>
              <a:gd name="T7" fmla="*/ 10779 h 2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59">
                <a:moveTo>
                  <a:pt x="0" y="0"/>
                </a:moveTo>
                <a:cubicBezTo>
                  <a:pt x="53" y="5502"/>
                  <a:pt x="2137" y="10988"/>
                  <a:pt x="6271" y="15186"/>
                </a:cubicBezTo>
                <a:cubicBezTo>
                  <a:pt x="10500" y="19481"/>
                  <a:pt x="16056" y="21599"/>
                  <a:pt x="21600" y="21558"/>
                </a:cubicBezTo>
                <a:cubicBezTo>
                  <a:pt x="21600" y="9859"/>
                  <a:pt x="21600" y="4260"/>
                  <a:pt x="21600" y="4260"/>
                </a:cubicBezTo>
                <a:cubicBezTo>
                  <a:pt x="19268" y="4260"/>
                  <a:pt x="17404" y="2333"/>
                  <a:pt x="17404" y="0"/>
                </a:cubicBezTo>
                <a:cubicBezTo>
                  <a:pt x="0" y="0"/>
                  <a:pt x="444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700" kern="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AutoShape 14">
            <a:extLst>
              <a:ext uri="{FF2B5EF4-FFF2-40B4-BE49-F238E27FC236}">
                <a16:creationId xmlns:a16="http://schemas.microsoft.com/office/drawing/2014/main" id="{ADAA7D7E-E12E-427C-A0E6-729ABFE2DE32}"/>
              </a:ext>
            </a:extLst>
          </p:cNvPr>
          <p:cNvSpPr>
            <a:spLocks/>
          </p:cNvSpPr>
          <p:nvPr/>
        </p:nvSpPr>
        <p:spPr bwMode="auto">
          <a:xfrm>
            <a:off x="4615517" y="2058864"/>
            <a:ext cx="633992" cy="645477"/>
          </a:xfrm>
          <a:custGeom>
            <a:avLst/>
            <a:gdLst>
              <a:gd name="T0" fmla="*/ 10773 w 21546"/>
              <a:gd name="T1" fmla="*/ 10800 h 21600"/>
              <a:gd name="T2" fmla="*/ 10773 w 21546"/>
              <a:gd name="T3" fmla="*/ 10800 h 21600"/>
              <a:gd name="T4" fmla="*/ 10773 w 21546"/>
              <a:gd name="T5" fmla="*/ 10800 h 21600"/>
              <a:gd name="T6" fmla="*/ 10773 w 215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46" h="21600">
                <a:moveTo>
                  <a:pt x="0" y="0"/>
                </a:moveTo>
                <a:cubicBezTo>
                  <a:pt x="0" y="12337"/>
                  <a:pt x="0" y="17409"/>
                  <a:pt x="0" y="17409"/>
                </a:cubicBezTo>
                <a:cubicBezTo>
                  <a:pt x="2328" y="17409"/>
                  <a:pt x="4253" y="19272"/>
                  <a:pt x="4253" y="21599"/>
                </a:cubicBezTo>
                <a:cubicBezTo>
                  <a:pt x="21545" y="21599"/>
                  <a:pt x="21007" y="21599"/>
                  <a:pt x="21544" y="21599"/>
                </a:cubicBezTo>
                <a:cubicBezTo>
                  <a:pt x="21600" y="16054"/>
                  <a:pt x="19487" y="10491"/>
                  <a:pt x="15193" y="6260"/>
                </a:cubicBezTo>
                <a:cubicBezTo>
                  <a:pt x="10994" y="2124"/>
                  <a:pt x="5503" y="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700" kern="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AutoShape 15">
            <a:extLst>
              <a:ext uri="{FF2B5EF4-FFF2-40B4-BE49-F238E27FC236}">
                <a16:creationId xmlns:a16="http://schemas.microsoft.com/office/drawing/2014/main" id="{643807F5-9B18-4838-B084-F446EF2D1D4B}"/>
              </a:ext>
            </a:extLst>
          </p:cNvPr>
          <p:cNvSpPr>
            <a:spLocks/>
          </p:cNvSpPr>
          <p:nvPr/>
        </p:nvSpPr>
        <p:spPr bwMode="auto">
          <a:xfrm>
            <a:off x="4614139" y="2704340"/>
            <a:ext cx="634451" cy="6326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64" y="0"/>
                </a:moveTo>
                <a:cubicBezTo>
                  <a:pt x="4264" y="2337"/>
                  <a:pt x="2334" y="4268"/>
                  <a:pt x="0" y="4268"/>
                </a:cubicBezTo>
                <a:cubicBezTo>
                  <a:pt x="0" y="21599"/>
                  <a:pt x="0" y="21053"/>
                  <a:pt x="0" y="21600"/>
                </a:cubicBezTo>
                <a:cubicBezTo>
                  <a:pt x="5517" y="21559"/>
                  <a:pt x="11022" y="19436"/>
                  <a:pt x="15232" y="15216"/>
                </a:cubicBezTo>
                <a:cubicBezTo>
                  <a:pt x="19427" y="11009"/>
                  <a:pt x="21545" y="5512"/>
                  <a:pt x="21599" y="0"/>
                </a:cubicBezTo>
                <a:cubicBezTo>
                  <a:pt x="9836" y="0"/>
                  <a:pt x="4264" y="0"/>
                  <a:pt x="4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700" kern="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AutoShape 16">
            <a:extLst>
              <a:ext uri="{FF2B5EF4-FFF2-40B4-BE49-F238E27FC236}">
                <a16:creationId xmlns:a16="http://schemas.microsoft.com/office/drawing/2014/main" id="{157D4954-16FA-4CB8-BABB-374AE11D3DEB}"/>
              </a:ext>
            </a:extLst>
          </p:cNvPr>
          <p:cNvSpPr>
            <a:spLocks/>
          </p:cNvSpPr>
          <p:nvPr/>
        </p:nvSpPr>
        <p:spPr bwMode="auto">
          <a:xfrm>
            <a:off x="4615058" y="1870963"/>
            <a:ext cx="932611" cy="95236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900"/>
                </a:cubicBezTo>
                <a:cubicBezTo>
                  <a:pt x="21599" y="18900"/>
                  <a:pt x="21599" y="18900"/>
                  <a:pt x="21599" y="18900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900"/>
                  <a:pt x="11144" y="18900"/>
                  <a:pt x="11144" y="18900"/>
                </a:cubicBezTo>
                <a:cubicBezTo>
                  <a:pt x="13327" y="18900"/>
                  <a:pt x="13327" y="18900"/>
                  <a:pt x="13327" y="18900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>
              <a:lnSpc>
                <a:spcPct val="120000"/>
              </a:lnSpc>
              <a:defRPr/>
            </a:pPr>
            <a:endParaRPr lang="en-US" sz="1400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AutoShape 17">
            <a:extLst>
              <a:ext uri="{FF2B5EF4-FFF2-40B4-BE49-F238E27FC236}">
                <a16:creationId xmlns:a16="http://schemas.microsoft.com/office/drawing/2014/main" id="{B310F970-E08C-4B63-A408-5F9B54896C4B}"/>
              </a:ext>
            </a:extLst>
          </p:cNvPr>
          <p:cNvSpPr>
            <a:spLocks/>
          </p:cNvSpPr>
          <p:nvPr/>
        </p:nvSpPr>
        <p:spPr bwMode="auto">
          <a:xfrm>
            <a:off x="3780301" y="1769434"/>
            <a:ext cx="954203" cy="93766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600"/>
                </a:cubicBezTo>
                <a:cubicBezTo>
                  <a:pt x="5890" y="21600"/>
                  <a:pt x="5890" y="21600"/>
                  <a:pt x="5890" y="21600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rgbClr val="737373"/>
          </a:solidFill>
          <a:ln>
            <a:noFill/>
          </a:ln>
          <a:extLst/>
        </p:spPr>
        <p:txBody>
          <a:bodyPr lIns="0" tIns="0" rIns="0" bIns="0"/>
          <a:lstStyle/>
          <a:p>
            <a:pPr>
              <a:lnSpc>
                <a:spcPct val="120000"/>
              </a:lnSpc>
              <a:defRPr/>
            </a:pPr>
            <a:endParaRPr lang="en-US" sz="1400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utoShape 18">
            <a:extLst>
              <a:ext uri="{FF2B5EF4-FFF2-40B4-BE49-F238E27FC236}">
                <a16:creationId xmlns:a16="http://schemas.microsoft.com/office/drawing/2014/main" id="{207A1A0F-5B16-4AAD-942D-C3A3075844EA}"/>
              </a:ext>
            </a:extLst>
          </p:cNvPr>
          <p:cNvSpPr>
            <a:spLocks/>
          </p:cNvSpPr>
          <p:nvPr/>
        </p:nvSpPr>
        <p:spPr bwMode="auto">
          <a:xfrm>
            <a:off x="3681069" y="2589946"/>
            <a:ext cx="933989" cy="9500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600" y="21599"/>
                </a:cubicBezTo>
                <a:cubicBezTo>
                  <a:pt x="21600" y="15509"/>
                  <a:pt x="21600" y="15509"/>
                  <a:pt x="21600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rgbClr val="0D0D0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700" kern="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AutoShape 19">
            <a:extLst>
              <a:ext uri="{FF2B5EF4-FFF2-40B4-BE49-F238E27FC236}">
                <a16:creationId xmlns:a16="http://schemas.microsoft.com/office/drawing/2014/main" id="{1B950DDA-6187-40FB-93C9-26179C3A904B}"/>
              </a:ext>
            </a:extLst>
          </p:cNvPr>
          <p:cNvSpPr>
            <a:spLocks/>
          </p:cNvSpPr>
          <p:nvPr/>
        </p:nvSpPr>
        <p:spPr bwMode="auto">
          <a:xfrm>
            <a:off x="4496069" y="2751203"/>
            <a:ext cx="952366" cy="8779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699" y="19403"/>
                </a:moveTo>
                <a:cubicBezTo>
                  <a:pt x="12768" y="19403"/>
                  <a:pt x="21037" y="10861"/>
                  <a:pt x="21600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5" y="7199"/>
                  <a:pt x="9562" y="12813"/>
                  <a:pt x="2812" y="12813"/>
                </a:cubicBezTo>
                <a:cubicBezTo>
                  <a:pt x="2756" y="12813"/>
                  <a:pt x="2756" y="12813"/>
                  <a:pt x="2699" y="12813"/>
                </a:cubicBezTo>
                <a:cubicBezTo>
                  <a:pt x="2699" y="10494"/>
                  <a:pt x="2699" y="10494"/>
                  <a:pt x="2699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699" y="21600"/>
                  <a:pt x="2699" y="21600"/>
                  <a:pt x="2699" y="21600"/>
                </a:cubicBezTo>
                <a:lnTo>
                  <a:pt x="2699" y="19403"/>
                </a:lnTo>
                <a:close/>
              </a:path>
            </a:pathLst>
          </a:custGeom>
          <a:solidFill>
            <a:srgbClr val="737373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700" kern="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Rounded Rectangle 11">
            <a:extLst>
              <a:ext uri="{FF2B5EF4-FFF2-40B4-BE49-F238E27FC236}">
                <a16:creationId xmlns:a16="http://schemas.microsoft.com/office/drawing/2014/main" id="{B2FEDC10-37F8-4BE3-A112-A2474E7689F8}"/>
              </a:ext>
            </a:extLst>
          </p:cNvPr>
          <p:cNvSpPr>
            <a:spLocks noChangeAspect="1"/>
          </p:cNvSpPr>
          <p:nvPr/>
        </p:nvSpPr>
        <p:spPr>
          <a:xfrm>
            <a:off x="3162977" y="1623102"/>
            <a:ext cx="416728" cy="417134"/>
          </a:xfrm>
          <a:prstGeom prst="roundRect">
            <a:avLst>
              <a:gd name="adj" fmla="val 0"/>
            </a:avLst>
          </a:prstGeom>
          <a:solidFill>
            <a:srgbClr val="7373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endParaRPr lang="en-US" sz="1050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A4047B9B-798E-4D83-92A6-B6029B998B37}"/>
              </a:ext>
            </a:extLst>
          </p:cNvPr>
          <p:cNvSpPr txBox="1">
            <a:spLocks/>
          </p:cNvSpPr>
          <p:nvPr/>
        </p:nvSpPr>
        <p:spPr>
          <a:xfrm>
            <a:off x="3196393" y="1675939"/>
            <a:ext cx="337340" cy="278393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9" name="Rounded Rectangle 23">
            <a:extLst>
              <a:ext uri="{FF2B5EF4-FFF2-40B4-BE49-F238E27FC236}">
                <a16:creationId xmlns:a16="http://schemas.microsoft.com/office/drawing/2014/main" id="{5D1B2D51-3A5D-421A-97D0-318434813BDC}"/>
              </a:ext>
            </a:extLst>
          </p:cNvPr>
          <p:cNvSpPr>
            <a:spLocks noChangeAspect="1"/>
          </p:cNvSpPr>
          <p:nvPr/>
        </p:nvSpPr>
        <p:spPr>
          <a:xfrm>
            <a:off x="5783882" y="1623102"/>
            <a:ext cx="416728" cy="417134"/>
          </a:xfrm>
          <a:prstGeom prst="roundRect">
            <a:avLst>
              <a:gd name="adj" fmla="val 0"/>
            </a:avLst>
          </a:prstGeom>
          <a:solidFill>
            <a:schemeClr val="bg2">
              <a:lumMod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endParaRPr lang="en-US" sz="1050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54D6691-CF4E-4891-9C66-D76AEDF04EF9}"/>
              </a:ext>
            </a:extLst>
          </p:cNvPr>
          <p:cNvSpPr txBox="1">
            <a:spLocks/>
          </p:cNvSpPr>
          <p:nvPr/>
        </p:nvSpPr>
        <p:spPr>
          <a:xfrm>
            <a:off x="5817298" y="1675939"/>
            <a:ext cx="337340" cy="278393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1" name="Rounded Rectangle 27">
            <a:extLst>
              <a:ext uri="{FF2B5EF4-FFF2-40B4-BE49-F238E27FC236}">
                <a16:creationId xmlns:a16="http://schemas.microsoft.com/office/drawing/2014/main" id="{C8D4FE41-1B93-4A71-8425-690B498E711E}"/>
              </a:ext>
            </a:extLst>
          </p:cNvPr>
          <p:cNvSpPr>
            <a:spLocks noChangeAspect="1"/>
          </p:cNvSpPr>
          <p:nvPr/>
        </p:nvSpPr>
        <p:spPr>
          <a:xfrm>
            <a:off x="3134728" y="3243105"/>
            <a:ext cx="416728" cy="417134"/>
          </a:xfrm>
          <a:prstGeom prst="roundRect">
            <a:avLst>
              <a:gd name="adj" fmla="val 0"/>
            </a:avLst>
          </a:prstGeom>
          <a:solidFill>
            <a:srgbClr val="7373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endParaRPr lang="en-US" sz="1050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C1CB35C8-D87D-4118-AED6-D55E9679EACB}"/>
              </a:ext>
            </a:extLst>
          </p:cNvPr>
          <p:cNvSpPr txBox="1">
            <a:spLocks/>
          </p:cNvSpPr>
          <p:nvPr/>
        </p:nvSpPr>
        <p:spPr>
          <a:xfrm>
            <a:off x="3168143" y="3295943"/>
            <a:ext cx="337340" cy="278393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3" name="Rounded Rectangle 16">
            <a:extLst>
              <a:ext uri="{FF2B5EF4-FFF2-40B4-BE49-F238E27FC236}">
                <a16:creationId xmlns:a16="http://schemas.microsoft.com/office/drawing/2014/main" id="{96BA6147-3A88-4F3B-8015-2768B3075303}"/>
              </a:ext>
            </a:extLst>
          </p:cNvPr>
          <p:cNvSpPr>
            <a:spLocks noChangeAspect="1"/>
          </p:cNvSpPr>
          <p:nvPr/>
        </p:nvSpPr>
        <p:spPr>
          <a:xfrm>
            <a:off x="5783882" y="3243105"/>
            <a:ext cx="416728" cy="417134"/>
          </a:xfrm>
          <a:prstGeom prst="roundRect">
            <a:avLst>
              <a:gd name="adj" fmla="val 0"/>
            </a:avLst>
          </a:prstGeom>
          <a:solidFill>
            <a:srgbClr val="0D0D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endParaRPr lang="en-US" sz="1050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B4FCC1AC-D84F-4126-B190-5E47C0B1B55B}"/>
              </a:ext>
            </a:extLst>
          </p:cNvPr>
          <p:cNvSpPr txBox="1">
            <a:spLocks/>
          </p:cNvSpPr>
          <p:nvPr/>
        </p:nvSpPr>
        <p:spPr>
          <a:xfrm>
            <a:off x="5817298" y="3295943"/>
            <a:ext cx="337340" cy="278393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3882F78-0D8F-4FB3-A78A-C244B6C3164F}"/>
              </a:ext>
            </a:extLst>
          </p:cNvPr>
          <p:cNvSpPr txBox="1"/>
          <p:nvPr/>
        </p:nvSpPr>
        <p:spPr>
          <a:xfrm>
            <a:off x="1165093" y="156098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E09C6897-ED52-4EBA-A49B-40A4C3537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4950" y="1354646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86296EF-D1B7-4A72-97CC-40A1A31C64C9}"/>
              </a:ext>
            </a:extLst>
          </p:cNvPr>
          <p:cNvSpPr txBox="1"/>
          <p:nvPr/>
        </p:nvSpPr>
        <p:spPr>
          <a:xfrm>
            <a:off x="1257974" y="383248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FDDD34EA-068D-4939-A752-891257AC0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7831" y="362614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954678D-E843-414C-BF30-045664DFD56E}"/>
              </a:ext>
            </a:extLst>
          </p:cNvPr>
          <p:cNvSpPr txBox="1"/>
          <p:nvPr/>
        </p:nvSpPr>
        <p:spPr>
          <a:xfrm>
            <a:off x="6185166" y="156098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7B0D1440-4763-4389-8342-5B4CE9947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023" y="1354646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55CCF76-52C1-465F-8775-4CD7247CCEF7}"/>
              </a:ext>
            </a:extLst>
          </p:cNvPr>
          <p:cNvSpPr txBox="1"/>
          <p:nvPr/>
        </p:nvSpPr>
        <p:spPr>
          <a:xfrm>
            <a:off x="6185166" y="383248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EB8DCA1C-B9FB-4894-AADC-CF99A3C82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023" y="362614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id="{A488A2B8-2B21-4F92-B233-C590043B9562}"/>
              </a:ext>
            </a:extLst>
          </p:cNvPr>
          <p:cNvSpPr>
            <a:spLocks noChangeAspect="1"/>
          </p:cNvSpPr>
          <p:nvPr/>
        </p:nvSpPr>
        <p:spPr>
          <a:xfrm>
            <a:off x="4447889" y="2531497"/>
            <a:ext cx="363538" cy="338695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7373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42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 animBg="1"/>
      <p:bldP spid="15" grpId="0" animBg="1"/>
      <p:bldP spid="16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F7D5DCE-7534-4C2D-8DDE-EDEDA70B0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0CC87B8-94E2-4B25-AB98-8EBA5AD4BB43}"/>
              </a:ext>
            </a:extLst>
          </p:cNvPr>
          <p:cNvSpPr/>
          <p:nvPr/>
        </p:nvSpPr>
        <p:spPr>
          <a:xfrm>
            <a:off x="1" y="823128"/>
            <a:ext cx="4968986" cy="3660529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B1A40D-79EF-4B7B-9AEE-4EB022000B43}"/>
              </a:ext>
            </a:extLst>
          </p:cNvPr>
          <p:cNvSpPr txBox="1"/>
          <p:nvPr/>
        </p:nvSpPr>
        <p:spPr>
          <a:xfrm>
            <a:off x="8302748" y="4637944"/>
            <a:ext cx="62169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2">
                    <a:lumMod val="10000"/>
                  </a:schemeClr>
                </a:solidFill>
                <a:latin typeface="Vivaldi" panose="03020602050506090804" pitchFamily="66" charset="0"/>
                <a:ea typeface="华文细黑" panose="02010600040101010101" charset="-122"/>
              </a:rPr>
              <a:t>03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8F37FF-3D62-4729-97C3-F4329A3DA4D3}"/>
              </a:ext>
            </a:extLst>
          </p:cNvPr>
          <p:cNvSpPr txBox="1"/>
          <p:nvPr/>
        </p:nvSpPr>
        <p:spPr>
          <a:xfrm>
            <a:off x="699636" y="1992642"/>
            <a:ext cx="265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 展 前 景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3349223-28DB-4A3A-986E-319EBEE9131D}"/>
              </a:ext>
            </a:extLst>
          </p:cNvPr>
          <p:cNvSpPr/>
          <p:nvPr/>
        </p:nvSpPr>
        <p:spPr>
          <a:xfrm>
            <a:off x="699636" y="257391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62CA7119-C360-4AD7-88FD-C94FB396C71F}"/>
              </a:ext>
            </a:extLst>
          </p:cNvPr>
          <p:cNvSpPr txBox="1">
            <a:spLocks/>
          </p:cNvSpPr>
          <p:nvPr/>
        </p:nvSpPr>
        <p:spPr>
          <a:xfrm>
            <a:off x="699636" y="2811453"/>
            <a:ext cx="3584982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0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E10E90-70B9-4EC6-A870-CA402CFEFA7D}"/>
              </a:ext>
            </a:extLst>
          </p:cNvPr>
          <p:cNvSpPr/>
          <p:nvPr/>
        </p:nvSpPr>
        <p:spPr>
          <a:xfrm rot="16200000">
            <a:off x="1138500" y="-799814"/>
            <a:ext cx="561996" cy="238615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064C5A-BB32-45C6-B623-024BFB6E671F}"/>
              </a:ext>
            </a:extLst>
          </p:cNvPr>
          <p:cNvSpPr txBox="1"/>
          <p:nvPr/>
        </p:nvSpPr>
        <p:spPr>
          <a:xfrm rot="16200000">
            <a:off x="1106594" y="-636288"/>
            <a:ext cx="615553" cy="2067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  <a:sym typeface="+mn-ea"/>
              </a:rPr>
              <a:t>PARE.03</a:t>
            </a:r>
          </a:p>
        </p:txBody>
      </p:sp>
    </p:spTree>
    <p:extLst>
      <p:ext uri="{BB962C8B-B14F-4D97-AF65-F5344CB8AC3E}">
        <p14:creationId xmlns:p14="http://schemas.microsoft.com/office/powerpoint/2010/main" val="111078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/>
      <p:bldP spid="13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0B22FD6-D441-4E51-AB3A-526FC743A202}"/>
              </a:ext>
            </a:extLst>
          </p:cNvPr>
          <p:cNvSpPr txBox="1"/>
          <p:nvPr/>
        </p:nvSpPr>
        <p:spPr>
          <a:xfrm>
            <a:off x="160236" y="179156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03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1F32AE-357A-4C70-97C2-74894B1CA455}"/>
              </a:ext>
            </a:extLst>
          </p:cNvPr>
          <p:cNvSpPr txBox="1"/>
          <p:nvPr/>
        </p:nvSpPr>
        <p:spPr>
          <a:xfrm>
            <a:off x="596942" y="187149"/>
            <a:ext cx="10054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71B739-978F-4C39-875B-3C2CAC0B8AD0}"/>
              </a:ext>
            </a:extLst>
          </p:cNvPr>
          <p:cNvSpPr/>
          <p:nvPr/>
        </p:nvSpPr>
        <p:spPr>
          <a:xfrm>
            <a:off x="1251688" y="187149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BE9EC7E1-AAE6-482C-BA89-767FBE6ECAF9}"/>
              </a:ext>
            </a:extLst>
          </p:cNvPr>
          <p:cNvGrpSpPr/>
          <p:nvPr/>
        </p:nvGrpSpPr>
        <p:grpSpPr>
          <a:xfrm>
            <a:off x="4445109" y="1151245"/>
            <a:ext cx="169456" cy="3189949"/>
            <a:chOff x="6017571" y="1819122"/>
            <a:chExt cx="225941" cy="4253265"/>
          </a:xfrm>
          <a:solidFill>
            <a:schemeClr val="bg1">
              <a:lumMod val="65000"/>
            </a:schemeClr>
          </a:solidFill>
        </p:grpSpPr>
        <p:sp>
          <p:nvSpPr>
            <p:cNvPr id="6" name="Rectangle 2">
              <a:extLst>
                <a:ext uri="{FF2B5EF4-FFF2-40B4-BE49-F238E27FC236}">
                  <a16:creationId xmlns:a16="http://schemas.microsoft.com/office/drawing/2014/main" id="{C5CEDF2A-5D81-4D0C-AC72-088F2CDC0CE0}"/>
                </a:ext>
              </a:extLst>
            </p:cNvPr>
            <p:cNvSpPr/>
            <p:nvPr/>
          </p:nvSpPr>
          <p:spPr>
            <a:xfrm>
              <a:off x="6061444" y="1913637"/>
              <a:ext cx="138196" cy="4158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28675">
                <a:defRPr/>
              </a:pPr>
              <a:endParaRPr lang="en-US" sz="202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2354BD37-FD6B-483A-99BD-1C1E9387FEA3}"/>
                </a:ext>
              </a:extLst>
            </p:cNvPr>
            <p:cNvSpPr/>
            <p:nvPr/>
          </p:nvSpPr>
          <p:spPr>
            <a:xfrm>
              <a:off x="6017571" y="1819122"/>
              <a:ext cx="225941" cy="94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8" name="Notched Right Arrow 4">
            <a:extLst>
              <a:ext uri="{FF2B5EF4-FFF2-40B4-BE49-F238E27FC236}">
                <a16:creationId xmlns:a16="http://schemas.microsoft.com/office/drawing/2014/main" id="{6005FF5C-32E1-49B1-8B92-AB6618AE5CFD}"/>
              </a:ext>
            </a:extLst>
          </p:cNvPr>
          <p:cNvSpPr/>
          <p:nvPr/>
        </p:nvSpPr>
        <p:spPr>
          <a:xfrm rot="21267793">
            <a:off x="3610365" y="1378513"/>
            <a:ext cx="2034642" cy="56412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chemeClr val="bg2">
              <a:lumMod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100" b="1" dirty="0" err="1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Atention</a:t>
            </a:r>
            <a:endParaRPr lang="en-GB" sz="2100" b="1" dirty="0">
              <a:solidFill>
                <a:schemeClr val="bg1"/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9" name="Notched Right Arrow 5">
            <a:extLst>
              <a:ext uri="{FF2B5EF4-FFF2-40B4-BE49-F238E27FC236}">
                <a16:creationId xmlns:a16="http://schemas.microsoft.com/office/drawing/2014/main" id="{2A6E7450-8F6C-48D4-B83A-239AE6594EC9}"/>
              </a:ext>
            </a:extLst>
          </p:cNvPr>
          <p:cNvSpPr/>
          <p:nvPr/>
        </p:nvSpPr>
        <p:spPr>
          <a:xfrm flipH="1">
            <a:off x="3403647" y="2077024"/>
            <a:ext cx="2148734" cy="56412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7373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100" b="1" dirty="0">
                <a:solidFill>
                  <a:schemeClr val="bg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Interest</a:t>
            </a:r>
          </a:p>
        </p:txBody>
      </p:sp>
      <p:sp>
        <p:nvSpPr>
          <p:cNvPr id="10" name="Notched Right Arrow 6">
            <a:extLst>
              <a:ext uri="{FF2B5EF4-FFF2-40B4-BE49-F238E27FC236}">
                <a16:creationId xmlns:a16="http://schemas.microsoft.com/office/drawing/2014/main" id="{56925C05-3CCE-439A-970D-81C70D69BC46}"/>
              </a:ext>
            </a:extLst>
          </p:cNvPr>
          <p:cNvSpPr/>
          <p:nvPr/>
        </p:nvSpPr>
        <p:spPr>
          <a:xfrm rot="21318851">
            <a:off x="3555644" y="2757106"/>
            <a:ext cx="2034642" cy="56412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chemeClr val="bg2">
              <a:lumMod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1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Desire</a:t>
            </a:r>
          </a:p>
        </p:txBody>
      </p:sp>
      <p:sp>
        <p:nvSpPr>
          <p:cNvPr id="11" name="Notched Right Arrow 7">
            <a:extLst>
              <a:ext uri="{FF2B5EF4-FFF2-40B4-BE49-F238E27FC236}">
                <a16:creationId xmlns:a16="http://schemas.microsoft.com/office/drawing/2014/main" id="{80F3A714-ECEA-46C3-A342-B84DBEFEC70A}"/>
              </a:ext>
            </a:extLst>
          </p:cNvPr>
          <p:cNvSpPr/>
          <p:nvPr/>
        </p:nvSpPr>
        <p:spPr>
          <a:xfrm flipH="1">
            <a:off x="3362854" y="3440119"/>
            <a:ext cx="2230319" cy="56412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7373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1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Action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0355B34-9EFD-405E-9E26-FEF881D28075}"/>
              </a:ext>
            </a:extLst>
          </p:cNvPr>
          <p:cNvSpPr txBox="1"/>
          <p:nvPr/>
        </p:nvSpPr>
        <p:spPr>
          <a:xfrm>
            <a:off x="974668" y="159997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FA311DAF-32CD-43F5-8542-6F976A03E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4525" y="139363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68C011E-6A2A-4A89-A80F-486C173538C4}"/>
              </a:ext>
            </a:extLst>
          </p:cNvPr>
          <p:cNvSpPr txBox="1"/>
          <p:nvPr/>
        </p:nvSpPr>
        <p:spPr>
          <a:xfrm>
            <a:off x="987435" y="354838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FD5D9835-AC5C-4D19-B61E-4BC8D7542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7292" y="3342044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8E42AA9-6993-4A77-B3B5-7750120E7744}"/>
              </a:ext>
            </a:extLst>
          </p:cNvPr>
          <p:cNvSpPr txBox="1"/>
          <p:nvPr/>
        </p:nvSpPr>
        <p:spPr>
          <a:xfrm>
            <a:off x="5948767" y="159997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6057A676-D7BA-497F-A202-C1687ECB6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624" y="139363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40D98A-A56C-4ED3-884A-A82FEE4F49B6}"/>
              </a:ext>
            </a:extLst>
          </p:cNvPr>
          <p:cNvSpPr txBox="1"/>
          <p:nvPr/>
        </p:nvSpPr>
        <p:spPr>
          <a:xfrm>
            <a:off x="5948767" y="354838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2BB36E36-E103-49B1-AE4C-12FBB52BB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624" y="3342044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15418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0B22FD6-D441-4E51-AB3A-526FC743A202}"/>
              </a:ext>
            </a:extLst>
          </p:cNvPr>
          <p:cNvSpPr txBox="1"/>
          <p:nvPr/>
        </p:nvSpPr>
        <p:spPr>
          <a:xfrm>
            <a:off x="160236" y="179156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03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1F32AE-357A-4C70-97C2-74894B1CA455}"/>
              </a:ext>
            </a:extLst>
          </p:cNvPr>
          <p:cNvSpPr txBox="1"/>
          <p:nvPr/>
        </p:nvSpPr>
        <p:spPr>
          <a:xfrm>
            <a:off x="596942" y="187149"/>
            <a:ext cx="10054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71B739-978F-4C39-875B-3C2CAC0B8AD0}"/>
              </a:ext>
            </a:extLst>
          </p:cNvPr>
          <p:cNvSpPr/>
          <p:nvPr/>
        </p:nvSpPr>
        <p:spPr>
          <a:xfrm>
            <a:off x="1251688" y="187149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6206FDB4-705E-48A3-835C-07007C859BC9}"/>
              </a:ext>
            </a:extLst>
          </p:cNvPr>
          <p:cNvSpPr/>
          <p:nvPr/>
        </p:nvSpPr>
        <p:spPr>
          <a:xfrm>
            <a:off x="690563" y="1200204"/>
            <a:ext cx="3221501" cy="3052689"/>
          </a:xfrm>
          <a:prstGeom prst="triangl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BBD5171-940E-4D60-B802-1ADEEF362F8D}"/>
              </a:ext>
            </a:extLst>
          </p:cNvPr>
          <p:cNvGrpSpPr/>
          <p:nvPr/>
        </p:nvGrpSpPr>
        <p:grpSpPr>
          <a:xfrm>
            <a:off x="2302270" y="1624525"/>
            <a:ext cx="2120976" cy="548640"/>
            <a:chOff x="8440344" y="2087880"/>
            <a:chExt cx="2120976" cy="548640"/>
          </a:xfrm>
          <a:solidFill>
            <a:srgbClr val="737373"/>
          </a:solidFill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B5F9CBE-536F-46AC-B623-2CD14EF76004}"/>
                </a:ext>
              </a:extLst>
            </p:cNvPr>
            <p:cNvSpPr/>
            <p:nvPr/>
          </p:nvSpPr>
          <p:spPr>
            <a:xfrm>
              <a:off x="8440344" y="2087880"/>
              <a:ext cx="2120976" cy="548640"/>
            </a:xfrm>
            <a:prstGeom prst="rect">
              <a:avLst/>
            </a:prstGeom>
            <a:grpFill/>
            <a:ln>
              <a:noFill/>
            </a:ln>
            <a:effectLst>
              <a:outerShdw blurRad="292100" dist="12700" sx="97000" sy="97000" algn="ctr" rotWithShape="0">
                <a:srgbClr val="000000">
                  <a:alpha val="3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19546F7-AC6F-47BB-BCFF-6A58C2385574}"/>
                </a:ext>
              </a:extLst>
            </p:cNvPr>
            <p:cNvSpPr/>
            <p:nvPr/>
          </p:nvSpPr>
          <p:spPr>
            <a:xfrm>
              <a:off x="10494645" y="2286000"/>
              <a:ext cx="66675" cy="175845"/>
            </a:xfrm>
            <a:prstGeom prst="rect">
              <a:avLst/>
            </a:prstGeom>
            <a:grpFill/>
            <a:ln>
              <a:noFill/>
            </a:ln>
            <a:effectLst>
              <a:outerShdw blurRad="292100" dist="12700" sx="97000" sy="97000" algn="ctr" rotWithShape="0">
                <a:srgbClr val="000000">
                  <a:alpha val="3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20A8D67-C3B7-4E4E-A485-B63ADAB68CDD}"/>
              </a:ext>
            </a:extLst>
          </p:cNvPr>
          <p:cNvGrpSpPr/>
          <p:nvPr/>
        </p:nvGrpSpPr>
        <p:grpSpPr>
          <a:xfrm>
            <a:off x="2302270" y="2546182"/>
            <a:ext cx="2120976" cy="548640"/>
            <a:chOff x="8440344" y="2087880"/>
            <a:chExt cx="2120976" cy="548640"/>
          </a:xfrm>
          <a:solidFill>
            <a:srgbClr val="737373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5AC61C8-4060-4BAA-9C29-476B37F1823B}"/>
                </a:ext>
              </a:extLst>
            </p:cNvPr>
            <p:cNvSpPr/>
            <p:nvPr/>
          </p:nvSpPr>
          <p:spPr>
            <a:xfrm>
              <a:off x="8440344" y="2087880"/>
              <a:ext cx="2120976" cy="548640"/>
            </a:xfrm>
            <a:prstGeom prst="rect">
              <a:avLst/>
            </a:prstGeom>
            <a:grpFill/>
            <a:ln>
              <a:noFill/>
            </a:ln>
            <a:effectLst>
              <a:outerShdw blurRad="292100" dist="12700" sx="97000" sy="97000" algn="ctr" rotWithShape="0">
                <a:srgbClr val="000000">
                  <a:alpha val="3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BF1F845-439E-4F76-8C1D-BF5C1472EC72}"/>
                </a:ext>
              </a:extLst>
            </p:cNvPr>
            <p:cNvSpPr/>
            <p:nvPr/>
          </p:nvSpPr>
          <p:spPr>
            <a:xfrm>
              <a:off x="10494645" y="2286000"/>
              <a:ext cx="66675" cy="175845"/>
            </a:xfrm>
            <a:prstGeom prst="rect">
              <a:avLst/>
            </a:prstGeom>
            <a:grpFill/>
            <a:ln>
              <a:noFill/>
            </a:ln>
            <a:effectLst>
              <a:outerShdw blurRad="292100" dist="12700" sx="97000" sy="97000" algn="ctr" rotWithShape="0">
                <a:srgbClr val="000000">
                  <a:alpha val="3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650184-3442-4E65-812B-C69B1CE534B5}"/>
              </a:ext>
            </a:extLst>
          </p:cNvPr>
          <p:cNvGrpSpPr/>
          <p:nvPr/>
        </p:nvGrpSpPr>
        <p:grpSpPr>
          <a:xfrm>
            <a:off x="2302270" y="3467839"/>
            <a:ext cx="2120976" cy="548640"/>
            <a:chOff x="8440344" y="2087880"/>
            <a:chExt cx="2120976" cy="548640"/>
          </a:xfrm>
          <a:solidFill>
            <a:srgbClr val="737373"/>
          </a:solidFill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213FB5A-1E1A-470F-92C0-5C399DE8EAB1}"/>
                </a:ext>
              </a:extLst>
            </p:cNvPr>
            <p:cNvSpPr/>
            <p:nvPr/>
          </p:nvSpPr>
          <p:spPr>
            <a:xfrm>
              <a:off x="8440344" y="2087880"/>
              <a:ext cx="2120976" cy="548640"/>
            </a:xfrm>
            <a:prstGeom prst="rect">
              <a:avLst/>
            </a:prstGeom>
            <a:grpFill/>
            <a:ln>
              <a:noFill/>
            </a:ln>
            <a:effectLst>
              <a:outerShdw blurRad="292100" dist="12700" sx="97000" sy="97000" algn="ctr" rotWithShape="0">
                <a:srgbClr val="000000">
                  <a:alpha val="3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6FC359A-7750-4F12-951C-FBC7ED1EC3D1}"/>
                </a:ext>
              </a:extLst>
            </p:cNvPr>
            <p:cNvSpPr/>
            <p:nvPr/>
          </p:nvSpPr>
          <p:spPr>
            <a:xfrm>
              <a:off x="10494645" y="2286000"/>
              <a:ext cx="66675" cy="175845"/>
            </a:xfrm>
            <a:prstGeom prst="rect">
              <a:avLst/>
            </a:prstGeom>
            <a:grpFill/>
            <a:ln>
              <a:noFill/>
            </a:ln>
            <a:effectLst>
              <a:outerShdw blurRad="292100" dist="12700" sx="97000" sy="97000" algn="ctr" rotWithShape="0">
                <a:srgbClr val="000000">
                  <a:alpha val="3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0213F16-D1A2-4F4C-A61A-63CAC67D99CD}"/>
              </a:ext>
            </a:extLst>
          </p:cNvPr>
          <p:cNvSpPr txBox="1"/>
          <p:nvPr/>
        </p:nvSpPr>
        <p:spPr>
          <a:xfrm>
            <a:off x="2550345" y="1717817"/>
            <a:ext cx="1678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Keywords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88A4CD5-C846-4983-A2DA-261C73E2031A}"/>
              </a:ext>
            </a:extLst>
          </p:cNvPr>
          <p:cNvSpPr txBox="1"/>
          <p:nvPr/>
        </p:nvSpPr>
        <p:spPr>
          <a:xfrm>
            <a:off x="2550345" y="2642282"/>
            <a:ext cx="1678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Keywords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EBD4A1-027C-417D-838A-C3E8B4FC3C14}"/>
              </a:ext>
            </a:extLst>
          </p:cNvPr>
          <p:cNvSpPr txBox="1"/>
          <p:nvPr/>
        </p:nvSpPr>
        <p:spPr>
          <a:xfrm>
            <a:off x="2594744" y="3561967"/>
            <a:ext cx="1678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Keywords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DA5943E-0273-4CD0-882F-CD6047999792}"/>
              </a:ext>
            </a:extLst>
          </p:cNvPr>
          <p:cNvSpPr txBox="1"/>
          <p:nvPr/>
        </p:nvSpPr>
        <p:spPr>
          <a:xfrm>
            <a:off x="4679170" y="1614746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4EF49EA-EFE1-423B-A49E-A6798EB1A053}"/>
              </a:ext>
            </a:extLst>
          </p:cNvPr>
          <p:cNvSpPr txBox="1"/>
          <p:nvPr/>
        </p:nvSpPr>
        <p:spPr>
          <a:xfrm>
            <a:off x="4679170" y="2526495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7116261-51FD-4B25-87D8-36F9AA99114E}"/>
              </a:ext>
            </a:extLst>
          </p:cNvPr>
          <p:cNvSpPr txBox="1"/>
          <p:nvPr/>
        </p:nvSpPr>
        <p:spPr>
          <a:xfrm>
            <a:off x="4688796" y="3467839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78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0B22FD6-D441-4E51-AB3A-526FC743A202}"/>
              </a:ext>
            </a:extLst>
          </p:cNvPr>
          <p:cNvSpPr txBox="1"/>
          <p:nvPr/>
        </p:nvSpPr>
        <p:spPr>
          <a:xfrm>
            <a:off x="160236" y="179156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03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1F32AE-357A-4C70-97C2-74894B1CA455}"/>
              </a:ext>
            </a:extLst>
          </p:cNvPr>
          <p:cNvSpPr txBox="1"/>
          <p:nvPr/>
        </p:nvSpPr>
        <p:spPr>
          <a:xfrm>
            <a:off x="596942" y="187149"/>
            <a:ext cx="10054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71B739-978F-4C39-875B-3C2CAC0B8AD0}"/>
              </a:ext>
            </a:extLst>
          </p:cNvPr>
          <p:cNvSpPr/>
          <p:nvPr/>
        </p:nvSpPr>
        <p:spPr>
          <a:xfrm>
            <a:off x="1251688" y="187149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BBAF11B-315A-48F1-B70E-50E3E9C9059D}"/>
              </a:ext>
            </a:extLst>
          </p:cNvPr>
          <p:cNvGrpSpPr/>
          <p:nvPr/>
        </p:nvGrpSpPr>
        <p:grpSpPr>
          <a:xfrm>
            <a:off x="683827" y="1192192"/>
            <a:ext cx="7563582" cy="2601474"/>
            <a:chOff x="880597" y="1965370"/>
            <a:chExt cx="10430806" cy="3587648"/>
          </a:xfrm>
        </p:grpSpPr>
        <p:sp>
          <p:nvSpPr>
            <p:cNvPr id="6" name="任意多边形 113">
              <a:extLst>
                <a:ext uri="{FF2B5EF4-FFF2-40B4-BE49-F238E27FC236}">
                  <a16:creationId xmlns:a16="http://schemas.microsoft.com/office/drawing/2014/main" id="{89DFF0FC-4F3D-41F4-8737-56CDB30F4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597" y="5313942"/>
              <a:ext cx="10430806" cy="239076"/>
            </a:xfrm>
            <a:custGeom>
              <a:avLst/>
              <a:gdLst>
                <a:gd name="connsiteX0" fmla="*/ 1419414 w 10430806"/>
                <a:gd name="connsiteY0" fmla="*/ 0 h 239076"/>
                <a:gd name="connsiteX1" fmla="*/ 1522076 w 10430806"/>
                <a:gd name="connsiteY1" fmla="*/ 73009 h 239076"/>
                <a:gd name="connsiteX2" fmla="*/ 1526542 w 10430806"/>
                <a:gd name="connsiteY2" fmla="*/ 96742 h 239076"/>
                <a:gd name="connsiteX3" fmla="*/ 2492860 w 10430806"/>
                <a:gd name="connsiteY3" fmla="*/ 96742 h 239076"/>
                <a:gd name="connsiteX4" fmla="*/ 2497388 w 10430806"/>
                <a:gd name="connsiteY4" fmla="*/ 73009 h 239076"/>
                <a:gd name="connsiteX5" fmla="*/ 2601483 w 10430806"/>
                <a:gd name="connsiteY5" fmla="*/ 0 h 239076"/>
                <a:gd name="connsiteX6" fmla="*/ 2705577 w 10430806"/>
                <a:gd name="connsiteY6" fmla="*/ 73009 h 239076"/>
                <a:gd name="connsiteX7" fmla="*/ 2710106 w 10430806"/>
                <a:gd name="connsiteY7" fmla="*/ 96742 h 239076"/>
                <a:gd name="connsiteX8" fmla="*/ 3531319 w 10430806"/>
                <a:gd name="connsiteY8" fmla="*/ 96742 h 239076"/>
                <a:gd name="connsiteX9" fmla="*/ 3535785 w 10430806"/>
                <a:gd name="connsiteY9" fmla="*/ 73009 h 239076"/>
                <a:gd name="connsiteX10" fmla="*/ 3638447 w 10430806"/>
                <a:gd name="connsiteY10" fmla="*/ 0 h 239076"/>
                <a:gd name="connsiteX11" fmla="*/ 3741109 w 10430806"/>
                <a:gd name="connsiteY11" fmla="*/ 73009 h 239076"/>
                <a:gd name="connsiteX12" fmla="*/ 3745575 w 10430806"/>
                <a:gd name="connsiteY12" fmla="*/ 96742 h 239076"/>
                <a:gd name="connsiteX13" fmla="*/ 5070484 w 10430806"/>
                <a:gd name="connsiteY13" fmla="*/ 96742 h 239076"/>
                <a:gd name="connsiteX14" fmla="*/ 5074992 w 10430806"/>
                <a:gd name="connsiteY14" fmla="*/ 73009 h 239076"/>
                <a:gd name="connsiteX15" fmla="*/ 5178609 w 10430806"/>
                <a:gd name="connsiteY15" fmla="*/ 0 h 239076"/>
                <a:gd name="connsiteX16" fmla="*/ 5282227 w 10430806"/>
                <a:gd name="connsiteY16" fmla="*/ 73009 h 239076"/>
                <a:gd name="connsiteX17" fmla="*/ 5286735 w 10430806"/>
                <a:gd name="connsiteY17" fmla="*/ 96742 h 239076"/>
                <a:gd name="connsiteX18" fmla="*/ 6109857 w 10430806"/>
                <a:gd name="connsiteY18" fmla="*/ 96742 h 239076"/>
                <a:gd name="connsiteX19" fmla="*/ 6402498 w 10430806"/>
                <a:gd name="connsiteY19" fmla="*/ 96742 h 239076"/>
                <a:gd name="connsiteX20" fmla="*/ 6406977 w 10430806"/>
                <a:gd name="connsiteY20" fmla="*/ 73009 h 239076"/>
                <a:gd name="connsiteX21" fmla="*/ 6509925 w 10430806"/>
                <a:gd name="connsiteY21" fmla="*/ 0 h 239076"/>
                <a:gd name="connsiteX22" fmla="*/ 6612874 w 10430806"/>
                <a:gd name="connsiteY22" fmla="*/ 73009 h 239076"/>
                <a:gd name="connsiteX23" fmla="*/ 6617353 w 10430806"/>
                <a:gd name="connsiteY23" fmla="*/ 96742 h 239076"/>
                <a:gd name="connsiteX24" fmla="*/ 7472949 w 10430806"/>
                <a:gd name="connsiteY24" fmla="*/ 96742 h 239076"/>
                <a:gd name="connsiteX25" fmla="*/ 7477436 w 10430806"/>
                <a:gd name="connsiteY25" fmla="*/ 73009 h 239076"/>
                <a:gd name="connsiteX26" fmla="*/ 7580575 w 10430806"/>
                <a:gd name="connsiteY26" fmla="*/ 0 h 239076"/>
                <a:gd name="connsiteX27" fmla="*/ 7683715 w 10430806"/>
                <a:gd name="connsiteY27" fmla="*/ 73009 h 239076"/>
                <a:gd name="connsiteX28" fmla="*/ 7688201 w 10430806"/>
                <a:gd name="connsiteY28" fmla="*/ 96742 h 239076"/>
                <a:gd name="connsiteX29" fmla="*/ 8662627 w 10430806"/>
                <a:gd name="connsiteY29" fmla="*/ 96742 h 239076"/>
                <a:gd name="connsiteX30" fmla="*/ 9163375 w 10430806"/>
                <a:gd name="connsiteY30" fmla="*/ 96742 h 239076"/>
                <a:gd name="connsiteX31" fmla="*/ 9167841 w 10430806"/>
                <a:gd name="connsiteY31" fmla="*/ 73009 h 239076"/>
                <a:gd name="connsiteX32" fmla="*/ 9270503 w 10430806"/>
                <a:gd name="connsiteY32" fmla="*/ 0 h 239076"/>
                <a:gd name="connsiteX33" fmla="*/ 9373165 w 10430806"/>
                <a:gd name="connsiteY33" fmla="*/ 73009 h 239076"/>
                <a:gd name="connsiteX34" fmla="*/ 9377631 w 10430806"/>
                <a:gd name="connsiteY34" fmla="*/ 96742 h 239076"/>
                <a:gd name="connsiteX35" fmla="*/ 10430806 w 10430806"/>
                <a:gd name="connsiteY35" fmla="*/ 96742 h 239076"/>
                <a:gd name="connsiteX36" fmla="*/ 10430806 w 10430806"/>
                <a:gd name="connsiteY36" fmla="*/ 170132 h 239076"/>
                <a:gd name="connsiteX37" fmla="*/ 9370611 w 10430806"/>
                <a:gd name="connsiteY37" fmla="*/ 170132 h 239076"/>
                <a:gd name="connsiteX38" fmla="*/ 9349287 w 10430806"/>
                <a:gd name="connsiteY38" fmla="*/ 204064 h 239076"/>
                <a:gd name="connsiteX39" fmla="*/ 9270503 w 10430806"/>
                <a:gd name="connsiteY39" fmla="*/ 239076 h 239076"/>
                <a:gd name="connsiteX40" fmla="*/ 9191719 w 10430806"/>
                <a:gd name="connsiteY40" fmla="*/ 204064 h 239076"/>
                <a:gd name="connsiteX41" fmla="*/ 9170395 w 10430806"/>
                <a:gd name="connsiteY41" fmla="*/ 170132 h 239076"/>
                <a:gd name="connsiteX42" fmla="*/ 8662627 w 10430806"/>
                <a:gd name="connsiteY42" fmla="*/ 170132 h 239076"/>
                <a:gd name="connsiteX43" fmla="*/ 7681149 w 10430806"/>
                <a:gd name="connsiteY43" fmla="*/ 170132 h 239076"/>
                <a:gd name="connsiteX44" fmla="*/ 7659726 w 10430806"/>
                <a:gd name="connsiteY44" fmla="*/ 204064 h 239076"/>
                <a:gd name="connsiteX45" fmla="*/ 7580575 w 10430806"/>
                <a:gd name="connsiteY45" fmla="*/ 239076 h 239076"/>
                <a:gd name="connsiteX46" fmla="*/ 7501424 w 10430806"/>
                <a:gd name="connsiteY46" fmla="*/ 204064 h 239076"/>
                <a:gd name="connsiteX47" fmla="*/ 7480002 w 10430806"/>
                <a:gd name="connsiteY47" fmla="*/ 170132 h 239076"/>
                <a:gd name="connsiteX48" fmla="*/ 6610313 w 10430806"/>
                <a:gd name="connsiteY48" fmla="*/ 170132 h 239076"/>
                <a:gd name="connsiteX49" fmla="*/ 6588930 w 10430806"/>
                <a:gd name="connsiteY49" fmla="*/ 204064 h 239076"/>
                <a:gd name="connsiteX50" fmla="*/ 6509925 w 10430806"/>
                <a:gd name="connsiteY50" fmla="*/ 239076 h 239076"/>
                <a:gd name="connsiteX51" fmla="*/ 6430921 w 10430806"/>
                <a:gd name="connsiteY51" fmla="*/ 204064 h 239076"/>
                <a:gd name="connsiteX52" fmla="*/ 6409538 w 10430806"/>
                <a:gd name="connsiteY52" fmla="*/ 170132 h 239076"/>
                <a:gd name="connsiteX53" fmla="*/ 6109857 w 10430806"/>
                <a:gd name="connsiteY53" fmla="*/ 170132 h 239076"/>
                <a:gd name="connsiteX54" fmla="*/ 5279649 w 10430806"/>
                <a:gd name="connsiteY54" fmla="*/ 170132 h 239076"/>
                <a:gd name="connsiteX55" fmla="*/ 5258127 w 10430806"/>
                <a:gd name="connsiteY55" fmla="*/ 204064 h 239076"/>
                <a:gd name="connsiteX56" fmla="*/ 5178609 w 10430806"/>
                <a:gd name="connsiteY56" fmla="*/ 239076 h 239076"/>
                <a:gd name="connsiteX57" fmla="*/ 5099092 w 10430806"/>
                <a:gd name="connsiteY57" fmla="*/ 204064 h 239076"/>
                <a:gd name="connsiteX58" fmla="*/ 5077570 w 10430806"/>
                <a:gd name="connsiteY58" fmla="*/ 170132 h 239076"/>
                <a:gd name="connsiteX59" fmla="*/ 3738555 w 10430806"/>
                <a:gd name="connsiteY59" fmla="*/ 170132 h 239076"/>
                <a:gd name="connsiteX60" fmla="*/ 3717231 w 10430806"/>
                <a:gd name="connsiteY60" fmla="*/ 204064 h 239076"/>
                <a:gd name="connsiteX61" fmla="*/ 3638447 w 10430806"/>
                <a:gd name="connsiteY61" fmla="*/ 239076 h 239076"/>
                <a:gd name="connsiteX62" fmla="*/ 3559663 w 10430806"/>
                <a:gd name="connsiteY62" fmla="*/ 204064 h 239076"/>
                <a:gd name="connsiteX63" fmla="*/ 3538339 w 10430806"/>
                <a:gd name="connsiteY63" fmla="*/ 170132 h 239076"/>
                <a:gd name="connsiteX64" fmla="*/ 2702988 w 10430806"/>
                <a:gd name="connsiteY64" fmla="*/ 170132 h 239076"/>
                <a:gd name="connsiteX65" fmla="*/ 2681367 w 10430806"/>
                <a:gd name="connsiteY65" fmla="*/ 204064 h 239076"/>
                <a:gd name="connsiteX66" fmla="*/ 2601483 w 10430806"/>
                <a:gd name="connsiteY66" fmla="*/ 239076 h 239076"/>
                <a:gd name="connsiteX67" fmla="*/ 2521599 w 10430806"/>
                <a:gd name="connsiteY67" fmla="*/ 204064 h 239076"/>
                <a:gd name="connsiteX68" fmla="*/ 2499978 w 10430806"/>
                <a:gd name="connsiteY68" fmla="*/ 170132 h 239076"/>
                <a:gd name="connsiteX69" fmla="*/ 1519522 w 10430806"/>
                <a:gd name="connsiteY69" fmla="*/ 170132 h 239076"/>
                <a:gd name="connsiteX70" fmla="*/ 1498198 w 10430806"/>
                <a:gd name="connsiteY70" fmla="*/ 204064 h 239076"/>
                <a:gd name="connsiteX71" fmla="*/ 1419414 w 10430806"/>
                <a:gd name="connsiteY71" fmla="*/ 239076 h 239076"/>
                <a:gd name="connsiteX72" fmla="*/ 1340629 w 10430806"/>
                <a:gd name="connsiteY72" fmla="*/ 204064 h 239076"/>
                <a:gd name="connsiteX73" fmla="*/ 1319306 w 10430806"/>
                <a:gd name="connsiteY73" fmla="*/ 170132 h 239076"/>
                <a:gd name="connsiteX74" fmla="*/ 0 w 10430806"/>
                <a:gd name="connsiteY74" fmla="*/ 170132 h 239076"/>
                <a:gd name="connsiteX75" fmla="*/ 0 w 10430806"/>
                <a:gd name="connsiteY75" fmla="*/ 96742 h 239076"/>
                <a:gd name="connsiteX76" fmla="*/ 1312286 w 10430806"/>
                <a:gd name="connsiteY76" fmla="*/ 96742 h 239076"/>
                <a:gd name="connsiteX77" fmla="*/ 1316752 w 10430806"/>
                <a:gd name="connsiteY77" fmla="*/ 73009 h 239076"/>
                <a:gd name="connsiteX78" fmla="*/ 1419414 w 10430806"/>
                <a:gd name="connsiteY78" fmla="*/ 0 h 23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0430806" h="239076">
                  <a:moveTo>
                    <a:pt x="1419414" y="0"/>
                  </a:moveTo>
                  <a:cubicBezTo>
                    <a:pt x="1465565" y="0"/>
                    <a:pt x="1505161" y="30105"/>
                    <a:pt x="1522076" y="73009"/>
                  </a:cubicBezTo>
                  <a:lnTo>
                    <a:pt x="1526542" y="96742"/>
                  </a:lnTo>
                  <a:lnTo>
                    <a:pt x="2492860" y="96742"/>
                  </a:lnTo>
                  <a:lnTo>
                    <a:pt x="2497388" y="73009"/>
                  </a:lnTo>
                  <a:cubicBezTo>
                    <a:pt x="2514538" y="30105"/>
                    <a:pt x="2554688" y="0"/>
                    <a:pt x="2601483" y="0"/>
                  </a:cubicBezTo>
                  <a:cubicBezTo>
                    <a:pt x="2648277" y="0"/>
                    <a:pt x="2688427" y="30105"/>
                    <a:pt x="2705577" y="73009"/>
                  </a:cubicBezTo>
                  <a:lnTo>
                    <a:pt x="2710106" y="96742"/>
                  </a:lnTo>
                  <a:lnTo>
                    <a:pt x="3531319" y="96742"/>
                  </a:lnTo>
                  <a:lnTo>
                    <a:pt x="3535785" y="73009"/>
                  </a:lnTo>
                  <a:cubicBezTo>
                    <a:pt x="3552699" y="30105"/>
                    <a:pt x="3592296" y="0"/>
                    <a:pt x="3638447" y="0"/>
                  </a:cubicBezTo>
                  <a:cubicBezTo>
                    <a:pt x="3684597" y="0"/>
                    <a:pt x="3724195" y="30105"/>
                    <a:pt x="3741109" y="73009"/>
                  </a:cubicBezTo>
                  <a:lnTo>
                    <a:pt x="3745575" y="96742"/>
                  </a:lnTo>
                  <a:lnTo>
                    <a:pt x="5070484" y="96742"/>
                  </a:lnTo>
                  <a:lnTo>
                    <a:pt x="5074992" y="73009"/>
                  </a:lnTo>
                  <a:cubicBezTo>
                    <a:pt x="5092063" y="30105"/>
                    <a:pt x="5132029" y="0"/>
                    <a:pt x="5178609" y="0"/>
                  </a:cubicBezTo>
                  <a:cubicBezTo>
                    <a:pt x="5225189" y="0"/>
                    <a:pt x="5265155" y="30105"/>
                    <a:pt x="5282227" y="73009"/>
                  </a:cubicBezTo>
                  <a:lnTo>
                    <a:pt x="5286735" y="96742"/>
                  </a:lnTo>
                  <a:lnTo>
                    <a:pt x="6109857" y="96742"/>
                  </a:lnTo>
                  <a:lnTo>
                    <a:pt x="6402498" y="96742"/>
                  </a:lnTo>
                  <a:lnTo>
                    <a:pt x="6406977" y="73009"/>
                  </a:lnTo>
                  <a:cubicBezTo>
                    <a:pt x="6423938" y="30105"/>
                    <a:pt x="6463646" y="0"/>
                    <a:pt x="6509925" y="0"/>
                  </a:cubicBezTo>
                  <a:cubicBezTo>
                    <a:pt x="6556205" y="0"/>
                    <a:pt x="6595913" y="30105"/>
                    <a:pt x="6612874" y="73009"/>
                  </a:cubicBezTo>
                  <a:lnTo>
                    <a:pt x="6617353" y="96742"/>
                  </a:lnTo>
                  <a:lnTo>
                    <a:pt x="7472949" y="96742"/>
                  </a:lnTo>
                  <a:lnTo>
                    <a:pt x="7477436" y="73009"/>
                  </a:lnTo>
                  <a:cubicBezTo>
                    <a:pt x="7494428" y="30105"/>
                    <a:pt x="7534209" y="0"/>
                    <a:pt x="7580575" y="0"/>
                  </a:cubicBezTo>
                  <a:cubicBezTo>
                    <a:pt x="7626941" y="0"/>
                    <a:pt x="7666722" y="30105"/>
                    <a:pt x="7683715" y="73009"/>
                  </a:cubicBezTo>
                  <a:lnTo>
                    <a:pt x="7688201" y="96742"/>
                  </a:lnTo>
                  <a:lnTo>
                    <a:pt x="8662627" y="96742"/>
                  </a:lnTo>
                  <a:lnTo>
                    <a:pt x="9163375" y="96742"/>
                  </a:lnTo>
                  <a:lnTo>
                    <a:pt x="9167841" y="73009"/>
                  </a:lnTo>
                  <a:cubicBezTo>
                    <a:pt x="9184755" y="30105"/>
                    <a:pt x="9224353" y="0"/>
                    <a:pt x="9270503" y="0"/>
                  </a:cubicBezTo>
                  <a:cubicBezTo>
                    <a:pt x="9316654" y="0"/>
                    <a:pt x="9356251" y="30105"/>
                    <a:pt x="9373165" y="73009"/>
                  </a:cubicBezTo>
                  <a:lnTo>
                    <a:pt x="9377631" y="96742"/>
                  </a:lnTo>
                  <a:lnTo>
                    <a:pt x="10430806" y="96742"/>
                  </a:lnTo>
                  <a:lnTo>
                    <a:pt x="10430806" y="170132"/>
                  </a:lnTo>
                  <a:lnTo>
                    <a:pt x="9370611" y="170132"/>
                  </a:lnTo>
                  <a:lnTo>
                    <a:pt x="9349287" y="204064"/>
                  </a:lnTo>
                  <a:cubicBezTo>
                    <a:pt x="9329125" y="225696"/>
                    <a:pt x="9301270" y="239076"/>
                    <a:pt x="9270503" y="239076"/>
                  </a:cubicBezTo>
                  <a:cubicBezTo>
                    <a:pt x="9239736" y="239076"/>
                    <a:pt x="9211882" y="225696"/>
                    <a:pt x="9191719" y="204064"/>
                  </a:cubicBezTo>
                  <a:lnTo>
                    <a:pt x="9170395" y="170132"/>
                  </a:lnTo>
                  <a:lnTo>
                    <a:pt x="8662627" y="170132"/>
                  </a:lnTo>
                  <a:lnTo>
                    <a:pt x="7681149" y="170132"/>
                  </a:lnTo>
                  <a:lnTo>
                    <a:pt x="7659726" y="204064"/>
                  </a:lnTo>
                  <a:cubicBezTo>
                    <a:pt x="7639470" y="225696"/>
                    <a:pt x="7611485" y="239076"/>
                    <a:pt x="7580575" y="239076"/>
                  </a:cubicBezTo>
                  <a:cubicBezTo>
                    <a:pt x="7549664" y="239076"/>
                    <a:pt x="7521680" y="225696"/>
                    <a:pt x="7501424" y="204064"/>
                  </a:cubicBezTo>
                  <a:lnTo>
                    <a:pt x="7480002" y="170132"/>
                  </a:lnTo>
                  <a:lnTo>
                    <a:pt x="6610313" y="170132"/>
                  </a:lnTo>
                  <a:lnTo>
                    <a:pt x="6588930" y="204064"/>
                  </a:lnTo>
                  <a:cubicBezTo>
                    <a:pt x="6568711" y="225696"/>
                    <a:pt x="6540778" y="239076"/>
                    <a:pt x="6509925" y="239076"/>
                  </a:cubicBezTo>
                  <a:cubicBezTo>
                    <a:pt x="6479072" y="239076"/>
                    <a:pt x="6451140" y="225696"/>
                    <a:pt x="6430921" y="204064"/>
                  </a:cubicBezTo>
                  <a:lnTo>
                    <a:pt x="6409538" y="170132"/>
                  </a:lnTo>
                  <a:lnTo>
                    <a:pt x="6109857" y="170132"/>
                  </a:lnTo>
                  <a:lnTo>
                    <a:pt x="5279649" y="170132"/>
                  </a:lnTo>
                  <a:lnTo>
                    <a:pt x="5258127" y="204064"/>
                  </a:lnTo>
                  <a:cubicBezTo>
                    <a:pt x="5237776" y="225696"/>
                    <a:pt x="5209663" y="239076"/>
                    <a:pt x="5178609" y="239076"/>
                  </a:cubicBezTo>
                  <a:cubicBezTo>
                    <a:pt x="5147556" y="239076"/>
                    <a:pt x="5119442" y="225696"/>
                    <a:pt x="5099092" y="204064"/>
                  </a:cubicBezTo>
                  <a:lnTo>
                    <a:pt x="5077570" y="170132"/>
                  </a:lnTo>
                  <a:lnTo>
                    <a:pt x="3738555" y="170132"/>
                  </a:lnTo>
                  <a:lnTo>
                    <a:pt x="3717231" y="204064"/>
                  </a:lnTo>
                  <a:cubicBezTo>
                    <a:pt x="3697068" y="225696"/>
                    <a:pt x="3669214" y="239076"/>
                    <a:pt x="3638447" y="239076"/>
                  </a:cubicBezTo>
                  <a:cubicBezTo>
                    <a:pt x="3607680" y="239076"/>
                    <a:pt x="3579825" y="225696"/>
                    <a:pt x="3559663" y="204064"/>
                  </a:cubicBezTo>
                  <a:lnTo>
                    <a:pt x="3538339" y="170132"/>
                  </a:lnTo>
                  <a:lnTo>
                    <a:pt x="2702988" y="170132"/>
                  </a:lnTo>
                  <a:lnTo>
                    <a:pt x="2681367" y="204064"/>
                  </a:lnTo>
                  <a:cubicBezTo>
                    <a:pt x="2660923" y="225696"/>
                    <a:pt x="2632679" y="239076"/>
                    <a:pt x="2601483" y="239076"/>
                  </a:cubicBezTo>
                  <a:cubicBezTo>
                    <a:pt x="2570286" y="239076"/>
                    <a:pt x="2542043" y="225696"/>
                    <a:pt x="2521599" y="204064"/>
                  </a:cubicBezTo>
                  <a:lnTo>
                    <a:pt x="2499978" y="170132"/>
                  </a:lnTo>
                  <a:lnTo>
                    <a:pt x="1519522" y="170132"/>
                  </a:lnTo>
                  <a:lnTo>
                    <a:pt x="1498198" y="204064"/>
                  </a:lnTo>
                  <a:cubicBezTo>
                    <a:pt x="1478035" y="225696"/>
                    <a:pt x="1450181" y="239076"/>
                    <a:pt x="1419414" y="239076"/>
                  </a:cubicBezTo>
                  <a:cubicBezTo>
                    <a:pt x="1388647" y="239076"/>
                    <a:pt x="1360792" y="225696"/>
                    <a:pt x="1340629" y="204064"/>
                  </a:cubicBezTo>
                  <a:lnTo>
                    <a:pt x="1319306" y="170132"/>
                  </a:lnTo>
                  <a:lnTo>
                    <a:pt x="0" y="170132"/>
                  </a:lnTo>
                  <a:lnTo>
                    <a:pt x="0" y="96742"/>
                  </a:lnTo>
                  <a:lnTo>
                    <a:pt x="1312286" y="96742"/>
                  </a:lnTo>
                  <a:lnTo>
                    <a:pt x="1316752" y="73009"/>
                  </a:lnTo>
                  <a:cubicBezTo>
                    <a:pt x="1333666" y="30105"/>
                    <a:pt x="1373263" y="0"/>
                    <a:pt x="14194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endParaRPr sz="1200"/>
            </a:p>
          </p:txBody>
        </p:sp>
        <p:grpSp>
          <p:nvGrpSpPr>
            <p:cNvPr id="7" name="Group 19">
              <a:extLst>
                <a:ext uri="{FF2B5EF4-FFF2-40B4-BE49-F238E27FC236}">
                  <a16:creationId xmlns:a16="http://schemas.microsoft.com/office/drawing/2014/main" id="{1DB0E2EC-4E95-4A13-86C1-9C533C8E6612}"/>
                </a:ext>
              </a:extLst>
            </p:cNvPr>
            <p:cNvGrpSpPr/>
            <p:nvPr/>
          </p:nvGrpSpPr>
          <p:grpSpPr>
            <a:xfrm>
              <a:off x="3449949" y="3620848"/>
              <a:ext cx="39385" cy="1591904"/>
              <a:chOff x="3003176" y="3652555"/>
              <a:chExt cx="46035" cy="1860710"/>
            </a:xfrm>
            <a:solidFill>
              <a:schemeClr val="bg1">
                <a:lumMod val="85000"/>
              </a:schemeClr>
            </a:solidFill>
          </p:grpSpPr>
          <p:sp>
            <p:nvSpPr>
              <p:cNvPr id="87" name="Oval 85">
                <a:extLst>
                  <a:ext uri="{FF2B5EF4-FFF2-40B4-BE49-F238E27FC236}">
                    <a16:creationId xmlns:a16="http://schemas.microsoft.com/office/drawing/2014/main" id="{D0610D3F-BB8D-4E62-A026-30C68DA3D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3652555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88" name="Oval 86">
                <a:extLst>
                  <a:ext uri="{FF2B5EF4-FFF2-40B4-BE49-F238E27FC236}">
                    <a16:creationId xmlns:a16="http://schemas.microsoft.com/office/drawing/2014/main" id="{9D24EC7D-7B98-49C9-A106-215394E7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3791626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89" name="Oval 87">
                <a:extLst>
                  <a:ext uri="{FF2B5EF4-FFF2-40B4-BE49-F238E27FC236}">
                    <a16:creationId xmlns:a16="http://schemas.microsoft.com/office/drawing/2014/main" id="{6A66BC80-5D8C-4E81-95B6-9DBE79B81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3931997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0" name="Oval 88">
                <a:extLst>
                  <a:ext uri="{FF2B5EF4-FFF2-40B4-BE49-F238E27FC236}">
                    <a16:creationId xmlns:a16="http://schemas.microsoft.com/office/drawing/2014/main" id="{BF298AFC-8859-4C4E-8F99-CCA7E5209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4071068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1" name="Oval 89">
                <a:extLst>
                  <a:ext uri="{FF2B5EF4-FFF2-40B4-BE49-F238E27FC236}">
                    <a16:creationId xmlns:a16="http://schemas.microsoft.com/office/drawing/2014/main" id="{D829EFDD-F234-4E6E-9429-D2F93CA0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4212737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2" name="Oval 90">
                <a:extLst>
                  <a:ext uri="{FF2B5EF4-FFF2-40B4-BE49-F238E27FC236}">
                    <a16:creationId xmlns:a16="http://schemas.microsoft.com/office/drawing/2014/main" id="{50E67D63-F3CB-4D04-B067-3F7F3BB41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4350510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3" name="Oval 91">
                <a:extLst>
                  <a:ext uri="{FF2B5EF4-FFF2-40B4-BE49-F238E27FC236}">
                    <a16:creationId xmlns:a16="http://schemas.microsoft.com/office/drawing/2014/main" id="{DA3FACDC-A3D4-4FF6-A201-6C132974C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4489581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4" name="Oval 92">
                <a:extLst>
                  <a:ext uri="{FF2B5EF4-FFF2-40B4-BE49-F238E27FC236}">
                    <a16:creationId xmlns:a16="http://schemas.microsoft.com/office/drawing/2014/main" id="{E0FBCCDE-1EEB-40C7-B563-445E0335E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4629952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5" name="Oval 93">
                <a:extLst>
                  <a:ext uri="{FF2B5EF4-FFF2-40B4-BE49-F238E27FC236}">
                    <a16:creationId xmlns:a16="http://schemas.microsoft.com/office/drawing/2014/main" id="{E4AE0437-8FF9-446D-832E-9AA86BA15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4769022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6" name="Oval 94">
                <a:extLst>
                  <a:ext uri="{FF2B5EF4-FFF2-40B4-BE49-F238E27FC236}">
                    <a16:creationId xmlns:a16="http://schemas.microsoft.com/office/drawing/2014/main" id="{147EBAC3-6F7B-4664-92F2-1FCBF0E2F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4910692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7" name="Oval 95">
                <a:extLst>
                  <a:ext uri="{FF2B5EF4-FFF2-40B4-BE49-F238E27FC236}">
                    <a16:creationId xmlns:a16="http://schemas.microsoft.com/office/drawing/2014/main" id="{0FB7230D-1FD1-4C75-86DD-698A7F74F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5048465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8" name="Oval 96">
                <a:extLst>
                  <a:ext uri="{FF2B5EF4-FFF2-40B4-BE49-F238E27FC236}">
                    <a16:creationId xmlns:a16="http://schemas.microsoft.com/office/drawing/2014/main" id="{1DE393EF-28A4-4FF4-9598-5B31CF84C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5187536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99" name="Oval 97">
                <a:extLst>
                  <a:ext uri="{FF2B5EF4-FFF2-40B4-BE49-F238E27FC236}">
                    <a16:creationId xmlns:a16="http://schemas.microsoft.com/office/drawing/2014/main" id="{5D6253E7-A2E7-4EC7-8A00-1106F398D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5327907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100" name="Oval 98">
                <a:extLst>
                  <a:ext uri="{FF2B5EF4-FFF2-40B4-BE49-F238E27FC236}">
                    <a16:creationId xmlns:a16="http://schemas.microsoft.com/office/drawing/2014/main" id="{271EFDE9-3102-4F79-9439-882704EC9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176" y="5466978"/>
                <a:ext cx="46035" cy="462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grpSp>
          <p:nvGrpSpPr>
            <p:cNvPr id="8" name="Group 20">
              <a:extLst>
                <a:ext uri="{FF2B5EF4-FFF2-40B4-BE49-F238E27FC236}">
                  <a16:creationId xmlns:a16="http://schemas.microsoft.com/office/drawing/2014/main" id="{D1392E13-CD80-4252-8AFE-935A3F3E32A9}"/>
                </a:ext>
              </a:extLst>
            </p:cNvPr>
            <p:cNvGrpSpPr/>
            <p:nvPr/>
          </p:nvGrpSpPr>
          <p:grpSpPr>
            <a:xfrm>
              <a:off x="6049368" y="4573371"/>
              <a:ext cx="43200" cy="639381"/>
              <a:chOff x="6041485" y="4802816"/>
              <a:chExt cx="50494" cy="747345"/>
            </a:xfrm>
            <a:solidFill>
              <a:schemeClr val="bg1">
                <a:lumMod val="85000"/>
              </a:schemeClr>
            </a:solidFill>
          </p:grpSpPr>
          <p:sp>
            <p:nvSpPr>
              <p:cNvPr id="81" name="Oval 79">
                <a:extLst>
                  <a:ext uri="{FF2B5EF4-FFF2-40B4-BE49-F238E27FC236}">
                    <a16:creationId xmlns:a16="http://schemas.microsoft.com/office/drawing/2014/main" id="{F73C9B93-7A12-4435-939C-7EB9BDBD5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4802816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82" name="Oval 80">
                <a:extLst>
                  <a:ext uri="{FF2B5EF4-FFF2-40B4-BE49-F238E27FC236}">
                    <a16:creationId xmlns:a16="http://schemas.microsoft.com/office/drawing/2014/main" id="{3475D5D0-9FC1-47A2-AD1C-116D5B520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4940587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83" name="Oval 81">
                <a:extLst>
                  <a:ext uri="{FF2B5EF4-FFF2-40B4-BE49-F238E27FC236}">
                    <a16:creationId xmlns:a16="http://schemas.microsoft.com/office/drawing/2014/main" id="{255D434D-DE17-42F3-A072-FDE71DD0C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5082258"/>
                <a:ext cx="50494" cy="4679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84" name="Oval 82">
                <a:extLst>
                  <a:ext uri="{FF2B5EF4-FFF2-40B4-BE49-F238E27FC236}">
                    <a16:creationId xmlns:a16="http://schemas.microsoft.com/office/drawing/2014/main" id="{3291BAAD-E409-44E2-9B86-EB83B5FEE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5221329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85" name="Oval 83">
                <a:extLst>
                  <a:ext uri="{FF2B5EF4-FFF2-40B4-BE49-F238E27FC236}">
                    <a16:creationId xmlns:a16="http://schemas.microsoft.com/office/drawing/2014/main" id="{BAE9C830-4322-4EFB-9975-D28CF4F75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5359100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86" name="Oval 84">
                <a:extLst>
                  <a:ext uri="{FF2B5EF4-FFF2-40B4-BE49-F238E27FC236}">
                    <a16:creationId xmlns:a16="http://schemas.microsoft.com/office/drawing/2014/main" id="{B372AEC6-1898-490A-9035-8DE220D31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5500771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grpSp>
          <p:nvGrpSpPr>
            <p:cNvPr id="9" name="Group 22">
              <a:extLst>
                <a:ext uri="{FF2B5EF4-FFF2-40B4-BE49-F238E27FC236}">
                  <a16:creationId xmlns:a16="http://schemas.microsoft.com/office/drawing/2014/main" id="{9ED95CB4-EE4A-41F4-94BE-3EBC3D48D2CC}"/>
                </a:ext>
              </a:extLst>
            </p:cNvPr>
            <p:cNvGrpSpPr/>
            <p:nvPr/>
          </p:nvGrpSpPr>
          <p:grpSpPr>
            <a:xfrm>
              <a:off x="7367720" y="3618193"/>
              <a:ext cx="43200" cy="1594559"/>
              <a:chOff x="7582445" y="3652555"/>
              <a:chExt cx="44824" cy="1863813"/>
            </a:xfrm>
            <a:solidFill>
              <a:schemeClr val="bg1">
                <a:lumMod val="85000"/>
              </a:schemeClr>
            </a:solidFill>
          </p:grpSpPr>
          <p:sp>
            <p:nvSpPr>
              <p:cNvPr id="67" name="Oval 60">
                <a:extLst>
                  <a:ext uri="{FF2B5EF4-FFF2-40B4-BE49-F238E27FC236}">
                    <a16:creationId xmlns:a16="http://schemas.microsoft.com/office/drawing/2014/main" id="{D2385562-045E-4504-A172-D6ABB9B5C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3652555"/>
                <a:ext cx="4482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68" name="Oval 61">
                <a:extLst>
                  <a:ext uri="{FF2B5EF4-FFF2-40B4-BE49-F238E27FC236}">
                    <a16:creationId xmlns:a16="http://schemas.microsoft.com/office/drawing/2014/main" id="{9FAD61F9-AE4A-4458-A72E-564123651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3791626"/>
                <a:ext cx="44824" cy="480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69" name="Oval 62">
                <a:extLst>
                  <a:ext uri="{FF2B5EF4-FFF2-40B4-BE49-F238E27FC236}">
                    <a16:creationId xmlns:a16="http://schemas.microsoft.com/office/drawing/2014/main" id="{236AABA7-E113-42A6-AD1E-F241AAF5D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3931997"/>
                <a:ext cx="44824" cy="467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0" name="Oval 63">
                <a:extLst>
                  <a:ext uri="{FF2B5EF4-FFF2-40B4-BE49-F238E27FC236}">
                    <a16:creationId xmlns:a16="http://schemas.microsoft.com/office/drawing/2014/main" id="{DC1A44F2-ACBB-44F0-A8E4-44EF3A6FF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4071068"/>
                <a:ext cx="4482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1" name="Oval 64">
                <a:extLst>
                  <a:ext uri="{FF2B5EF4-FFF2-40B4-BE49-F238E27FC236}">
                    <a16:creationId xmlns:a16="http://schemas.microsoft.com/office/drawing/2014/main" id="{E0EA469A-56E4-46F5-95D4-F38740F8F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4212738"/>
                <a:ext cx="44824" cy="4549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2" name="Oval 65">
                <a:extLst>
                  <a:ext uri="{FF2B5EF4-FFF2-40B4-BE49-F238E27FC236}">
                    <a16:creationId xmlns:a16="http://schemas.microsoft.com/office/drawing/2014/main" id="{DD6B37C0-5F40-4CBB-A912-512C7D5BE3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4350510"/>
                <a:ext cx="4482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3" name="Oval 66">
                <a:extLst>
                  <a:ext uri="{FF2B5EF4-FFF2-40B4-BE49-F238E27FC236}">
                    <a16:creationId xmlns:a16="http://schemas.microsoft.com/office/drawing/2014/main" id="{A3BEE44E-509B-4519-9A23-2C93EAF86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4489581"/>
                <a:ext cx="44824" cy="480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4" name="Oval 67">
                <a:extLst>
                  <a:ext uri="{FF2B5EF4-FFF2-40B4-BE49-F238E27FC236}">
                    <a16:creationId xmlns:a16="http://schemas.microsoft.com/office/drawing/2014/main" id="{31585A6B-1318-429B-A1ED-ACCD2F52A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4629952"/>
                <a:ext cx="4482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5" name="Oval 68">
                <a:extLst>
                  <a:ext uri="{FF2B5EF4-FFF2-40B4-BE49-F238E27FC236}">
                    <a16:creationId xmlns:a16="http://schemas.microsoft.com/office/drawing/2014/main" id="{97789808-522C-446C-BC15-A6E753006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4769023"/>
                <a:ext cx="4482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6" name="Oval 69">
                <a:extLst>
                  <a:ext uri="{FF2B5EF4-FFF2-40B4-BE49-F238E27FC236}">
                    <a16:creationId xmlns:a16="http://schemas.microsoft.com/office/drawing/2014/main" id="{C399715D-6935-430A-8A26-6CCADB6D0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4910693"/>
                <a:ext cx="44824" cy="4549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7" name="Oval 70">
                <a:extLst>
                  <a:ext uri="{FF2B5EF4-FFF2-40B4-BE49-F238E27FC236}">
                    <a16:creationId xmlns:a16="http://schemas.microsoft.com/office/drawing/2014/main" id="{8FD23AA6-4A6B-42F5-A827-B61188A3D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5048465"/>
                <a:ext cx="4482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8" name="Oval 71">
                <a:extLst>
                  <a:ext uri="{FF2B5EF4-FFF2-40B4-BE49-F238E27FC236}">
                    <a16:creationId xmlns:a16="http://schemas.microsoft.com/office/drawing/2014/main" id="{11347C0C-9C9A-46AD-A253-159F1D217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5187536"/>
                <a:ext cx="4482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79" name="Oval 72">
                <a:extLst>
                  <a:ext uri="{FF2B5EF4-FFF2-40B4-BE49-F238E27FC236}">
                    <a16:creationId xmlns:a16="http://schemas.microsoft.com/office/drawing/2014/main" id="{8BE896DB-98AB-40B3-97EA-53658E9F7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5327907"/>
                <a:ext cx="4482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80" name="Oval 73">
                <a:extLst>
                  <a:ext uri="{FF2B5EF4-FFF2-40B4-BE49-F238E27FC236}">
                    <a16:creationId xmlns:a16="http://schemas.microsoft.com/office/drawing/2014/main" id="{57C24CF0-7FE6-4231-BE0D-899801CAA7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2445" y="5466978"/>
                <a:ext cx="4482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sp>
          <p:nvSpPr>
            <p:cNvPr id="10" name="Freeform: Shape 11">
              <a:extLst>
                <a:ext uri="{FF2B5EF4-FFF2-40B4-BE49-F238E27FC236}">
                  <a16:creationId xmlns:a16="http://schemas.microsoft.com/office/drawing/2014/main" id="{F7B6DEE2-74E8-45DF-9EB4-11DADB971FA9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9680398" y="3537376"/>
              <a:ext cx="910658" cy="910658"/>
            </a:xfrm>
            <a:prstGeom prst="roundRect">
              <a:avLst/>
            </a:prstGeom>
            <a:solidFill>
              <a:srgbClr val="7373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200"/>
            </a:p>
          </p:txBody>
        </p:sp>
        <p:grpSp>
          <p:nvGrpSpPr>
            <p:cNvPr id="11" name="Group 23">
              <a:extLst>
                <a:ext uri="{FF2B5EF4-FFF2-40B4-BE49-F238E27FC236}">
                  <a16:creationId xmlns:a16="http://schemas.microsoft.com/office/drawing/2014/main" id="{214C4D05-1AFE-4BF1-8456-35ACB9FE7A66}"/>
                </a:ext>
              </a:extLst>
            </p:cNvPr>
            <p:cNvGrpSpPr/>
            <p:nvPr/>
          </p:nvGrpSpPr>
          <p:grpSpPr>
            <a:xfrm>
              <a:off x="9918076" y="3789171"/>
              <a:ext cx="436993" cy="355570"/>
              <a:chOff x="10074275" y="4479132"/>
              <a:chExt cx="464344" cy="377825"/>
            </a:xfrm>
            <a:solidFill>
              <a:schemeClr val="bg1"/>
            </a:solidFill>
          </p:grpSpPr>
          <p:sp>
            <p:nvSpPr>
              <p:cNvPr id="65" name="Freeform: Shape 58">
                <a:extLst>
                  <a:ext uri="{FF2B5EF4-FFF2-40B4-BE49-F238E27FC236}">
                    <a16:creationId xmlns:a16="http://schemas.microsoft.com/office/drawing/2014/main" id="{A4A95435-9AE6-4A51-92ED-600B42CCC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66" name="Freeform: Shape 59">
                <a:extLst>
                  <a:ext uri="{FF2B5EF4-FFF2-40B4-BE49-F238E27FC236}">
                    <a16:creationId xmlns:a16="http://schemas.microsoft.com/office/drawing/2014/main" id="{855147E4-5988-45BC-8F1F-CDD7F0A8E2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517DD47C-EDED-407B-A015-A3952C4448A9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8007571" y="4071125"/>
              <a:ext cx="910658" cy="910658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200">
                <a:solidFill>
                  <a:schemeClr val="lt1"/>
                </a:solidFill>
              </a:endParaRPr>
            </a:p>
          </p:txBody>
        </p:sp>
        <p:grpSp>
          <p:nvGrpSpPr>
            <p:cNvPr id="13" name="Group 24">
              <a:extLst>
                <a:ext uri="{FF2B5EF4-FFF2-40B4-BE49-F238E27FC236}">
                  <a16:creationId xmlns:a16="http://schemas.microsoft.com/office/drawing/2014/main" id="{B4A6B4E7-E7AE-4292-91E5-D38A1CDD3467}"/>
                </a:ext>
              </a:extLst>
            </p:cNvPr>
            <p:cNvGrpSpPr/>
            <p:nvPr/>
          </p:nvGrpSpPr>
          <p:grpSpPr>
            <a:xfrm>
              <a:off x="8240162" y="4309909"/>
              <a:ext cx="436994" cy="437741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56" name="Freeform: Shape 49">
                <a:extLst>
                  <a:ext uri="{FF2B5EF4-FFF2-40B4-BE49-F238E27FC236}">
                    <a16:creationId xmlns:a16="http://schemas.microsoft.com/office/drawing/2014/main" id="{30E55B1B-1CBC-4E67-9F59-8E9078A06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57" name="Freeform: Shape 50">
                <a:extLst>
                  <a:ext uri="{FF2B5EF4-FFF2-40B4-BE49-F238E27FC236}">
                    <a16:creationId xmlns:a16="http://schemas.microsoft.com/office/drawing/2014/main" id="{BDAB9A03-6AE6-4AD8-B7A8-D5A248176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58" name="Freeform: Shape 51">
                <a:extLst>
                  <a:ext uri="{FF2B5EF4-FFF2-40B4-BE49-F238E27FC236}">
                    <a16:creationId xmlns:a16="http://schemas.microsoft.com/office/drawing/2014/main" id="{5FA14E9E-6AF9-4AC0-A792-4C228F473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59" name="Freeform: Shape 52">
                <a:extLst>
                  <a:ext uri="{FF2B5EF4-FFF2-40B4-BE49-F238E27FC236}">
                    <a16:creationId xmlns:a16="http://schemas.microsoft.com/office/drawing/2014/main" id="{B37E0966-E90C-408D-856A-4DA2C9DDE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60" name="Freeform: Shape 53">
                <a:extLst>
                  <a:ext uri="{FF2B5EF4-FFF2-40B4-BE49-F238E27FC236}">
                    <a16:creationId xmlns:a16="http://schemas.microsoft.com/office/drawing/2014/main" id="{07D792A9-010F-44D2-9DC2-2275E5780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61" name="Freeform: Shape 54">
                <a:extLst>
                  <a:ext uri="{FF2B5EF4-FFF2-40B4-BE49-F238E27FC236}">
                    <a16:creationId xmlns:a16="http://schemas.microsoft.com/office/drawing/2014/main" id="{5B924C25-D18C-42F7-BD91-EED4C47DD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62" name="Freeform: Shape 55">
                <a:extLst>
                  <a:ext uri="{FF2B5EF4-FFF2-40B4-BE49-F238E27FC236}">
                    <a16:creationId xmlns:a16="http://schemas.microsoft.com/office/drawing/2014/main" id="{A5E57F1E-EA01-4374-823E-C1960F13C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63" name="Freeform: Shape 56">
                <a:extLst>
                  <a:ext uri="{FF2B5EF4-FFF2-40B4-BE49-F238E27FC236}">
                    <a16:creationId xmlns:a16="http://schemas.microsoft.com/office/drawing/2014/main" id="{2FA187F2-9E25-4AFD-9FAB-343356CA4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64" name="Freeform: Shape 57">
                <a:extLst>
                  <a:ext uri="{FF2B5EF4-FFF2-40B4-BE49-F238E27FC236}">
                    <a16:creationId xmlns:a16="http://schemas.microsoft.com/office/drawing/2014/main" id="{3F76A4A8-C6F8-42B9-8710-E922F2487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sp>
          <p:nvSpPr>
            <p:cNvPr id="14" name="Freeform: Shape 9">
              <a:extLst>
                <a:ext uri="{FF2B5EF4-FFF2-40B4-BE49-F238E27FC236}">
                  <a16:creationId xmlns:a16="http://schemas.microsoft.com/office/drawing/2014/main" id="{8D7A4DC3-8544-4F7D-B694-284C0A4BC990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607159" y="3537376"/>
              <a:ext cx="910658" cy="910658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200">
                <a:solidFill>
                  <a:schemeClr val="lt1"/>
                </a:solidFill>
              </a:endParaRPr>
            </a:p>
          </p:txBody>
        </p:sp>
        <p:grpSp>
          <p:nvGrpSpPr>
            <p:cNvPr id="15" name="Group 25">
              <a:extLst>
                <a:ext uri="{FF2B5EF4-FFF2-40B4-BE49-F238E27FC236}">
                  <a16:creationId xmlns:a16="http://schemas.microsoft.com/office/drawing/2014/main" id="{238F2805-41C0-4203-8AFE-8DA33D616617}"/>
                </a:ext>
              </a:extLst>
            </p:cNvPr>
            <p:cNvGrpSpPr/>
            <p:nvPr/>
          </p:nvGrpSpPr>
          <p:grpSpPr>
            <a:xfrm>
              <a:off x="5867741" y="3748086"/>
              <a:ext cx="436995" cy="437741"/>
              <a:chOff x="7287419" y="3505994"/>
              <a:chExt cx="464344" cy="465138"/>
            </a:xfrm>
            <a:solidFill>
              <a:schemeClr val="bg1"/>
            </a:solidFill>
          </p:grpSpPr>
          <p:sp>
            <p:nvSpPr>
              <p:cNvPr id="50" name="Freeform: Shape 43">
                <a:extLst>
                  <a:ext uri="{FF2B5EF4-FFF2-40B4-BE49-F238E27FC236}">
                    <a16:creationId xmlns:a16="http://schemas.microsoft.com/office/drawing/2014/main" id="{716556E2-2384-43B9-A5F7-95B93D02AE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51" name="Freeform: Shape 44">
                <a:extLst>
                  <a:ext uri="{FF2B5EF4-FFF2-40B4-BE49-F238E27FC236}">
                    <a16:creationId xmlns:a16="http://schemas.microsoft.com/office/drawing/2014/main" id="{05C31C6F-649A-4407-A5C8-7A2CBDE30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52" name="Freeform: Shape 45">
                <a:extLst>
                  <a:ext uri="{FF2B5EF4-FFF2-40B4-BE49-F238E27FC236}">
                    <a16:creationId xmlns:a16="http://schemas.microsoft.com/office/drawing/2014/main" id="{559ED92F-2C27-4413-9134-523F0A12F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53" name="Freeform: Shape 46">
                <a:extLst>
                  <a:ext uri="{FF2B5EF4-FFF2-40B4-BE49-F238E27FC236}">
                    <a16:creationId xmlns:a16="http://schemas.microsoft.com/office/drawing/2014/main" id="{E67BB557-3F8D-4E11-9AF7-1E44FAA3B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54" name="Freeform: Shape 47">
                <a:extLst>
                  <a:ext uri="{FF2B5EF4-FFF2-40B4-BE49-F238E27FC236}">
                    <a16:creationId xmlns:a16="http://schemas.microsoft.com/office/drawing/2014/main" id="{02043132-CFD8-4A8B-93A8-B57B7607E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55" name="Freeform: Shape 48">
                <a:extLst>
                  <a:ext uri="{FF2B5EF4-FFF2-40B4-BE49-F238E27FC236}">
                    <a16:creationId xmlns:a16="http://schemas.microsoft.com/office/drawing/2014/main" id="{5EAD8CB2-7B4D-49FA-A1B3-8F84E9B00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sp>
          <p:nvSpPr>
            <p:cNvPr id="16" name="Freeform: Shape 8">
              <a:extLst>
                <a:ext uri="{FF2B5EF4-FFF2-40B4-BE49-F238E27FC236}">
                  <a16:creationId xmlns:a16="http://schemas.microsoft.com/office/drawing/2014/main" id="{55DBE618-DACB-4124-AC08-6E4903C4D58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6924483" y="2497676"/>
              <a:ext cx="910658" cy="910658"/>
            </a:xfrm>
            <a:prstGeom prst="roundRect">
              <a:avLst/>
            </a:prstGeom>
            <a:solidFill>
              <a:srgbClr val="7373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200" dirty="0"/>
            </a:p>
          </p:txBody>
        </p:sp>
        <p:grpSp>
          <p:nvGrpSpPr>
            <p:cNvPr id="17" name="Group 26">
              <a:extLst>
                <a:ext uri="{FF2B5EF4-FFF2-40B4-BE49-F238E27FC236}">
                  <a16:creationId xmlns:a16="http://schemas.microsoft.com/office/drawing/2014/main" id="{9C23E258-8034-4C18-8AEA-12C3877E5521}"/>
                </a:ext>
              </a:extLst>
            </p:cNvPr>
            <p:cNvGrpSpPr/>
            <p:nvPr/>
          </p:nvGrpSpPr>
          <p:grpSpPr>
            <a:xfrm>
              <a:off x="7189445" y="2683023"/>
              <a:ext cx="382463" cy="436994"/>
              <a:chOff x="9174163" y="2577307"/>
              <a:chExt cx="406400" cy="464344"/>
            </a:xfrm>
            <a:solidFill>
              <a:schemeClr val="bg1"/>
            </a:solidFill>
          </p:grpSpPr>
          <p:sp>
            <p:nvSpPr>
              <p:cNvPr id="46" name="Freeform: Shape 39">
                <a:extLst>
                  <a:ext uri="{FF2B5EF4-FFF2-40B4-BE49-F238E27FC236}">
                    <a16:creationId xmlns:a16="http://schemas.microsoft.com/office/drawing/2014/main" id="{159C77F3-D982-45D3-A417-AA20E809A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74163" y="2577307"/>
                <a:ext cx="406400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47" name="Freeform: Shape 40">
                <a:extLst>
                  <a:ext uri="{FF2B5EF4-FFF2-40B4-BE49-F238E27FC236}">
                    <a16:creationId xmlns:a16="http://schemas.microsoft.com/office/drawing/2014/main" id="{004A315D-2E47-4D84-A085-5C6D77F80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3250" y="2940050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48" name="Freeform: Shape 41">
                <a:extLst>
                  <a:ext uri="{FF2B5EF4-FFF2-40B4-BE49-F238E27FC236}">
                    <a16:creationId xmlns:a16="http://schemas.microsoft.com/office/drawing/2014/main" id="{1FB52F10-8FC8-4E19-9D4E-DC6593DCA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3250" y="2852738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49" name="Freeform: Shape 42">
                <a:extLst>
                  <a:ext uri="{FF2B5EF4-FFF2-40B4-BE49-F238E27FC236}">
                    <a16:creationId xmlns:a16="http://schemas.microsoft.com/office/drawing/2014/main" id="{3597BE0B-C318-4FB0-ACC0-134FCC8F80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3250" y="2765425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sp>
          <p:nvSpPr>
            <p:cNvPr id="18" name="Freeform: Shape 5">
              <a:extLst>
                <a:ext uri="{FF2B5EF4-FFF2-40B4-BE49-F238E27FC236}">
                  <a16:creationId xmlns:a16="http://schemas.microsoft.com/office/drawing/2014/main" id="{73B46492-F2B5-4688-9225-0CCCB9F8CDDC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1863510" y="4073348"/>
              <a:ext cx="910658" cy="910658"/>
            </a:xfrm>
            <a:prstGeom prst="roundRect">
              <a:avLst/>
            </a:prstGeom>
            <a:solidFill>
              <a:srgbClr val="7373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200"/>
            </a:p>
          </p:txBody>
        </p:sp>
        <p:grpSp>
          <p:nvGrpSpPr>
            <p:cNvPr id="19" name="Group 27">
              <a:extLst>
                <a:ext uri="{FF2B5EF4-FFF2-40B4-BE49-F238E27FC236}">
                  <a16:creationId xmlns:a16="http://schemas.microsoft.com/office/drawing/2014/main" id="{E78926C5-5974-4C92-A0E6-B08145038D10}"/>
                </a:ext>
              </a:extLst>
            </p:cNvPr>
            <p:cNvGrpSpPr/>
            <p:nvPr/>
          </p:nvGrpSpPr>
          <p:grpSpPr>
            <a:xfrm>
              <a:off x="2115025" y="4310056"/>
              <a:ext cx="409355" cy="436994"/>
              <a:chOff x="9159875" y="1647825"/>
              <a:chExt cx="434975" cy="464344"/>
            </a:xfrm>
            <a:solidFill>
              <a:schemeClr val="bg1"/>
            </a:solidFill>
          </p:grpSpPr>
          <p:sp>
            <p:nvSpPr>
              <p:cNvPr id="43" name="Freeform: Shape 36">
                <a:extLst>
                  <a:ext uri="{FF2B5EF4-FFF2-40B4-BE49-F238E27FC236}">
                    <a16:creationId xmlns:a16="http://schemas.microsoft.com/office/drawing/2014/main" id="{F1ED1F21-5B36-4B47-903B-D94D80343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44" name="Freeform: Shape 37">
                <a:extLst>
                  <a:ext uri="{FF2B5EF4-FFF2-40B4-BE49-F238E27FC236}">
                    <a16:creationId xmlns:a16="http://schemas.microsoft.com/office/drawing/2014/main" id="{29CD9EBE-24E1-4D8D-9899-807E736D9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45" name="Freeform: Shape 38">
                <a:extLst>
                  <a:ext uri="{FF2B5EF4-FFF2-40B4-BE49-F238E27FC236}">
                    <a16:creationId xmlns:a16="http://schemas.microsoft.com/office/drawing/2014/main" id="{01611F12-833E-4D16-8694-BF8EBED3AB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sp>
          <p:nvSpPr>
            <p:cNvPr id="20" name="Freeform: Shape 6">
              <a:extLst>
                <a:ext uri="{FF2B5EF4-FFF2-40B4-BE49-F238E27FC236}">
                  <a16:creationId xmlns:a16="http://schemas.microsoft.com/office/drawing/2014/main" id="{AC536675-5C6F-4ED4-9974-13714572BF77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4075289" y="4073348"/>
              <a:ext cx="910658" cy="910658"/>
            </a:xfrm>
            <a:prstGeom prst="roundRect">
              <a:avLst/>
            </a:prstGeom>
            <a:solidFill>
              <a:srgbClr val="7373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200"/>
            </a:p>
          </p:txBody>
        </p:sp>
        <p:grpSp>
          <p:nvGrpSpPr>
            <p:cNvPr id="21" name="Group 28">
              <a:extLst>
                <a:ext uri="{FF2B5EF4-FFF2-40B4-BE49-F238E27FC236}">
                  <a16:creationId xmlns:a16="http://schemas.microsoft.com/office/drawing/2014/main" id="{81BD19F9-078F-427D-8119-FD3706A16E3E}"/>
                </a:ext>
              </a:extLst>
            </p:cNvPr>
            <p:cNvGrpSpPr/>
            <p:nvPr/>
          </p:nvGrpSpPr>
          <p:grpSpPr>
            <a:xfrm>
              <a:off x="4331966" y="4309909"/>
              <a:ext cx="436994" cy="436994"/>
              <a:chOff x="8216107" y="1647825"/>
              <a:chExt cx="464344" cy="464344"/>
            </a:xfrm>
            <a:solidFill>
              <a:schemeClr val="bg1"/>
            </a:solidFill>
          </p:grpSpPr>
          <p:sp>
            <p:nvSpPr>
              <p:cNvPr id="41" name="Freeform: Shape 34">
                <a:extLst>
                  <a:ext uri="{FF2B5EF4-FFF2-40B4-BE49-F238E27FC236}">
                    <a16:creationId xmlns:a16="http://schemas.microsoft.com/office/drawing/2014/main" id="{FF7EA291-007C-453F-90BF-5D14B0D02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42" name="Freeform: Shape 35">
                <a:extLst>
                  <a:ext uri="{FF2B5EF4-FFF2-40B4-BE49-F238E27FC236}">
                    <a16:creationId xmlns:a16="http://schemas.microsoft.com/office/drawing/2014/main" id="{DD1FB4ED-7B13-4144-8367-579908D89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sp>
          <p:nvSpPr>
            <p:cNvPr id="22" name="Freeform: Shape 7">
              <a:extLst>
                <a:ext uri="{FF2B5EF4-FFF2-40B4-BE49-F238E27FC236}">
                  <a16:creationId xmlns:a16="http://schemas.microsoft.com/office/drawing/2014/main" id="{DA93DC00-DABF-4721-A119-B84E57DCD3BF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3009821" y="2526587"/>
              <a:ext cx="910658" cy="910658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200" dirty="0">
                <a:solidFill>
                  <a:schemeClr val="lt1"/>
                </a:solidFill>
              </a:endParaRPr>
            </a:p>
          </p:txBody>
        </p:sp>
        <p:grpSp>
          <p:nvGrpSpPr>
            <p:cNvPr id="23" name="Group 29">
              <a:extLst>
                <a:ext uri="{FF2B5EF4-FFF2-40B4-BE49-F238E27FC236}">
                  <a16:creationId xmlns:a16="http://schemas.microsoft.com/office/drawing/2014/main" id="{17742332-481D-432A-8089-5DB934F5F921}"/>
                </a:ext>
              </a:extLst>
            </p:cNvPr>
            <p:cNvGrpSpPr/>
            <p:nvPr/>
          </p:nvGrpSpPr>
          <p:grpSpPr>
            <a:xfrm>
              <a:off x="3247528" y="2715660"/>
              <a:ext cx="436995" cy="436995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38" name="Freeform: Shape 31">
                <a:extLst>
                  <a:ext uri="{FF2B5EF4-FFF2-40B4-BE49-F238E27FC236}">
                    <a16:creationId xmlns:a16="http://schemas.microsoft.com/office/drawing/2014/main" id="{6AB82695-D146-45C6-85BE-9E07AA92E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39" name="Freeform: Shape 32">
                <a:extLst>
                  <a:ext uri="{FF2B5EF4-FFF2-40B4-BE49-F238E27FC236}">
                    <a16:creationId xmlns:a16="http://schemas.microsoft.com/office/drawing/2014/main" id="{D66AF5B4-A758-43C2-98EC-C44D2F2CA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40" name="Freeform: Shape 33">
                <a:extLst>
                  <a:ext uri="{FF2B5EF4-FFF2-40B4-BE49-F238E27FC236}">
                    <a16:creationId xmlns:a16="http://schemas.microsoft.com/office/drawing/2014/main" id="{3EE501B5-F3C8-4064-8575-831923CF6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0B10756-3B71-484C-B3F1-9271C45BEBE8}"/>
                </a:ext>
              </a:extLst>
            </p:cNvPr>
            <p:cNvSpPr/>
            <p:nvPr/>
          </p:nvSpPr>
          <p:spPr>
            <a:xfrm>
              <a:off x="1368875" y="3460108"/>
              <a:ext cx="1515390" cy="43293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+mn-ea"/>
                </a:rPr>
                <a:t>标题文字添加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2AC39EE-2386-4A3F-8BBF-0F01A63FE609}"/>
                </a:ext>
              </a:extLst>
            </p:cNvPr>
            <p:cNvSpPr/>
            <p:nvPr/>
          </p:nvSpPr>
          <p:spPr>
            <a:xfrm>
              <a:off x="2701779" y="1965370"/>
              <a:ext cx="1515390" cy="43293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+mn-ea"/>
                </a:rPr>
                <a:t>标题文字添加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9896BEB-D765-4CC3-85C5-65F7539274F4}"/>
                </a:ext>
              </a:extLst>
            </p:cNvPr>
            <p:cNvSpPr/>
            <p:nvPr/>
          </p:nvSpPr>
          <p:spPr>
            <a:xfrm>
              <a:off x="3807277" y="3460108"/>
              <a:ext cx="1515390" cy="43293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+mn-ea"/>
                </a:rPr>
                <a:t>标题文字添加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73C7349-064B-47AF-B161-D16AF31E9519}"/>
                </a:ext>
              </a:extLst>
            </p:cNvPr>
            <p:cNvSpPr/>
            <p:nvPr/>
          </p:nvSpPr>
          <p:spPr>
            <a:xfrm>
              <a:off x="7700590" y="3460108"/>
              <a:ext cx="1515390" cy="43293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+mn-ea"/>
                </a:rPr>
                <a:t>标题文字添加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3E14A95-6250-4772-BDEC-342C1635CA19}"/>
                </a:ext>
              </a:extLst>
            </p:cNvPr>
            <p:cNvSpPr/>
            <p:nvPr/>
          </p:nvSpPr>
          <p:spPr>
            <a:xfrm>
              <a:off x="5246373" y="2917189"/>
              <a:ext cx="1515390" cy="43293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+mn-ea"/>
                </a:rPr>
                <a:t>标题文字添加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4A51D8E-8DB7-45E3-A772-3B1DD81CDF59}"/>
                </a:ext>
              </a:extLst>
            </p:cNvPr>
            <p:cNvSpPr/>
            <p:nvPr/>
          </p:nvSpPr>
          <p:spPr>
            <a:xfrm>
              <a:off x="6610026" y="1965370"/>
              <a:ext cx="1515390" cy="43293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+mn-ea"/>
                </a:rPr>
                <a:t>标题文字添加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CBCA136-E26D-477B-B341-34345E3A3B90}"/>
                </a:ext>
              </a:extLst>
            </p:cNvPr>
            <p:cNvSpPr/>
            <p:nvPr/>
          </p:nvSpPr>
          <p:spPr>
            <a:xfrm>
              <a:off x="9215980" y="2917189"/>
              <a:ext cx="1515390" cy="43293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+mn-ea"/>
                </a:rPr>
                <a:t>标题文字添加</a:t>
              </a:r>
            </a:p>
          </p:txBody>
        </p:sp>
        <p:grpSp>
          <p:nvGrpSpPr>
            <p:cNvPr id="31" name="Group 20">
              <a:extLst>
                <a:ext uri="{FF2B5EF4-FFF2-40B4-BE49-F238E27FC236}">
                  <a16:creationId xmlns:a16="http://schemas.microsoft.com/office/drawing/2014/main" id="{4439F2D4-A424-48D1-8BB4-6491A09A25D1}"/>
                </a:ext>
              </a:extLst>
            </p:cNvPr>
            <p:cNvGrpSpPr/>
            <p:nvPr/>
          </p:nvGrpSpPr>
          <p:grpSpPr>
            <a:xfrm>
              <a:off x="10126202" y="4573371"/>
              <a:ext cx="43200" cy="639381"/>
              <a:chOff x="6041485" y="4802816"/>
              <a:chExt cx="50494" cy="747345"/>
            </a:xfrm>
            <a:solidFill>
              <a:schemeClr val="bg1">
                <a:lumMod val="85000"/>
              </a:schemeClr>
            </a:solidFill>
          </p:grpSpPr>
          <p:sp>
            <p:nvSpPr>
              <p:cNvPr id="32" name="Oval 79">
                <a:extLst>
                  <a:ext uri="{FF2B5EF4-FFF2-40B4-BE49-F238E27FC236}">
                    <a16:creationId xmlns:a16="http://schemas.microsoft.com/office/drawing/2014/main" id="{9919D0E7-78BC-4523-92B7-873AC47E2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4802816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33" name="Oval 80">
                <a:extLst>
                  <a:ext uri="{FF2B5EF4-FFF2-40B4-BE49-F238E27FC236}">
                    <a16:creationId xmlns:a16="http://schemas.microsoft.com/office/drawing/2014/main" id="{065FDDC0-BAD6-4686-A26D-132FBCF4F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4940587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34" name="Oval 81">
                <a:extLst>
                  <a:ext uri="{FF2B5EF4-FFF2-40B4-BE49-F238E27FC236}">
                    <a16:creationId xmlns:a16="http://schemas.microsoft.com/office/drawing/2014/main" id="{7B822882-22D2-4F1A-A038-3DB1E0961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5082258"/>
                <a:ext cx="50494" cy="4679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35" name="Oval 82">
                <a:extLst>
                  <a:ext uri="{FF2B5EF4-FFF2-40B4-BE49-F238E27FC236}">
                    <a16:creationId xmlns:a16="http://schemas.microsoft.com/office/drawing/2014/main" id="{D7700012-6971-4AA3-949A-D826CCCF9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5221329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36" name="Oval 83">
                <a:extLst>
                  <a:ext uri="{FF2B5EF4-FFF2-40B4-BE49-F238E27FC236}">
                    <a16:creationId xmlns:a16="http://schemas.microsoft.com/office/drawing/2014/main" id="{C87DFD2D-01D4-450E-96DF-79100ACE60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5359100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  <p:sp>
            <p:nvSpPr>
              <p:cNvPr id="37" name="Oval 84">
                <a:extLst>
                  <a:ext uri="{FF2B5EF4-FFF2-40B4-BE49-F238E27FC236}">
                    <a16:creationId xmlns:a16="http://schemas.microsoft.com/office/drawing/2014/main" id="{7A2C17C1-39AE-4F6A-983E-70D0CAB63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485" y="5500771"/>
                <a:ext cx="50494" cy="493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/>
              </a:p>
            </p:txBody>
          </p:sp>
        </p:grp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66CF1959-5E9D-461F-B1B4-534C8550B0D7}"/>
              </a:ext>
            </a:extLst>
          </p:cNvPr>
          <p:cNvSpPr txBox="1"/>
          <p:nvPr/>
        </p:nvSpPr>
        <p:spPr>
          <a:xfrm>
            <a:off x="419130" y="408260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231B0601-AF58-46E3-AAC6-806056B75076}"/>
              </a:ext>
            </a:extLst>
          </p:cNvPr>
          <p:cNvSpPr txBox="1"/>
          <p:nvPr/>
        </p:nvSpPr>
        <p:spPr>
          <a:xfrm>
            <a:off x="1958641" y="408260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7C71976B-0BDC-4B98-AD17-EB40C3E75CC6}"/>
              </a:ext>
            </a:extLst>
          </p:cNvPr>
          <p:cNvSpPr txBox="1"/>
          <p:nvPr/>
        </p:nvSpPr>
        <p:spPr>
          <a:xfrm>
            <a:off x="3532786" y="408260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E274708-C9B4-4C02-A21D-6303B8E66DFA}"/>
              </a:ext>
            </a:extLst>
          </p:cNvPr>
          <p:cNvSpPr txBox="1"/>
          <p:nvPr/>
        </p:nvSpPr>
        <p:spPr>
          <a:xfrm>
            <a:off x="5074688" y="410575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E3D1306C-BC26-44FE-AC31-8F266C6636C9}"/>
              </a:ext>
            </a:extLst>
          </p:cNvPr>
          <p:cNvSpPr txBox="1"/>
          <p:nvPr/>
        </p:nvSpPr>
        <p:spPr>
          <a:xfrm>
            <a:off x="6648833" y="408260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08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/>
      <p:bldP spid="103" grpId="0"/>
      <p:bldP spid="104" grpId="0"/>
      <p:bldP spid="1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0B22FD6-D441-4E51-AB3A-526FC743A202}"/>
              </a:ext>
            </a:extLst>
          </p:cNvPr>
          <p:cNvSpPr txBox="1"/>
          <p:nvPr/>
        </p:nvSpPr>
        <p:spPr>
          <a:xfrm>
            <a:off x="160236" y="179156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03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1F32AE-357A-4C70-97C2-74894B1CA455}"/>
              </a:ext>
            </a:extLst>
          </p:cNvPr>
          <p:cNvSpPr txBox="1"/>
          <p:nvPr/>
        </p:nvSpPr>
        <p:spPr>
          <a:xfrm>
            <a:off x="596942" y="187149"/>
            <a:ext cx="10054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71B739-978F-4C39-875B-3C2CAC0B8AD0}"/>
              </a:ext>
            </a:extLst>
          </p:cNvPr>
          <p:cNvSpPr/>
          <p:nvPr/>
        </p:nvSpPr>
        <p:spPr>
          <a:xfrm>
            <a:off x="1251688" y="187149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25DB919-3C47-4B80-B346-D98DEA202F4D}"/>
              </a:ext>
            </a:extLst>
          </p:cNvPr>
          <p:cNvGrpSpPr/>
          <p:nvPr/>
        </p:nvGrpSpPr>
        <p:grpSpPr>
          <a:xfrm>
            <a:off x="1300937" y="703434"/>
            <a:ext cx="5942860" cy="2771678"/>
            <a:chOff x="1881627" y="1193693"/>
            <a:chExt cx="8912151" cy="415651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57B3504-E01B-4750-A6A9-161DEF3BE338}"/>
                </a:ext>
              </a:extLst>
            </p:cNvPr>
            <p:cNvGrpSpPr/>
            <p:nvPr/>
          </p:nvGrpSpPr>
          <p:grpSpPr>
            <a:xfrm>
              <a:off x="1881627" y="1193693"/>
              <a:ext cx="2154299" cy="2830831"/>
              <a:chOff x="1964642" y="1248646"/>
              <a:chExt cx="2281872" cy="2998467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97825743-317F-4591-90AC-AA1B3FB76199}"/>
                  </a:ext>
                </a:extLst>
              </p:cNvPr>
              <p:cNvGrpSpPr/>
              <p:nvPr/>
            </p:nvGrpSpPr>
            <p:grpSpPr>
              <a:xfrm>
                <a:off x="1964642" y="1248646"/>
                <a:ext cx="2281872" cy="2335503"/>
                <a:chOff x="1964642" y="1248646"/>
                <a:chExt cx="2281872" cy="2335503"/>
              </a:xfrm>
            </p:grpSpPr>
            <p:sp>
              <p:nvSpPr>
                <p:cNvPr id="24" name="泪滴形 3">
                  <a:extLst>
                    <a:ext uri="{FF2B5EF4-FFF2-40B4-BE49-F238E27FC236}">
                      <a16:creationId xmlns:a16="http://schemas.microsoft.com/office/drawing/2014/main" id="{944D5E00-0BD6-4419-AC95-26475861A1F2}"/>
                    </a:ext>
                  </a:extLst>
                </p:cNvPr>
                <p:cNvSpPr/>
                <p:nvPr/>
              </p:nvSpPr>
              <p:spPr>
                <a:xfrm rot="8430451">
                  <a:off x="2024126" y="1523772"/>
                  <a:ext cx="2222388" cy="20603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3888" h="2427238">
                      <a:moveTo>
                        <a:pt x="433280" y="2419131"/>
                      </a:moveTo>
                      <a:cubicBezTo>
                        <a:pt x="168665" y="2187628"/>
                        <a:pt x="0" y="1837280"/>
                        <a:pt x="0" y="1445171"/>
                      </a:cubicBezTo>
                      <a:cubicBezTo>
                        <a:pt x="0" y="748088"/>
                        <a:pt x="533065" y="182991"/>
                        <a:pt x="1190635" y="182991"/>
                      </a:cubicBezTo>
                      <a:cubicBezTo>
                        <a:pt x="1645053" y="182991"/>
                        <a:pt x="2099471" y="121994"/>
                        <a:pt x="2553888" y="0"/>
                      </a:cubicBezTo>
                      <a:cubicBezTo>
                        <a:pt x="2438809" y="481724"/>
                        <a:pt x="2381270" y="963448"/>
                        <a:pt x="2381270" y="1445171"/>
                      </a:cubicBezTo>
                      <a:cubicBezTo>
                        <a:pt x="2381270" y="1559061"/>
                        <a:pt x="2367041" y="1669428"/>
                        <a:pt x="2339012" y="1774040"/>
                      </a:cubicBezTo>
                      <a:lnTo>
                        <a:pt x="2320833" y="1757112"/>
                      </a:lnTo>
                      <a:cubicBezTo>
                        <a:pt x="1860483" y="1377730"/>
                        <a:pt x="1118237" y="1518005"/>
                        <a:pt x="662978" y="2070425"/>
                      </a:cubicBezTo>
                      <a:cubicBezTo>
                        <a:pt x="570624" y="2182489"/>
                        <a:pt x="497175" y="2302905"/>
                        <a:pt x="443508" y="2427238"/>
                      </a:cubicBezTo>
                      <a:cubicBezTo>
                        <a:pt x="439840" y="2424839"/>
                        <a:pt x="436553" y="2421994"/>
                        <a:pt x="433280" y="2419131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25400" cap="flat" cmpd="sng" algn="ctr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30000"/>
                    </a:lnSpc>
                    <a:defRPr/>
                  </a:pPr>
                  <a:endParaRPr lang="zh-CN" altLang="en-US" sz="1699" kern="0" dirty="0">
                    <a:solidFill>
                      <a:sysClr val="window" lastClr="FFFFFF"/>
                    </a:solidFill>
                    <a:latin typeface="SF Orson Casual Heavy" panose="00000400000000000000" pitchFamily="2" charset="0"/>
                    <a:ea typeface="幼圆" panose="02010509060101010101" pitchFamily="49" charset="-122"/>
                    <a:cs typeface="+mn-ea"/>
                    <a:sym typeface="SF Orson Casual Heavy" panose="00000400000000000000" pitchFamily="2" charset="0"/>
                  </a:endParaRPr>
                </a:p>
              </p:txBody>
            </p:sp>
            <p:sp>
              <p:nvSpPr>
                <p:cNvPr id="25" name="椭圆 6">
                  <a:extLst>
                    <a:ext uri="{FF2B5EF4-FFF2-40B4-BE49-F238E27FC236}">
                      <a16:creationId xmlns:a16="http://schemas.microsoft.com/office/drawing/2014/main" id="{BD6EB616-F276-4A24-93B8-07B990BFB15B}"/>
                    </a:ext>
                  </a:extLst>
                </p:cNvPr>
                <p:cNvSpPr/>
                <p:nvPr/>
              </p:nvSpPr>
              <p:spPr>
                <a:xfrm>
                  <a:off x="1964642" y="1248646"/>
                  <a:ext cx="1035734" cy="1406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9299" h="1711339">
                      <a:moveTo>
                        <a:pt x="1171742" y="261"/>
                      </a:moveTo>
                      <a:cubicBezTo>
                        <a:pt x="1209399" y="130341"/>
                        <a:pt x="1229299" y="269979"/>
                        <a:pt x="1229299" y="415195"/>
                      </a:cubicBezTo>
                      <a:cubicBezTo>
                        <a:pt x="1229299" y="1131036"/>
                        <a:pt x="745713" y="1711339"/>
                        <a:pt x="149179" y="1711339"/>
                      </a:cubicBezTo>
                      <a:lnTo>
                        <a:pt x="124385" y="1709837"/>
                      </a:lnTo>
                      <a:cubicBezTo>
                        <a:pt x="-113258" y="1208809"/>
                        <a:pt x="-7512" y="609125"/>
                        <a:pt x="417032" y="259252"/>
                      </a:cubicBezTo>
                      <a:cubicBezTo>
                        <a:pt x="635512" y="79199"/>
                        <a:pt x="902801" y="-5340"/>
                        <a:pt x="1171742" y="261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30000"/>
                    </a:lnSpc>
                    <a:defRPr/>
                  </a:pPr>
                  <a:endParaRPr lang="zh-CN" altLang="en-US" sz="1699" kern="0" dirty="0">
                    <a:solidFill>
                      <a:sysClr val="window" lastClr="FFFFFF"/>
                    </a:solidFill>
                    <a:latin typeface="SF Orson Casual Heavy" panose="00000400000000000000" pitchFamily="2" charset="0"/>
                    <a:ea typeface="幼圆" panose="02010509060101010101" pitchFamily="49" charset="-122"/>
                    <a:cs typeface="+mn-ea"/>
                    <a:sym typeface="SF Orson Casual Heavy" panose="00000400000000000000" pitchFamily="2" charset="0"/>
                  </a:endParaRPr>
                </a:p>
              </p:txBody>
            </p:sp>
            <p:sp>
              <p:nvSpPr>
                <p:cNvPr id="26" name="泪滴形 3">
                  <a:extLst>
                    <a:ext uri="{FF2B5EF4-FFF2-40B4-BE49-F238E27FC236}">
                      <a16:creationId xmlns:a16="http://schemas.microsoft.com/office/drawing/2014/main" id="{8F1C3C59-8D62-4E17-A817-BAF3C7DA4710}"/>
                    </a:ext>
                  </a:extLst>
                </p:cNvPr>
                <p:cNvSpPr/>
                <p:nvPr/>
              </p:nvSpPr>
              <p:spPr>
                <a:xfrm rot="8430451">
                  <a:off x="2112918" y="1617962"/>
                  <a:ext cx="2045001" cy="1857734"/>
                </a:xfrm>
                <a:custGeom>
                  <a:avLst/>
                  <a:gdLst>
                    <a:gd name="connsiteX0" fmla="*/ 410925 w 2593036"/>
                    <a:gd name="connsiteY0" fmla="*/ 2560175 h 2560218"/>
                    <a:gd name="connsiteX1" fmla="*/ 39148 w 2593036"/>
                    <a:gd name="connsiteY1" fmla="*/ 1445171 h 2560218"/>
                    <a:gd name="connsiteX2" fmla="*/ 1229783 w 2593036"/>
                    <a:gd name="connsiteY2" fmla="*/ 182991 h 2560218"/>
                    <a:gd name="connsiteX3" fmla="*/ 2593036 w 2593036"/>
                    <a:gd name="connsiteY3" fmla="*/ 0 h 2560218"/>
                    <a:gd name="connsiteX4" fmla="*/ 2420418 w 2593036"/>
                    <a:gd name="connsiteY4" fmla="*/ 1445171 h 2560218"/>
                    <a:gd name="connsiteX5" fmla="*/ 2378160 w 2593036"/>
                    <a:gd name="connsiteY5" fmla="*/ 1774040 h 2560218"/>
                    <a:gd name="connsiteX6" fmla="*/ 2359981 w 2593036"/>
                    <a:gd name="connsiteY6" fmla="*/ 1757112 h 2560218"/>
                    <a:gd name="connsiteX7" fmla="*/ 702126 w 2593036"/>
                    <a:gd name="connsiteY7" fmla="*/ 2070425 h 2560218"/>
                    <a:gd name="connsiteX8" fmla="*/ 482656 w 2593036"/>
                    <a:gd name="connsiteY8" fmla="*/ 2427238 h 2560218"/>
                    <a:gd name="connsiteX9" fmla="*/ 410925 w 2593036"/>
                    <a:gd name="connsiteY9" fmla="*/ 2560175 h 2560218"/>
                    <a:gd name="connsiteX0" fmla="*/ 408839 w 2590950"/>
                    <a:gd name="connsiteY0" fmla="*/ 2560175 h 2560218"/>
                    <a:gd name="connsiteX1" fmla="*/ 37062 w 2590950"/>
                    <a:gd name="connsiteY1" fmla="*/ 1445171 h 2560218"/>
                    <a:gd name="connsiteX2" fmla="*/ 1227697 w 2590950"/>
                    <a:gd name="connsiteY2" fmla="*/ 182991 h 2560218"/>
                    <a:gd name="connsiteX3" fmla="*/ 2590950 w 2590950"/>
                    <a:gd name="connsiteY3" fmla="*/ 0 h 2560218"/>
                    <a:gd name="connsiteX4" fmla="*/ 2418332 w 2590950"/>
                    <a:gd name="connsiteY4" fmla="*/ 1445171 h 2560218"/>
                    <a:gd name="connsiteX5" fmla="*/ 2376074 w 2590950"/>
                    <a:gd name="connsiteY5" fmla="*/ 1774040 h 2560218"/>
                    <a:gd name="connsiteX6" fmla="*/ 2357895 w 2590950"/>
                    <a:gd name="connsiteY6" fmla="*/ 1757112 h 2560218"/>
                    <a:gd name="connsiteX7" fmla="*/ 700040 w 2590950"/>
                    <a:gd name="connsiteY7" fmla="*/ 2070425 h 2560218"/>
                    <a:gd name="connsiteX8" fmla="*/ 480570 w 2590950"/>
                    <a:gd name="connsiteY8" fmla="*/ 2427238 h 2560218"/>
                    <a:gd name="connsiteX9" fmla="*/ 408839 w 2590950"/>
                    <a:gd name="connsiteY9" fmla="*/ 2560175 h 2560218"/>
                    <a:gd name="connsiteX0" fmla="*/ 401984 w 2584095"/>
                    <a:gd name="connsiteY0" fmla="*/ 2560175 h 2560218"/>
                    <a:gd name="connsiteX1" fmla="*/ 30207 w 2584095"/>
                    <a:gd name="connsiteY1" fmla="*/ 1445171 h 2560218"/>
                    <a:gd name="connsiteX2" fmla="*/ 1220842 w 2584095"/>
                    <a:gd name="connsiteY2" fmla="*/ 182991 h 2560218"/>
                    <a:gd name="connsiteX3" fmla="*/ 2584095 w 2584095"/>
                    <a:gd name="connsiteY3" fmla="*/ 0 h 2560218"/>
                    <a:gd name="connsiteX4" fmla="*/ 2411477 w 2584095"/>
                    <a:gd name="connsiteY4" fmla="*/ 1445171 h 2560218"/>
                    <a:gd name="connsiteX5" fmla="*/ 2369219 w 2584095"/>
                    <a:gd name="connsiteY5" fmla="*/ 1774040 h 2560218"/>
                    <a:gd name="connsiteX6" fmla="*/ 2351040 w 2584095"/>
                    <a:gd name="connsiteY6" fmla="*/ 1757112 h 2560218"/>
                    <a:gd name="connsiteX7" fmla="*/ 693185 w 2584095"/>
                    <a:gd name="connsiteY7" fmla="*/ 2070425 h 2560218"/>
                    <a:gd name="connsiteX8" fmla="*/ 473715 w 2584095"/>
                    <a:gd name="connsiteY8" fmla="*/ 2427238 h 2560218"/>
                    <a:gd name="connsiteX9" fmla="*/ 401984 w 2584095"/>
                    <a:gd name="connsiteY9" fmla="*/ 2560175 h 2560218"/>
                    <a:gd name="connsiteX0" fmla="*/ 380424 w 2562535"/>
                    <a:gd name="connsiteY0" fmla="*/ 2560175 h 2560218"/>
                    <a:gd name="connsiteX1" fmla="*/ 8647 w 2562535"/>
                    <a:gd name="connsiteY1" fmla="*/ 1445171 h 2560218"/>
                    <a:gd name="connsiteX2" fmla="*/ 1199282 w 2562535"/>
                    <a:gd name="connsiteY2" fmla="*/ 182991 h 2560218"/>
                    <a:gd name="connsiteX3" fmla="*/ 2562535 w 2562535"/>
                    <a:gd name="connsiteY3" fmla="*/ 0 h 2560218"/>
                    <a:gd name="connsiteX4" fmla="*/ 2389917 w 2562535"/>
                    <a:gd name="connsiteY4" fmla="*/ 1445171 h 2560218"/>
                    <a:gd name="connsiteX5" fmla="*/ 2347659 w 2562535"/>
                    <a:gd name="connsiteY5" fmla="*/ 1774040 h 2560218"/>
                    <a:gd name="connsiteX6" fmla="*/ 2329480 w 2562535"/>
                    <a:gd name="connsiteY6" fmla="*/ 1757112 h 2560218"/>
                    <a:gd name="connsiteX7" fmla="*/ 671625 w 2562535"/>
                    <a:gd name="connsiteY7" fmla="*/ 2070425 h 2560218"/>
                    <a:gd name="connsiteX8" fmla="*/ 452155 w 2562535"/>
                    <a:gd name="connsiteY8" fmla="*/ 2427238 h 2560218"/>
                    <a:gd name="connsiteX9" fmla="*/ 380424 w 2562535"/>
                    <a:gd name="connsiteY9" fmla="*/ 2560175 h 2560218"/>
                    <a:gd name="connsiteX0" fmla="*/ 371779 w 2553890"/>
                    <a:gd name="connsiteY0" fmla="*/ 2560175 h 2560218"/>
                    <a:gd name="connsiteX1" fmla="*/ 2 w 2553890"/>
                    <a:gd name="connsiteY1" fmla="*/ 1445171 h 2560218"/>
                    <a:gd name="connsiteX2" fmla="*/ 1190637 w 2553890"/>
                    <a:gd name="connsiteY2" fmla="*/ 182991 h 2560218"/>
                    <a:gd name="connsiteX3" fmla="*/ 2553890 w 2553890"/>
                    <a:gd name="connsiteY3" fmla="*/ 0 h 2560218"/>
                    <a:gd name="connsiteX4" fmla="*/ 2381272 w 2553890"/>
                    <a:gd name="connsiteY4" fmla="*/ 1445171 h 2560218"/>
                    <a:gd name="connsiteX5" fmla="*/ 2339014 w 2553890"/>
                    <a:gd name="connsiteY5" fmla="*/ 1774040 h 2560218"/>
                    <a:gd name="connsiteX6" fmla="*/ 2320835 w 2553890"/>
                    <a:gd name="connsiteY6" fmla="*/ 1757112 h 2560218"/>
                    <a:gd name="connsiteX7" fmla="*/ 662980 w 2553890"/>
                    <a:gd name="connsiteY7" fmla="*/ 2070425 h 2560218"/>
                    <a:gd name="connsiteX8" fmla="*/ 443510 w 2553890"/>
                    <a:gd name="connsiteY8" fmla="*/ 2427238 h 2560218"/>
                    <a:gd name="connsiteX9" fmla="*/ 371779 w 2553890"/>
                    <a:gd name="connsiteY9" fmla="*/ 2560175 h 2560218"/>
                    <a:gd name="connsiteX0" fmla="*/ 371779 w 2553890"/>
                    <a:gd name="connsiteY0" fmla="*/ 2560175 h 2560218"/>
                    <a:gd name="connsiteX1" fmla="*/ 2 w 2553890"/>
                    <a:gd name="connsiteY1" fmla="*/ 1445171 h 2560218"/>
                    <a:gd name="connsiteX2" fmla="*/ 1190637 w 2553890"/>
                    <a:gd name="connsiteY2" fmla="*/ 182991 h 2560218"/>
                    <a:gd name="connsiteX3" fmla="*/ 2553890 w 2553890"/>
                    <a:gd name="connsiteY3" fmla="*/ 0 h 2560218"/>
                    <a:gd name="connsiteX4" fmla="*/ 2381272 w 2553890"/>
                    <a:gd name="connsiteY4" fmla="*/ 1445171 h 2560218"/>
                    <a:gd name="connsiteX5" fmla="*/ 2339014 w 2553890"/>
                    <a:gd name="connsiteY5" fmla="*/ 1774040 h 2560218"/>
                    <a:gd name="connsiteX6" fmla="*/ 2320835 w 2553890"/>
                    <a:gd name="connsiteY6" fmla="*/ 1757112 h 2560218"/>
                    <a:gd name="connsiteX7" fmla="*/ 662980 w 2553890"/>
                    <a:gd name="connsiteY7" fmla="*/ 2070425 h 2560218"/>
                    <a:gd name="connsiteX8" fmla="*/ 443510 w 2553890"/>
                    <a:gd name="connsiteY8" fmla="*/ 2427238 h 2560218"/>
                    <a:gd name="connsiteX9" fmla="*/ 371779 w 2553890"/>
                    <a:gd name="connsiteY9" fmla="*/ 2560175 h 2560218"/>
                    <a:gd name="connsiteX0" fmla="*/ 371779 w 2553890"/>
                    <a:gd name="connsiteY0" fmla="*/ 2560175 h 2560214"/>
                    <a:gd name="connsiteX1" fmla="*/ 2 w 2553890"/>
                    <a:gd name="connsiteY1" fmla="*/ 1445171 h 2560214"/>
                    <a:gd name="connsiteX2" fmla="*/ 1190637 w 2553890"/>
                    <a:gd name="connsiteY2" fmla="*/ 182991 h 2560214"/>
                    <a:gd name="connsiteX3" fmla="*/ 2553890 w 2553890"/>
                    <a:gd name="connsiteY3" fmla="*/ 0 h 2560214"/>
                    <a:gd name="connsiteX4" fmla="*/ 2381272 w 2553890"/>
                    <a:gd name="connsiteY4" fmla="*/ 1445171 h 2560214"/>
                    <a:gd name="connsiteX5" fmla="*/ 2339014 w 2553890"/>
                    <a:gd name="connsiteY5" fmla="*/ 1774040 h 2560214"/>
                    <a:gd name="connsiteX6" fmla="*/ 2320835 w 2553890"/>
                    <a:gd name="connsiteY6" fmla="*/ 1757112 h 2560214"/>
                    <a:gd name="connsiteX7" fmla="*/ 662980 w 2553890"/>
                    <a:gd name="connsiteY7" fmla="*/ 2070425 h 2560214"/>
                    <a:gd name="connsiteX8" fmla="*/ 425656 w 2553890"/>
                    <a:gd name="connsiteY8" fmla="*/ 2411175 h 2560214"/>
                    <a:gd name="connsiteX9" fmla="*/ 371779 w 2553890"/>
                    <a:gd name="connsiteY9" fmla="*/ 2560175 h 2560214"/>
                    <a:gd name="connsiteX0" fmla="*/ 391643 w 2594255"/>
                    <a:gd name="connsiteY0" fmla="*/ 2607189 h 2607219"/>
                    <a:gd name="connsiteX1" fmla="*/ 40367 w 2594255"/>
                    <a:gd name="connsiteY1" fmla="*/ 1445171 h 2607219"/>
                    <a:gd name="connsiteX2" fmla="*/ 1231002 w 2594255"/>
                    <a:gd name="connsiteY2" fmla="*/ 182991 h 2607219"/>
                    <a:gd name="connsiteX3" fmla="*/ 2594255 w 2594255"/>
                    <a:gd name="connsiteY3" fmla="*/ 0 h 2607219"/>
                    <a:gd name="connsiteX4" fmla="*/ 2421637 w 2594255"/>
                    <a:gd name="connsiteY4" fmla="*/ 1445171 h 2607219"/>
                    <a:gd name="connsiteX5" fmla="*/ 2379379 w 2594255"/>
                    <a:gd name="connsiteY5" fmla="*/ 1774040 h 2607219"/>
                    <a:gd name="connsiteX6" fmla="*/ 2361200 w 2594255"/>
                    <a:gd name="connsiteY6" fmla="*/ 1757112 h 2607219"/>
                    <a:gd name="connsiteX7" fmla="*/ 703345 w 2594255"/>
                    <a:gd name="connsiteY7" fmla="*/ 2070425 h 2607219"/>
                    <a:gd name="connsiteX8" fmla="*/ 466021 w 2594255"/>
                    <a:gd name="connsiteY8" fmla="*/ 2411175 h 2607219"/>
                    <a:gd name="connsiteX9" fmla="*/ 391643 w 2594255"/>
                    <a:gd name="connsiteY9" fmla="*/ 2607189 h 2607219"/>
                    <a:gd name="connsiteX0" fmla="*/ 386007 w 2588619"/>
                    <a:gd name="connsiteY0" fmla="*/ 2607189 h 2607219"/>
                    <a:gd name="connsiteX1" fmla="*/ 34731 w 2588619"/>
                    <a:gd name="connsiteY1" fmla="*/ 1445171 h 2607219"/>
                    <a:gd name="connsiteX2" fmla="*/ 1225366 w 2588619"/>
                    <a:gd name="connsiteY2" fmla="*/ 182991 h 2607219"/>
                    <a:gd name="connsiteX3" fmla="*/ 2588619 w 2588619"/>
                    <a:gd name="connsiteY3" fmla="*/ 0 h 2607219"/>
                    <a:gd name="connsiteX4" fmla="*/ 2416001 w 2588619"/>
                    <a:gd name="connsiteY4" fmla="*/ 1445171 h 2607219"/>
                    <a:gd name="connsiteX5" fmla="*/ 2373743 w 2588619"/>
                    <a:gd name="connsiteY5" fmla="*/ 1774040 h 2607219"/>
                    <a:gd name="connsiteX6" fmla="*/ 2355564 w 2588619"/>
                    <a:gd name="connsiteY6" fmla="*/ 1757112 h 2607219"/>
                    <a:gd name="connsiteX7" fmla="*/ 697709 w 2588619"/>
                    <a:gd name="connsiteY7" fmla="*/ 2070425 h 2607219"/>
                    <a:gd name="connsiteX8" fmla="*/ 460385 w 2588619"/>
                    <a:gd name="connsiteY8" fmla="*/ 2411175 h 2607219"/>
                    <a:gd name="connsiteX9" fmla="*/ 386007 w 2588619"/>
                    <a:gd name="connsiteY9" fmla="*/ 2607189 h 2607219"/>
                    <a:gd name="connsiteX0" fmla="*/ 361910 w 2564522"/>
                    <a:gd name="connsiteY0" fmla="*/ 2607189 h 2607219"/>
                    <a:gd name="connsiteX1" fmla="*/ 10634 w 2564522"/>
                    <a:gd name="connsiteY1" fmla="*/ 1445171 h 2607219"/>
                    <a:gd name="connsiteX2" fmla="*/ 1201269 w 2564522"/>
                    <a:gd name="connsiteY2" fmla="*/ 182991 h 2607219"/>
                    <a:gd name="connsiteX3" fmla="*/ 2564522 w 2564522"/>
                    <a:gd name="connsiteY3" fmla="*/ 0 h 2607219"/>
                    <a:gd name="connsiteX4" fmla="*/ 2391904 w 2564522"/>
                    <a:gd name="connsiteY4" fmla="*/ 1445171 h 2607219"/>
                    <a:gd name="connsiteX5" fmla="*/ 2349646 w 2564522"/>
                    <a:gd name="connsiteY5" fmla="*/ 1774040 h 2607219"/>
                    <a:gd name="connsiteX6" fmla="*/ 2331467 w 2564522"/>
                    <a:gd name="connsiteY6" fmla="*/ 1757112 h 2607219"/>
                    <a:gd name="connsiteX7" fmla="*/ 673612 w 2564522"/>
                    <a:gd name="connsiteY7" fmla="*/ 2070425 h 2607219"/>
                    <a:gd name="connsiteX8" fmla="*/ 436288 w 2564522"/>
                    <a:gd name="connsiteY8" fmla="*/ 2411175 h 2607219"/>
                    <a:gd name="connsiteX9" fmla="*/ 361910 w 2564522"/>
                    <a:gd name="connsiteY9" fmla="*/ 2607189 h 2607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64522" h="2607219">
                      <a:moveTo>
                        <a:pt x="361910" y="2607189"/>
                      </a:moveTo>
                      <a:cubicBezTo>
                        <a:pt x="187150" y="2276514"/>
                        <a:pt x="-53624" y="1868156"/>
                        <a:pt x="10634" y="1445171"/>
                      </a:cubicBezTo>
                      <a:cubicBezTo>
                        <a:pt x="74851" y="1022455"/>
                        <a:pt x="404497" y="188672"/>
                        <a:pt x="1201269" y="182991"/>
                      </a:cubicBezTo>
                      <a:cubicBezTo>
                        <a:pt x="1655675" y="179751"/>
                        <a:pt x="2110105" y="121994"/>
                        <a:pt x="2564522" y="0"/>
                      </a:cubicBezTo>
                      <a:cubicBezTo>
                        <a:pt x="2449443" y="481724"/>
                        <a:pt x="2391904" y="963448"/>
                        <a:pt x="2391904" y="1445171"/>
                      </a:cubicBezTo>
                      <a:cubicBezTo>
                        <a:pt x="2391904" y="1559061"/>
                        <a:pt x="2377675" y="1669428"/>
                        <a:pt x="2349646" y="1774040"/>
                      </a:cubicBezTo>
                      <a:lnTo>
                        <a:pt x="2331467" y="1757112"/>
                      </a:lnTo>
                      <a:cubicBezTo>
                        <a:pt x="1871117" y="1377730"/>
                        <a:pt x="1128871" y="1518005"/>
                        <a:pt x="673612" y="2070425"/>
                      </a:cubicBezTo>
                      <a:cubicBezTo>
                        <a:pt x="581258" y="2182489"/>
                        <a:pt x="489955" y="2286842"/>
                        <a:pt x="436288" y="2411175"/>
                      </a:cubicBezTo>
                      <a:cubicBezTo>
                        <a:pt x="432620" y="2408776"/>
                        <a:pt x="365183" y="2610052"/>
                        <a:pt x="361910" y="2607189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30000"/>
                    </a:lnSpc>
                    <a:defRPr/>
                  </a:pPr>
                  <a:endParaRPr lang="zh-CN" altLang="en-US" sz="1699" kern="0" dirty="0">
                    <a:solidFill>
                      <a:sysClr val="window" lastClr="FFFFFF"/>
                    </a:solidFill>
                    <a:latin typeface="SF Orson Casual Heavy" panose="00000400000000000000" pitchFamily="2" charset="0"/>
                    <a:ea typeface="幼圆" panose="02010509060101010101" pitchFamily="49" charset="-122"/>
                    <a:cs typeface="+mn-ea"/>
                    <a:sym typeface="SF Orson Casual Heavy" panose="00000400000000000000" pitchFamily="2" charset="0"/>
                  </a:endParaRPr>
                </a:p>
              </p:txBody>
            </p:sp>
          </p:grpSp>
          <p:sp>
            <p:nvSpPr>
              <p:cNvPr id="23" name="Oval 65">
                <a:extLst>
                  <a:ext uri="{FF2B5EF4-FFF2-40B4-BE49-F238E27FC236}">
                    <a16:creationId xmlns:a16="http://schemas.microsoft.com/office/drawing/2014/main" id="{74384984-A01B-4C06-AC58-983288AED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4937" y="4106058"/>
                <a:ext cx="700156" cy="141055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Text" lastClr="000000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1F5F2D4-441F-4A97-94AC-069B4894967A}"/>
                </a:ext>
              </a:extLst>
            </p:cNvPr>
            <p:cNvGrpSpPr/>
            <p:nvPr/>
          </p:nvGrpSpPr>
          <p:grpSpPr>
            <a:xfrm>
              <a:off x="4012846" y="1545025"/>
              <a:ext cx="2154299" cy="2828643"/>
              <a:chOff x="4222067" y="1620785"/>
              <a:chExt cx="2281872" cy="2996149"/>
            </a:xfrm>
          </p:grpSpPr>
          <p:sp>
            <p:nvSpPr>
              <p:cNvPr id="18" name="泪滴形 3">
                <a:extLst>
                  <a:ext uri="{FF2B5EF4-FFF2-40B4-BE49-F238E27FC236}">
                    <a16:creationId xmlns:a16="http://schemas.microsoft.com/office/drawing/2014/main" id="{3CAE3B13-EBB9-475B-A41C-E5F25533D407}"/>
                  </a:ext>
                </a:extLst>
              </p:cNvPr>
              <p:cNvSpPr/>
              <p:nvPr/>
            </p:nvSpPr>
            <p:spPr>
              <a:xfrm rot="8430451">
                <a:off x="4281551" y="1893594"/>
                <a:ext cx="2222388" cy="2060377"/>
              </a:xfrm>
              <a:custGeom>
                <a:avLst/>
                <a:gdLst/>
                <a:ahLst/>
                <a:cxnLst/>
                <a:rect l="l" t="t" r="r" b="b"/>
                <a:pathLst>
                  <a:path w="2553888" h="2427238">
                    <a:moveTo>
                      <a:pt x="433280" y="2419131"/>
                    </a:moveTo>
                    <a:cubicBezTo>
                      <a:pt x="168665" y="2187628"/>
                      <a:pt x="0" y="1837280"/>
                      <a:pt x="0" y="1445171"/>
                    </a:cubicBezTo>
                    <a:cubicBezTo>
                      <a:pt x="0" y="748088"/>
                      <a:pt x="533065" y="182991"/>
                      <a:pt x="1190635" y="182991"/>
                    </a:cubicBezTo>
                    <a:cubicBezTo>
                      <a:pt x="1645053" y="182991"/>
                      <a:pt x="2099471" y="121994"/>
                      <a:pt x="2553888" y="0"/>
                    </a:cubicBezTo>
                    <a:cubicBezTo>
                      <a:pt x="2438809" y="481724"/>
                      <a:pt x="2381270" y="963448"/>
                      <a:pt x="2381270" y="1445171"/>
                    </a:cubicBezTo>
                    <a:cubicBezTo>
                      <a:pt x="2381270" y="1559061"/>
                      <a:pt x="2367041" y="1669428"/>
                      <a:pt x="2339012" y="1774040"/>
                    </a:cubicBezTo>
                    <a:lnTo>
                      <a:pt x="2320833" y="1757112"/>
                    </a:lnTo>
                    <a:cubicBezTo>
                      <a:pt x="1860483" y="1377730"/>
                      <a:pt x="1118237" y="1518005"/>
                      <a:pt x="662978" y="2070425"/>
                    </a:cubicBezTo>
                    <a:cubicBezTo>
                      <a:pt x="570624" y="2182489"/>
                      <a:pt x="497175" y="2302905"/>
                      <a:pt x="443508" y="2427238"/>
                    </a:cubicBezTo>
                    <a:cubicBezTo>
                      <a:pt x="439840" y="2424839"/>
                      <a:pt x="436553" y="2421994"/>
                      <a:pt x="433280" y="2419131"/>
                    </a:cubicBezTo>
                    <a:close/>
                  </a:path>
                </a:pathLst>
              </a:custGeom>
              <a:noFill/>
              <a:ln w="25400" cap="flat" cmpd="sng" algn="ctr">
                <a:noFill/>
                <a:prstDash val="solid"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" lastClr="FFFFFF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  <p:sp>
            <p:nvSpPr>
              <p:cNvPr id="19" name="椭圆 6">
                <a:extLst>
                  <a:ext uri="{FF2B5EF4-FFF2-40B4-BE49-F238E27FC236}">
                    <a16:creationId xmlns:a16="http://schemas.microsoft.com/office/drawing/2014/main" id="{6A25F2D4-23FC-4E6D-ACBF-5173E4407CBE}"/>
                  </a:ext>
                </a:extLst>
              </p:cNvPr>
              <p:cNvSpPr/>
              <p:nvPr/>
            </p:nvSpPr>
            <p:spPr>
              <a:xfrm>
                <a:off x="4222067" y="1620785"/>
                <a:ext cx="1035734" cy="1406511"/>
              </a:xfrm>
              <a:custGeom>
                <a:avLst/>
                <a:gdLst/>
                <a:ahLst/>
                <a:cxnLst/>
                <a:rect l="l" t="t" r="r" b="b"/>
                <a:pathLst>
                  <a:path w="1229299" h="1711339">
                    <a:moveTo>
                      <a:pt x="1171742" y="261"/>
                    </a:moveTo>
                    <a:cubicBezTo>
                      <a:pt x="1209399" y="130341"/>
                      <a:pt x="1229299" y="269979"/>
                      <a:pt x="1229299" y="415195"/>
                    </a:cubicBezTo>
                    <a:cubicBezTo>
                      <a:pt x="1229299" y="1131036"/>
                      <a:pt x="745713" y="1711339"/>
                      <a:pt x="149179" y="1711339"/>
                    </a:cubicBezTo>
                    <a:lnTo>
                      <a:pt x="124385" y="1709837"/>
                    </a:lnTo>
                    <a:cubicBezTo>
                      <a:pt x="-113258" y="1208809"/>
                      <a:pt x="-7512" y="609125"/>
                      <a:pt x="417032" y="259252"/>
                    </a:cubicBezTo>
                    <a:cubicBezTo>
                      <a:pt x="635512" y="79199"/>
                      <a:pt x="902801" y="-5340"/>
                      <a:pt x="1171742" y="261"/>
                    </a:cubicBezTo>
                    <a:close/>
                  </a:path>
                </a:pathLst>
              </a:custGeom>
              <a:solidFill>
                <a:srgbClr val="73737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" lastClr="FFFFFF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  <p:sp>
            <p:nvSpPr>
              <p:cNvPr id="20" name="泪滴形 3">
                <a:extLst>
                  <a:ext uri="{FF2B5EF4-FFF2-40B4-BE49-F238E27FC236}">
                    <a16:creationId xmlns:a16="http://schemas.microsoft.com/office/drawing/2014/main" id="{D91FB72D-C449-4481-A448-EE8EB52C04EC}"/>
                  </a:ext>
                </a:extLst>
              </p:cNvPr>
              <p:cNvSpPr/>
              <p:nvPr/>
            </p:nvSpPr>
            <p:spPr>
              <a:xfrm rot="8430451">
                <a:off x="4370343" y="1990101"/>
                <a:ext cx="2045001" cy="1857734"/>
              </a:xfrm>
              <a:custGeom>
                <a:avLst/>
                <a:gdLst>
                  <a:gd name="connsiteX0" fmla="*/ 410925 w 2593036"/>
                  <a:gd name="connsiteY0" fmla="*/ 2560175 h 2560218"/>
                  <a:gd name="connsiteX1" fmla="*/ 39148 w 2593036"/>
                  <a:gd name="connsiteY1" fmla="*/ 1445171 h 2560218"/>
                  <a:gd name="connsiteX2" fmla="*/ 1229783 w 2593036"/>
                  <a:gd name="connsiteY2" fmla="*/ 182991 h 2560218"/>
                  <a:gd name="connsiteX3" fmla="*/ 2593036 w 2593036"/>
                  <a:gd name="connsiteY3" fmla="*/ 0 h 2560218"/>
                  <a:gd name="connsiteX4" fmla="*/ 2420418 w 2593036"/>
                  <a:gd name="connsiteY4" fmla="*/ 1445171 h 2560218"/>
                  <a:gd name="connsiteX5" fmla="*/ 2378160 w 2593036"/>
                  <a:gd name="connsiteY5" fmla="*/ 1774040 h 2560218"/>
                  <a:gd name="connsiteX6" fmla="*/ 2359981 w 2593036"/>
                  <a:gd name="connsiteY6" fmla="*/ 1757112 h 2560218"/>
                  <a:gd name="connsiteX7" fmla="*/ 702126 w 2593036"/>
                  <a:gd name="connsiteY7" fmla="*/ 2070425 h 2560218"/>
                  <a:gd name="connsiteX8" fmla="*/ 482656 w 2593036"/>
                  <a:gd name="connsiteY8" fmla="*/ 2427238 h 2560218"/>
                  <a:gd name="connsiteX9" fmla="*/ 410925 w 2593036"/>
                  <a:gd name="connsiteY9" fmla="*/ 2560175 h 2560218"/>
                  <a:gd name="connsiteX0" fmla="*/ 408839 w 2590950"/>
                  <a:gd name="connsiteY0" fmla="*/ 2560175 h 2560218"/>
                  <a:gd name="connsiteX1" fmla="*/ 37062 w 2590950"/>
                  <a:gd name="connsiteY1" fmla="*/ 1445171 h 2560218"/>
                  <a:gd name="connsiteX2" fmla="*/ 1227697 w 2590950"/>
                  <a:gd name="connsiteY2" fmla="*/ 182991 h 2560218"/>
                  <a:gd name="connsiteX3" fmla="*/ 2590950 w 2590950"/>
                  <a:gd name="connsiteY3" fmla="*/ 0 h 2560218"/>
                  <a:gd name="connsiteX4" fmla="*/ 2418332 w 2590950"/>
                  <a:gd name="connsiteY4" fmla="*/ 1445171 h 2560218"/>
                  <a:gd name="connsiteX5" fmla="*/ 2376074 w 2590950"/>
                  <a:gd name="connsiteY5" fmla="*/ 1774040 h 2560218"/>
                  <a:gd name="connsiteX6" fmla="*/ 2357895 w 2590950"/>
                  <a:gd name="connsiteY6" fmla="*/ 1757112 h 2560218"/>
                  <a:gd name="connsiteX7" fmla="*/ 700040 w 2590950"/>
                  <a:gd name="connsiteY7" fmla="*/ 2070425 h 2560218"/>
                  <a:gd name="connsiteX8" fmla="*/ 480570 w 2590950"/>
                  <a:gd name="connsiteY8" fmla="*/ 2427238 h 2560218"/>
                  <a:gd name="connsiteX9" fmla="*/ 408839 w 2590950"/>
                  <a:gd name="connsiteY9" fmla="*/ 2560175 h 2560218"/>
                  <a:gd name="connsiteX0" fmla="*/ 401984 w 2584095"/>
                  <a:gd name="connsiteY0" fmla="*/ 2560175 h 2560218"/>
                  <a:gd name="connsiteX1" fmla="*/ 30207 w 2584095"/>
                  <a:gd name="connsiteY1" fmla="*/ 1445171 h 2560218"/>
                  <a:gd name="connsiteX2" fmla="*/ 1220842 w 2584095"/>
                  <a:gd name="connsiteY2" fmla="*/ 182991 h 2560218"/>
                  <a:gd name="connsiteX3" fmla="*/ 2584095 w 2584095"/>
                  <a:gd name="connsiteY3" fmla="*/ 0 h 2560218"/>
                  <a:gd name="connsiteX4" fmla="*/ 2411477 w 2584095"/>
                  <a:gd name="connsiteY4" fmla="*/ 1445171 h 2560218"/>
                  <a:gd name="connsiteX5" fmla="*/ 2369219 w 2584095"/>
                  <a:gd name="connsiteY5" fmla="*/ 1774040 h 2560218"/>
                  <a:gd name="connsiteX6" fmla="*/ 2351040 w 2584095"/>
                  <a:gd name="connsiteY6" fmla="*/ 1757112 h 2560218"/>
                  <a:gd name="connsiteX7" fmla="*/ 693185 w 2584095"/>
                  <a:gd name="connsiteY7" fmla="*/ 2070425 h 2560218"/>
                  <a:gd name="connsiteX8" fmla="*/ 473715 w 2584095"/>
                  <a:gd name="connsiteY8" fmla="*/ 2427238 h 2560218"/>
                  <a:gd name="connsiteX9" fmla="*/ 401984 w 2584095"/>
                  <a:gd name="connsiteY9" fmla="*/ 2560175 h 2560218"/>
                  <a:gd name="connsiteX0" fmla="*/ 380424 w 2562535"/>
                  <a:gd name="connsiteY0" fmla="*/ 2560175 h 2560218"/>
                  <a:gd name="connsiteX1" fmla="*/ 8647 w 2562535"/>
                  <a:gd name="connsiteY1" fmla="*/ 1445171 h 2560218"/>
                  <a:gd name="connsiteX2" fmla="*/ 1199282 w 2562535"/>
                  <a:gd name="connsiteY2" fmla="*/ 182991 h 2560218"/>
                  <a:gd name="connsiteX3" fmla="*/ 2562535 w 2562535"/>
                  <a:gd name="connsiteY3" fmla="*/ 0 h 2560218"/>
                  <a:gd name="connsiteX4" fmla="*/ 2389917 w 2562535"/>
                  <a:gd name="connsiteY4" fmla="*/ 1445171 h 2560218"/>
                  <a:gd name="connsiteX5" fmla="*/ 2347659 w 2562535"/>
                  <a:gd name="connsiteY5" fmla="*/ 1774040 h 2560218"/>
                  <a:gd name="connsiteX6" fmla="*/ 2329480 w 2562535"/>
                  <a:gd name="connsiteY6" fmla="*/ 1757112 h 2560218"/>
                  <a:gd name="connsiteX7" fmla="*/ 671625 w 2562535"/>
                  <a:gd name="connsiteY7" fmla="*/ 2070425 h 2560218"/>
                  <a:gd name="connsiteX8" fmla="*/ 452155 w 2562535"/>
                  <a:gd name="connsiteY8" fmla="*/ 2427238 h 2560218"/>
                  <a:gd name="connsiteX9" fmla="*/ 380424 w 2562535"/>
                  <a:gd name="connsiteY9" fmla="*/ 2560175 h 2560218"/>
                  <a:gd name="connsiteX0" fmla="*/ 371779 w 2553890"/>
                  <a:gd name="connsiteY0" fmla="*/ 2560175 h 2560218"/>
                  <a:gd name="connsiteX1" fmla="*/ 2 w 2553890"/>
                  <a:gd name="connsiteY1" fmla="*/ 1445171 h 2560218"/>
                  <a:gd name="connsiteX2" fmla="*/ 1190637 w 2553890"/>
                  <a:gd name="connsiteY2" fmla="*/ 182991 h 2560218"/>
                  <a:gd name="connsiteX3" fmla="*/ 2553890 w 2553890"/>
                  <a:gd name="connsiteY3" fmla="*/ 0 h 2560218"/>
                  <a:gd name="connsiteX4" fmla="*/ 2381272 w 2553890"/>
                  <a:gd name="connsiteY4" fmla="*/ 1445171 h 2560218"/>
                  <a:gd name="connsiteX5" fmla="*/ 2339014 w 2553890"/>
                  <a:gd name="connsiteY5" fmla="*/ 1774040 h 2560218"/>
                  <a:gd name="connsiteX6" fmla="*/ 2320835 w 2553890"/>
                  <a:gd name="connsiteY6" fmla="*/ 1757112 h 2560218"/>
                  <a:gd name="connsiteX7" fmla="*/ 662980 w 2553890"/>
                  <a:gd name="connsiteY7" fmla="*/ 2070425 h 2560218"/>
                  <a:gd name="connsiteX8" fmla="*/ 443510 w 2553890"/>
                  <a:gd name="connsiteY8" fmla="*/ 2427238 h 2560218"/>
                  <a:gd name="connsiteX9" fmla="*/ 371779 w 2553890"/>
                  <a:gd name="connsiteY9" fmla="*/ 2560175 h 2560218"/>
                  <a:gd name="connsiteX0" fmla="*/ 371779 w 2553890"/>
                  <a:gd name="connsiteY0" fmla="*/ 2560175 h 2560218"/>
                  <a:gd name="connsiteX1" fmla="*/ 2 w 2553890"/>
                  <a:gd name="connsiteY1" fmla="*/ 1445171 h 2560218"/>
                  <a:gd name="connsiteX2" fmla="*/ 1190637 w 2553890"/>
                  <a:gd name="connsiteY2" fmla="*/ 182991 h 2560218"/>
                  <a:gd name="connsiteX3" fmla="*/ 2553890 w 2553890"/>
                  <a:gd name="connsiteY3" fmla="*/ 0 h 2560218"/>
                  <a:gd name="connsiteX4" fmla="*/ 2381272 w 2553890"/>
                  <a:gd name="connsiteY4" fmla="*/ 1445171 h 2560218"/>
                  <a:gd name="connsiteX5" fmla="*/ 2339014 w 2553890"/>
                  <a:gd name="connsiteY5" fmla="*/ 1774040 h 2560218"/>
                  <a:gd name="connsiteX6" fmla="*/ 2320835 w 2553890"/>
                  <a:gd name="connsiteY6" fmla="*/ 1757112 h 2560218"/>
                  <a:gd name="connsiteX7" fmla="*/ 662980 w 2553890"/>
                  <a:gd name="connsiteY7" fmla="*/ 2070425 h 2560218"/>
                  <a:gd name="connsiteX8" fmla="*/ 443510 w 2553890"/>
                  <a:gd name="connsiteY8" fmla="*/ 2427238 h 2560218"/>
                  <a:gd name="connsiteX9" fmla="*/ 371779 w 2553890"/>
                  <a:gd name="connsiteY9" fmla="*/ 2560175 h 2560218"/>
                  <a:gd name="connsiteX0" fmla="*/ 371779 w 2553890"/>
                  <a:gd name="connsiteY0" fmla="*/ 2560175 h 2560214"/>
                  <a:gd name="connsiteX1" fmla="*/ 2 w 2553890"/>
                  <a:gd name="connsiteY1" fmla="*/ 1445171 h 2560214"/>
                  <a:gd name="connsiteX2" fmla="*/ 1190637 w 2553890"/>
                  <a:gd name="connsiteY2" fmla="*/ 182991 h 2560214"/>
                  <a:gd name="connsiteX3" fmla="*/ 2553890 w 2553890"/>
                  <a:gd name="connsiteY3" fmla="*/ 0 h 2560214"/>
                  <a:gd name="connsiteX4" fmla="*/ 2381272 w 2553890"/>
                  <a:gd name="connsiteY4" fmla="*/ 1445171 h 2560214"/>
                  <a:gd name="connsiteX5" fmla="*/ 2339014 w 2553890"/>
                  <a:gd name="connsiteY5" fmla="*/ 1774040 h 2560214"/>
                  <a:gd name="connsiteX6" fmla="*/ 2320835 w 2553890"/>
                  <a:gd name="connsiteY6" fmla="*/ 1757112 h 2560214"/>
                  <a:gd name="connsiteX7" fmla="*/ 662980 w 2553890"/>
                  <a:gd name="connsiteY7" fmla="*/ 2070425 h 2560214"/>
                  <a:gd name="connsiteX8" fmla="*/ 425656 w 2553890"/>
                  <a:gd name="connsiteY8" fmla="*/ 2411175 h 2560214"/>
                  <a:gd name="connsiteX9" fmla="*/ 371779 w 2553890"/>
                  <a:gd name="connsiteY9" fmla="*/ 2560175 h 2560214"/>
                  <a:gd name="connsiteX0" fmla="*/ 391643 w 2594255"/>
                  <a:gd name="connsiteY0" fmla="*/ 2607189 h 2607219"/>
                  <a:gd name="connsiteX1" fmla="*/ 40367 w 2594255"/>
                  <a:gd name="connsiteY1" fmla="*/ 1445171 h 2607219"/>
                  <a:gd name="connsiteX2" fmla="*/ 1231002 w 2594255"/>
                  <a:gd name="connsiteY2" fmla="*/ 182991 h 2607219"/>
                  <a:gd name="connsiteX3" fmla="*/ 2594255 w 2594255"/>
                  <a:gd name="connsiteY3" fmla="*/ 0 h 2607219"/>
                  <a:gd name="connsiteX4" fmla="*/ 2421637 w 2594255"/>
                  <a:gd name="connsiteY4" fmla="*/ 1445171 h 2607219"/>
                  <a:gd name="connsiteX5" fmla="*/ 2379379 w 2594255"/>
                  <a:gd name="connsiteY5" fmla="*/ 1774040 h 2607219"/>
                  <a:gd name="connsiteX6" fmla="*/ 2361200 w 2594255"/>
                  <a:gd name="connsiteY6" fmla="*/ 1757112 h 2607219"/>
                  <a:gd name="connsiteX7" fmla="*/ 703345 w 2594255"/>
                  <a:gd name="connsiteY7" fmla="*/ 2070425 h 2607219"/>
                  <a:gd name="connsiteX8" fmla="*/ 466021 w 2594255"/>
                  <a:gd name="connsiteY8" fmla="*/ 2411175 h 2607219"/>
                  <a:gd name="connsiteX9" fmla="*/ 391643 w 2594255"/>
                  <a:gd name="connsiteY9" fmla="*/ 2607189 h 2607219"/>
                  <a:gd name="connsiteX0" fmla="*/ 386007 w 2588619"/>
                  <a:gd name="connsiteY0" fmla="*/ 2607189 h 2607219"/>
                  <a:gd name="connsiteX1" fmla="*/ 34731 w 2588619"/>
                  <a:gd name="connsiteY1" fmla="*/ 1445171 h 2607219"/>
                  <a:gd name="connsiteX2" fmla="*/ 1225366 w 2588619"/>
                  <a:gd name="connsiteY2" fmla="*/ 182991 h 2607219"/>
                  <a:gd name="connsiteX3" fmla="*/ 2588619 w 2588619"/>
                  <a:gd name="connsiteY3" fmla="*/ 0 h 2607219"/>
                  <a:gd name="connsiteX4" fmla="*/ 2416001 w 2588619"/>
                  <a:gd name="connsiteY4" fmla="*/ 1445171 h 2607219"/>
                  <a:gd name="connsiteX5" fmla="*/ 2373743 w 2588619"/>
                  <a:gd name="connsiteY5" fmla="*/ 1774040 h 2607219"/>
                  <a:gd name="connsiteX6" fmla="*/ 2355564 w 2588619"/>
                  <a:gd name="connsiteY6" fmla="*/ 1757112 h 2607219"/>
                  <a:gd name="connsiteX7" fmla="*/ 697709 w 2588619"/>
                  <a:gd name="connsiteY7" fmla="*/ 2070425 h 2607219"/>
                  <a:gd name="connsiteX8" fmla="*/ 460385 w 2588619"/>
                  <a:gd name="connsiteY8" fmla="*/ 2411175 h 2607219"/>
                  <a:gd name="connsiteX9" fmla="*/ 386007 w 2588619"/>
                  <a:gd name="connsiteY9" fmla="*/ 2607189 h 2607219"/>
                  <a:gd name="connsiteX0" fmla="*/ 361910 w 2564522"/>
                  <a:gd name="connsiteY0" fmla="*/ 2607189 h 2607219"/>
                  <a:gd name="connsiteX1" fmla="*/ 10634 w 2564522"/>
                  <a:gd name="connsiteY1" fmla="*/ 1445171 h 2607219"/>
                  <a:gd name="connsiteX2" fmla="*/ 1201269 w 2564522"/>
                  <a:gd name="connsiteY2" fmla="*/ 182991 h 2607219"/>
                  <a:gd name="connsiteX3" fmla="*/ 2564522 w 2564522"/>
                  <a:gd name="connsiteY3" fmla="*/ 0 h 2607219"/>
                  <a:gd name="connsiteX4" fmla="*/ 2391904 w 2564522"/>
                  <a:gd name="connsiteY4" fmla="*/ 1445171 h 2607219"/>
                  <a:gd name="connsiteX5" fmla="*/ 2349646 w 2564522"/>
                  <a:gd name="connsiteY5" fmla="*/ 1774040 h 2607219"/>
                  <a:gd name="connsiteX6" fmla="*/ 2331467 w 2564522"/>
                  <a:gd name="connsiteY6" fmla="*/ 1757112 h 2607219"/>
                  <a:gd name="connsiteX7" fmla="*/ 673612 w 2564522"/>
                  <a:gd name="connsiteY7" fmla="*/ 2070425 h 2607219"/>
                  <a:gd name="connsiteX8" fmla="*/ 436288 w 2564522"/>
                  <a:gd name="connsiteY8" fmla="*/ 2411175 h 2607219"/>
                  <a:gd name="connsiteX9" fmla="*/ 361910 w 2564522"/>
                  <a:gd name="connsiteY9" fmla="*/ 2607189 h 260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4522" h="2607219">
                    <a:moveTo>
                      <a:pt x="361910" y="2607189"/>
                    </a:moveTo>
                    <a:cubicBezTo>
                      <a:pt x="187150" y="2276514"/>
                      <a:pt x="-53624" y="1868156"/>
                      <a:pt x="10634" y="1445171"/>
                    </a:cubicBezTo>
                    <a:cubicBezTo>
                      <a:pt x="74851" y="1022455"/>
                      <a:pt x="404497" y="188672"/>
                      <a:pt x="1201269" y="182991"/>
                    </a:cubicBezTo>
                    <a:cubicBezTo>
                      <a:pt x="1655675" y="179751"/>
                      <a:pt x="2110105" y="121994"/>
                      <a:pt x="2564522" y="0"/>
                    </a:cubicBezTo>
                    <a:cubicBezTo>
                      <a:pt x="2449443" y="481724"/>
                      <a:pt x="2391904" y="963448"/>
                      <a:pt x="2391904" y="1445171"/>
                    </a:cubicBezTo>
                    <a:cubicBezTo>
                      <a:pt x="2391904" y="1559061"/>
                      <a:pt x="2377675" y="1669428"/>
                      <a:pt x="2349646" y="1774040"/>
                    </a:cubicBezTo>
                    <a:lnTo>
                      <a:pt x="2331467" y="1757112"/>
                    </a:lnTo>
                    <a:cubicBezTo>
                      <a:pt x="1871117" y="1377730"/>
                      <a:pt x="1128871" y="1518005"/>
                      <a:pt x="673612" y="2070425"/>
                    </a:cubicBezTo>
                    <a:cubicBezTo>
                      <a:pt x="581258" y="2182489"/>
                      <a:pt x="489955" y="2286842"/>
                      <a:pt x="436288" y="2411175"/>
                    </a:cubicBezTo>
                    <a:cubicBezTo>
                      <a:pt x="432620" y="2408776"/>
                      <a:pt x="365183" y="2610052"/>
                      <a:pt x="361910" y="2607189"/>
                    </a:cubicBezTo>
                    <a:close/>
                  </a:path>
                </a:pathLst>
              </a:custGeom>
              <a:noFill/>
              <a:ln w="25400" cap="flat" cmpd="sng" algn="ctr">
                <a:solidFill>
                  <a:srgbClr val="737373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" lastClr="FFFFFF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  <p:sp>
            <p:nvSpPr>
              <p:cNvPr id="21" name="Oval 65">
                <a:extLst>
                  <a:ext uri="{FF2B5EF4-FFF2-40B4-BE49-F238E27FC236}">
                    <a16:creationId xmlns:a16="http://schemas.microsoft.com/office/drawing/2014/main" id="{EE69DBD7-7CC8-469F-AEFA-F52A7B84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2363" y="4475879"/>
                <a:ext cx="700156" cy="141055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Text" lastClr="000000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B0B62CD-639E-457A-A62B-4316AB1EFD9E}"/>
                </a:ext>
              </a:extLst>
            </p:cNvPr>
            <p:cNvGrpSpPr/>
            <p:nvPr/>
          </p:nvGrpSpPr>
          <p:grpSpPr>
            <a:xfrm>
              <a:off x="6292439" y="1955043"/>
              <a:ext cx="2154299" cy="2828643"/>
              <a:chOff x="6636653" y="2055083"/>
              <a:chExt cx="2281872" cy="2996149"/>
            </a:xfrm>
          </p:grpSpPr>
          <p:sp>
            <p:nvSpPr>
              <p:cNvPr id="14" name="泪滴形 3">
                <a:extLst>
                  <a:ext uri="{FF2B5EF4-FFF2-40B4-BE49-F238E27FC236}">
                    <a16:creationId xmlns:a16="http://schemas.microsoft.com/office/drawing/2014/main" id="{95D0D7CE-EB52-430D-81EC-491C712AC6A5}"/>
                  </a:ext>
                </a:extLst>
              </p:cNvPr>
              <p:cNvSpPr/>
              <p:nvPr/>
            </p:nvSpPr>
            <p:spPr>
              <a:xfrm rot="8430451">
                <a:off x="6696137" y="2327892"/>
                <a:ext cx="2222388" cy="2060377"/>
              </a:xfrm>
              <a:custGeom>
                <a:avLst/>
                <a:gdLst/>
                <a:ahLst/>
                <a:cxnLst/>
                <a:rect l="l" t="t" r="r" b="b"/>
                <a:pathLst>
                  <a:path w="2553888" h="2427238">
                    <a:moveTo>
                      <a:pt x="433280" y="2419131"/>
                    </a:moveTo>
                    <a:cubicBezTo>
                      <a:pt x="168665" y="2187628"/>
                      <a:pt x="0" y="1837280"/>
                      <a:pt x="0" y="1445171"/>
                    </a:cubicBezTo>
                    <a:cubicBezTo>
                      <a:pt x="0" y="748088"/>
                      <a:pt x="533065" y="182991"/>
                      <a:pt x="1190635" y="182991"/>
                    </a:cubicBezTo>
                    <a:cubicBezTo>
                      <a:pt x="1645053" y="182991"/>
                      <a:pt x="2099471" y="121994"/>
                      <a:pt x="2553888" y="0"/>
                    </a:cubicBezTo>
                    <a:cubicBezTo>
                      <a:pt x="2438809" y="481724"/>
                      <a:pt x="2381270" y="963448"/>
                      <a:pt x="2381270" y="1445171"/>
                    </a:cubicBezTo>
                    <a:cubicBezTo>
                      <a:pt x="2381270" y="1559061"/>
                      <a:pt x="2367041" y="1669428"/>
                      <a:pt x="2339012" y="1774040"/>
                    </a:cubicBezTo>
                    <a:lnTo>
                      <a:pt x="2320833" y="1757112"/>
                    </a:lnTo>
                    <a:cubicBezTo>
                      <a:pt x="1860483" y="1377730"/>
                      <a:pt x="1118237" y="1518005"/>
                      <a:pt x="662978" y="2070425"/>
                    </a:cubicBezTo>
                    <a:cubicBezTo>
                      <a:pt x="570624" y="2182489"/>
                      <a:pt x="497175" y="2302905"/>
                      <a:pt x="443508" y="2427238"/>
                    </a:cubicBezTo>
                    <a:cubicBezTo>
                      <a:pt x="439840" y="2424839"/>
                      <a:pt x="436553" y="2421994"/>
                      <a:pt x="433280" y="2419131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25400" cap="flat" cmpd="sng" algn="ctr">
                <a:solidFill>
                  <a:schemeClr val="bg2">
                    <a:lumMod val="10000"/>
                  </a:schemeClr>
                </a:solidFill>
                <a:prstDash val="solid"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" lastClr="FFFFFF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  <p:sp>
            <p:nvSpPr>
              <p:cNvPr id="15" name="椭圆 6">
                <a:extLst>
                  <a:ext uri="{FF2B5EF4-FFF2-40B4-BE49-F238E27FC236}">
                    <a16:creationId xmlns:a16="http://schemas.microsoft.com/office/drawing/2014/main" id="{B3C74054-7872-4A1E-8E2D-444030FA7146}"/>
                  </a:ext>
                </a:extLst>
              </p:cNvPr>
              <p:cNvSpPr/>
              <p:nvPr/>
            </p:nvSpPr>
            <p:spPr>
              <a:xfrm>
                <a:off x="6636653" y="2055083"/>
                <a:ext cx="1035734" cy="1406511"/>
              </a:xfrm>
              <a:custGeom>
                <a:avLst/>
                <a:gdLst/>
                <a:ahLst/>
                <a:cxnLst/>
                <a:rect l="l" t="t" r="r" b="b"/>
                <a:pathLst>
                  <a:path w="1229299" h="1711339">
                    <a:moveTo>
                      <a:pt x="1171742" y="261"/>
                    </a:moveTo>
                    <a:cubicBezTo>
                      <a:pt x="1209399" y="130341"/>
                      <a:pt x="1229299" y="269979"/>
                      <a:pt x="1229299" y="415195"/>
                    </a:cubicBezTo>
                    <a:cubicBezTo>
                      <a:pt x="1229299" y="1131036"/>
                      <a:pt x="745713" y="1711339"/>
                      <a:pt x="149179" y="1711339"/>
                    </a:cubicBezTo>
                    <a:lnTo>
                      <a:pt x="124385" y="1709837"/>
                    </a:lnTo>
                    <a:cubicBezTo>
                      <a:pt x="-113258" y="1208809"/>
                      <a:pt x="-7512" y="609125"/>
                      <a:pt x="417032" y="259252"/>
                    </a:cubicBezTo>
                    <a:cubicBezTo>
                      <a:pt x="635512" y="79199"/>
                      <a:pt x="902801" y="-5340"/>
                      <a:pt x="1171742" y="261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" lastClr="FFFFFF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  <p:sp>
            <p:nvSpPr>
              <p:cNvPr id="16" name="泪滴形 3">
                <a:extLst>
                  <a:ext uri="{FF2B5EF4-FFF2-40B4-BE49-F238E27FC236}">
                    <a16:creationId xmlns:a16="http://schemas.microsoft.com/office/drawing/2014/main" id="{32E977E2-8B08-44AE-99FB-ACD461627BF2}"/>
                  </a:ext>
                </a:extLst>
              </p:cNvPr>
              <p:cNvSpPr/>
              <p:nvPr/>
            </p:nvSpPr>
            <p:spPr>
              <a:xfrm rot="8430451">
                <a:off x="6784929" y="2424399"/>
                <a:ext cx="2045001" cy="1857734"/>
              </a:xfrm>
              <a:custGeom>
                <a:avLst/>
                <a:gdLst>
                  <a:gd name="connsiteX0" fmla="*/ 410925 w 2593036"/>
                  <a:gd name="connsiteY0" fmla="*/ 2560175 h 2560218"/>
                  <a:gd name="connsiteX1" fmla="*/ 39148 w 2593036"/>
                  <a:gd name="connsiteY1" fmla="*/ 1445171 h 2560218"/>
                  <a:gd name="connsiteX2" fmla="*/ 1229783 w 2593036"/>
                  <a:gd name="connsiteY2" fmla="*/ 182991 h 2560218"/>
                  <a:gd name="connsiteX3" fmla="*/ 2593036 w 2593036"/>
                  <a:gd name="connsiteY3" fmla="*/ 0 h 2560218"/>
                  <a:gd name="connsiteX4" fmla="*/ 2420418 w 2593036"/>
                  <a:gd name="connsiteY4" fmla="*/ 1445171 h 2560218"/>
                  <a:gd name="connsiteX5" fmla="*/ 2378160 w 2593036"/>
                  <a:gd name="connsiteY5" fmla="*/ 1774040 h 2560218"/>
                  <a:gd name="connsiteX6" fmla="*/ 2359981 w 2593036"/>
                  <a:gd name="connsiteY6" fmla="*/ 1757112 h 2560218"/>
                  <a:gd name="connsiteX7" fmla="*/ 702126 w 2593036"/>
                  <a:gd name="connsiteY7" fmla="*/ 2070425 h 2560218"/>
                  <a:gd name="connsiteX8" fmla="*/ 482656 w 2593036"/>
                  <a:gd name="connsiteY8" fmla="*/ 2427238 h 2560218"/>
                  <a:gd name="connsiteX9" fmla="*/ 410925 w 2593036"/>
                  <a:gd name="connsiteY9" fmla="*/ 2560175 h 2560218"/>
                  <a:gd name="connsiteX0" fmla="*/ 408839 w 2590950"/>
                  <a:gd name="connsiteY0" fmla="*/ 2560175 h 2560218"/>
                  <a:gd name="connsiteX1" fmla="*/ 37062 w 2590950"/>
                  <a:gd name="connsiteY1" fmla="*/ 1445171 h 2560218"/>
                  <a:gd name="connsiteX2" fmla="*/ 1227697 w 2590950"/>
                  <a:gd name="connsiteY2" fmla="*/ 182991 h 2560218"/>
                  <a:gd name="connsiteX3" fmla="*/ 2590950 w 2590950"/>
                  <a:gd name="connsiteY3" fmla="*/ 0 h 2560218"/>
                  <a:gd name="connsiteX4" fmla="*/ 2418332 w 2590950"/>
                  <a:gd name="connsiteY4" fmla="*/ 1445171 h 2560218"/>
                  <a:gd name="connsiteX5" fmla="*/ 2376074 w 2590950"/>
                  <a:gd name="connsiteY5" fmla="*/ 1774040 h 2560218"/>
                  <a:gd name="connsiteX6" fmla="*/ 2357895 w 2590950"/>
                  <a:gd name="connsiteY6" fmla="*/ 1757112 h 2560218"/>
                  <a:gd name="connsiteX7" fmla="*/ 700040 w 2590950"/>
                  <a:gd name="connsiteY7" fmla="*/ 2070425 h 2560218"/>
                  <a:gd name="connsiteX8" fmla="*/ 480570 w 2590950"/>
                  <a:gd name="connsiteY8" fmla="*/ 2427238 h 2560218"/>
                  <a:gd name="connsiteX9" fmla="*/ 408839 w 2590950"/>
                  <a:gd name="connsiteY9" fmla="*/ 2560175 h 2560218"/>
                  <a:gd name="connsiteX0" fmla="*/ 401984 w 2584095"/>
                  <a:gd name="connsiteY0" fmla="*/ 2560175 h 2560218"/>
                  <a:gd name="connsiteX1" fmla="*/ 30207 w 2584095"/>
                  <a:gd name="connsiteY1" fmla="*/ 1445171 h 2560218"/>
                  <a:gd name="connsiteX2" fmla="*/ 1220842 w 2584095"/>
                  <a:gd name="connsiteY2" fmla="*/ 182991 h 2560218"/>
                  <a:gd name="connsiteX3" fmla="*/ 2584095 w 2584095"/>
                  <a:gd name="connsiteY3" fmla="*/ 0 h 2560218"/>
                  <a:gd name="connsiteX4" fmla="*/ 2411477 w 2584095"/>
                  <a:gd name="connsiteY4" fmla="*/ 1445171 h 2560218"/>
                  <a:gd name="connsiteX5" fmla="*/ 2369219 w 2584095"/>
                  <a:gd name="connsiteY5" fmla="*/ 1774040 h 2560218"/>
                  <a:gd name="connsiteX6" fmla="*/ 2351040 w 2584095"/>
                  <a:gd name="connsiteY6" fmla="*/ 1757112 h 2560218"/>
                  <a:gd name="connsiteX7" fmla="*/ 693185 w 2584095"/>
                  <a:gd name="connsiteY7" fmla="*/ 2070425 h 2560218"/>
                  <a:gd name="connsiteX8" fmla="*/ 473715 w 2584095"/>
                  <a:gd name="connsiteY8" fmla="*/ 2427238 h 2560218"/>
                  <a:gd name="connsiteX9" fmla="*/ 401984 w 2584095"/>
                  <a:gd name="connsiteY9" fmla="*/ 2560175 h 2560218"/>
                  <a:gd name="connsiteX0" fmla="*/ 380424 w 2562535"/>
                  <a:gd name="connsiteY0" fmla="*/ 2560175 h 2560218"/>
                  <a:gd name="connsiteX1" fmla="*/ 8647 w 2562535"/>
                  <a:gd name="connsiteY1" fmla="*/ 1445171 h 2560218"/>
                  <a:gd name="connsiteX2" fmla="*/ 1199282 w 2562535"/>
                  <a:gd name="connsiteY2" fmla="*/ 182991 h 2560218"/>
                  <a:gd name="connsiteX3" fmla="*/ 2562535 w 2562535"/>
                  <a:gd name="connsiteY3" fmla="*/ 0 h 2560218"/>
                  <a:gd name="connsiteX4" fmla="*/ 2389917 w 2562535"/>
                  <a:gd name="connsiteY4" fmla="*/ 1445171 h 2560218"/>
                  <a:gd name="connsiteX5" fmla="*/ 2347659 w 2562535"/>
                  <a:gd name="connsiteY5" fmla="*/ 1774040 h 2560218"/>
                  <a:gd name="connsiteX6" fmla="*/ 2329480 w 2562535"/>
                  <a:gd name="connsiteY6" fmla="*/ 1757112 h 2560218"/>
                  <a:gd name="connsiteX7" fmla="*/ 671625 w 2562535"/>
                  <a:gd name="connsiteY7" fmla="*/ 2070425 h 2560218"/>
                  <a:gd name="connsiteX8" fmla="*/ 452155 w 2562535"/>
                  <a:gd name="connsiteY8" fmla="*/ 2427238 h 2560218"/>
                  <a:gd name="connsiteX9" fmla="*/ 380424 w 2562535"/>
                  <a:gd name="connsiteY9" fmla="*/ 2560175 h 2560218"/>
                  <a:gd name="connsiteX0" fmla="*/ 371779 w 2553890"/>
                  <a:gd name="connsiteY0" fmla="*/ 2560175 h 2560218"/>
                  <a:gd name="connsiteX1" fmla="*/ 2 w 2553890"/>
                  <a:gd name="connsiteY1" fmla="*/ 1445171 h 2560218"/>
                  <a:gd name="connsiteX2" fmla="*/ 1190637 w 2553890"/>
                  <a:gd name="connsiteY2" fmla="*/ 182991 h 2560218"/>
                  <a:gd name="connsiteX3" fmla="*/ 2553890 w 2553890"/>
                  <a:gd name="connsiteY3" fmla="*/ 0 h 2560218"/>
                  <a:gd name="connsiteX4" fmla="*/ 2381272 w 2553890"/>
                  <a:gd name="connsiteY4" fmla="*/ 1445171 h 2560218"/>
                  <a:gd name="connsiteX5" fmla="*/ 2339014 w 2553890"/>
                  <a:gd name="connsiteY5" fmla="*/ 1774040 h 2560218"/>
                  <a:gd name="connsiteX6" fmla="*/ 2320835 w 2553890"/>
                  <a:gd name="connsiteY6" fmla="*/ 1757112 h 2560218"/>
                  <a:gd name="connsiteX7" fmla="*/ 662980 w 2553890"/>
                  <a:gd name="connsiteY7" fmla="*/ 2070425 h 2560218"/>
                  <a:gd name="connsiteX8" fmla="*/ 443510 w 2553890"/>
                  <a:gd name="connsiteY8" fmla="*/ 2427238 h 2560218"/>
                  <a:gd name="connsiteX9" fmla="*/ 371779 w 2553890"/>
                  <a:gd name="connsiteY9" fmla="*/ 2560175 h 2560218"/>
                  <a:gd name="connsiteX0" fmla="*/ 371779 w 2553890"/>
                  <a:gd name="connsiteY0" fmla="*/ 2560175 h 2560218"/>
                  <a:gd name="connsiteX1" fmla="*/ 2 w 2553890"/>
                  <a:gd name="connsiteY1" fmla="*/ 1445171 h 2560218"/>
                  <a:gd name="connsiteX2" fmla="*/ 1190637 w 2553890"/>
                  <a:gd name="connsiteY2" fmla="*/ 182991 h 2560218"/>
                  <a:gd name="connsiteX3" fmla="*/ 2553890 w 2553890"/>
                  <a:gd name="connsiteY3" fmla="*/ 0 h 2560218"/>
                  <a:gd name="connsiteX4" fmla="*/ 2381272 w 2553890"/>
                  <a:gd name="connsiteY4" fmla="*/ 1445171 h 2560218"/>
                  <a:gd name="connsiteX5" fmla="*/ 2339014 w 2553890"/>
                  <a:gd name="connsiteY5" fmla="*/ 1774040 h 2560218"/>
                  <a:gd name="connsiteX6" fmla="*/ 2320835 w 2553890"/>
                  <a:gd name="connsiteY6" fmla="*/ 1757112 h 2560218"/>
                  <a:gd name="connsiteX7" fmla="*/ 662980 w 2553890"/>
                  <a:gd name="connsiteY7" fmla="*/ 2070425 h 2560218"/>
                  <a:gd name="connsiteX8" fmla="*/ 443510 w 2553890"/>
                  <a:gd name="connsiteY8" fmla="*/ 2427238 h 2560218"/>
                  <a:gd name="connsiteX9" fmla="*/ 371779 w 2553890"/>
                  <a:gd name="connsiteY9" fmla="*/ 2560175 h 2560218"/>
                  <a:gd name="connsiteX0" fmla="*/ 371779 w 2553890"/>
                  <a:gd name="connsiteY0" fmla="*/ 2560175 h 2560214"/>
                  <a:gd name="connsiteX1" fmla="*/ 2 w 2553890"/>
                  <a:gd name="connsiteY1" fmla="*/ 1445171 h 2560214"/>
                  <a:gd name="connsiteX2" fmla="*/ 1190637 w 2553890"/>
                  <a:gd name="connsiteY2" fmla="*/ 182991 h 2560214"/>
                  <a:gd name="connsiteX3" fmla="*/ 2553890 w 2553890"/>
                  <a:gd name="connsiteY3" fmla="*/ 0 h 2560214"/>
                  <a:gd name="connsiteX4" fmla="*/ 2381272 w 2553890"/>
                  <a:gd name="connsiteY4" fmla="*/ 1445171 h 2560214"/>
                  <a:gd name="connsiteX5" fmla="*/ 2339014 w 2553890"/>
                  <a:gd name="connsiteY5" fmla="*/ 1774040 h 2560214"/>
                  <a:gd name="connsiteX6" fmla="*/ 2320835 w 2553890"/>
                  <a:gd name="connsiteY6" fmla="*/ 1757112 h 2560214"/>
                  <a:gd name="connsiteX7" fmla="*/ 662980 w 2553890"/>
                  <a:gd name="connsiteY7" fmla="*/ 2070425 h 2560214"/>
                  <a:gd name="connsiteX8" fmla="*/ 425656 w 2553890"/>
                  <a:gd name="connsiteY8" fmla="*/ 2411175 h 2560214"/>
                  <a:gd name="connsiteX9" fmla="*/ 371779 w 2553890"/>
                  <a:gd name="connsiteY9" fmla="*/ 2560175 h 2560214"/>
                  <a:gd name="connsiteX0" fmla="*/ 391643 w 2594255"/>
                  <a:gd name="connsiteY0" fmla="*/ 2607189 h 2607219"/>
                  <a:gd name="connsiteX1" fmla="*/ 40367 w 2594255"/>
                  <a:gd name="connsiteY1" fmla="*/ 1445171 h 2607219"/>
                  <a:gd name="connsiteX2" fmla="*/ 1231002 w 2594255"/>
                  <a:gd name="connsiteY2" fmla="*/ 182991 h 2607219"/>
                  <a:gd name="connsiteX3" fmla="*/ 2594255 w 2594255"/>
                  <a:gd name="connsiteY3" fmla="*/ 0 h 2607219"/>
                  <a:gd name="connsiteX4" fmla="*/ 2421637 w 2594255"/>
                  <a:gd name="connsiteY4" fmla="*/ 1445171 h 2607219"/>
                  <a:gd name="connsiteX5" fmla="*/ 2379379 w 2594255"/>
                  <a:gd name="connsiteY5" fmla="*/ 1774040 h 2607219"/>
                  <a:gd name="connsiteX6" fmla="*/ 2361200 w 2594255"/>
                  <a:gd name="connsiteY6" fmla="*/ 1757112 h 2607219"/>
                  <a:gd name="connsiteX7" fmla="*/ 703345 w 2594255"/>
                  <a:gd name="connsiteY7" fmla="*/ 2070425 h 2607219"/>
                  <a:gd name="connsiteX8" fmla="*/ 466021 w 2594255"/>
                  <a:gd name="connsiteY8" fmla="*/ 2411175 h 2607219"/>
                  <a:gd name="connsiteX9" fmla="*/ 391643 w 2594255"/>
                  <a:gd name="connsiteY9" fmla="*/ 2607189 h 2607219"/>
                  <a:gd name="connsiteX0" fmla="*/ 386007 w 2588619"/>
                  <a:gd name="connsiteY0" fmla="*/ 2607189 h 2607219"/>
                  <a:gd name="connsiteX1" fmla="*/ 34731 w 2588619"/>
                  <a:gd name="connsiteY1" fmla="*/ 1445171 h 2607219"/>
                  <a:gd name="connsiteX2" fmla="*/ 1225366 w 2588619"/>
                  <a:gd name="connsiteY2" fmla="*/ 182991 h 2607219"/>
                  <a:gd name="connsiteX3" fmla="*/ 2588619 w 2588619"/>
                  <a:gd name="connsiteY3" fmla="*/ 0 h 2607219"/>
                  <a:gd name="connsiteX4" fmla="*/ 2416001 w 2588619"/>
                  <a:gd name="connsiteY4" fmla="*/ 1445171 h 2607219"/>
                  <a:gd name="connsiteX5" fmla="*/ 2373743 w 2588619"/>
                  <a:gd name="connsiteY5" fmla="*/ 1774040 h 2607219"/>
                  <a:gd name="connsiteX6" fmla="*/ 2355564 w 2588619"/>
                  <a:gd name="connsiteY6" fmla="*/ 1757112 h 2607219"/>
                  <a:gd name="connsiteX7" fmla="*/ 697709 w 2588619"/>
                  <a:gd name="connsiteY7" fmla="*/ 2070425 h 2607219"/>
                  <a:gd name="connsiteX8" fmla="*/ 460385 w 2588619"/>
                  <a:gd name="connsiteY8" fmla="*/ 2411175 h 2607219"/>
                  <a:gd name="connsiteX9" fmla="*/ 386007 w 2588619"/>
                  <a:gd name="connsiteY9" fmla="*/ 2607189 h 2607219"/>
                  <a:gd name="connsiteX0" fmla="*/ 361910 w 2564522"/>
                  <a:gd name="connsiteY0" fmla="*/ 2607189 h 2607219"/>
                  <a:gd name="connsiteX1" fmla="*/ 10634 w 2564522"/>
                  <a:gd name="connsiteY1" fmla="*/ 1445171 h 2607219"/>
                  <a:gd name="connsiteX2" fmla="*/ 1201269 w 2564522"/>
                  <a:gd name="connsiteY2" fmla="*/ 182991 h 2607219"/>
                  <a:gd name="connsiteX3" fmla="*/ 2564522 w 2564522"/>
                  <a:gd name="connsiteY3" fmla="*/ 0 h 2607219"/>
                  <a:gd name="connsiteX4" fmla="*/ 2391904 w 2564522"/>
                  <a:gd name="connsiteY4" fmla="*/ 1445171 h 2607219"/>
                  <a:gd name="connsiteX5" fmla="*/ 2349646 w 2564522"/>
                  <a:gd name="connsiteY5" fmla="*/ 1774040 h 2607219"/>
                  <a:gd name="connsiteX6" fmla="*/ 2331467 w 2564522"/>
                  <a:gd name="connsiteY6" fmla="*/ 1757112 h 2607219"/>
                  <a:gd name="connsiteX7" fmla="*/ 673612 w 2564522"/>
                  <a:gd name="connsiteY7" fmla="*/ 2070425 h 2607219"/>
                  <a:gd name="connsiteX8" fmla="*/ 436288 w 2564522"/>
                  <a:gd name="connsiteY8" fmla="*/ 2411175 h 2607219"/>
                  <a:gd name="connsiteX9" fmla="*/ 361910 w 2564522"/>
                  <a:gd name="connsiteY9" fmla="*/ 2607189 h 260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4522" h="2607219">
                    <a:moveTo>
                      <a:pt x="361910" y="2607189"/>
                    </a:moveTo>
                    <a:cubicBezTo>
                      <a:pt x="187150" y="2276514"/>
                      <a:pt x="-53624" y="1868156"/>
                      <a:pt x="10634" y="1445171"/>
                    </a:cubicBezTo>
                    <a:cubicBezTo>
                      <a:pt x="74851" y="1022455"/>
                      <a:pt x="404497" y="188672"/>
                      <a:pt x="1201269" y="182991"/>
                    </a:cubicBezTo>
                    <a:cubicBezTo>
                      <a:pt x="1655675" y="179751"/>
                      <a:pt x="2110105" y="121994"/>
                      <a:pt x="2564522" y="0"/>
                    </a:cubicBezTo>
                    <a:cubicBezTo>
                      <a:pt x="2449443" y="481724"/>
                      <a:pt x="2391904" y="963448"/>
                      <a:pt x="2391904" y="1445171"/>
                    </a:cubicBezTo>
                    <a:cubicBezTo>
                      <a:pt x="2391904" y="1559061"/>
                      <a:pt x="2377675" y="1669428"/>
                      <a:pt x="2349646" y="1774040"/>
                    </a:cubicBezTo>
                    <a:lnTo>
                      <a:pt x="2331467" y="1757112"/>
                    </a:lnTo>
                    <a:cubicBezTo>
                      <a:pt x="1871117" y="1377730"/>
                      <a:pt x="1128871" y="1518005"/>
                      <a:pt x="673612" y="2070425"/>
                    </a:cubicBezTo>
                    <a:cubicBezTo>
                      <a:pt x="581258" y="2182489"/>
                      <a:pt x="489955" y="2286842"/>
                      <a:pt x="436288" y="2411175"/>
                    </a:cubicBezTo>
                    <a:cubicBezTo>
                      <a:pt x="432620" y="2408776"/>
                      <a:pt x="365183" y="2610052"/>
                      <a:pt x="361910" y="260718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" lastClr="FFFFFF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  <p:sp>
            <p:nvSpPr>
              <p:cNvPr id="17" name="Oval 65">
                <a:extLst>
                  <a:ext uri="{FF2B5EF4-FFF2-40B4-BE49-F238E27FC236}">
                    <a16:creationId xmlns:a16="http://schemas.microsoft.com/office/drawing/2014/main" id="{896052DE-6618-423F-87F3-F6016531F2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96949" y="4910177"/>
                <a:ext cx="700156" cy="141055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Text" lastClr="000000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5B6C36D-C6A5-42E9-8160-E57E5205D7FF}"/>
                </a:ext>
              </a:extLst>
            </p:cNvPr>
            <p:cNvGrpSpPr/>
            <p:nvPr/>
          </p:nvGrpSpPr>
          <p:grpSpPr>
            <a:xfrm>
              <a:off x="8639479" y="2521569"/>
              <a:ext cx="2154299" cy="2828643"/>
              <a:chOff x="9122679" y="2655158"/>
              <a:chExt cx="2281872" cy="2996149"/>
            </a:xfrm>
          </p:grpSpPr>
          <p:sp>
            <p:nvSpPr>
              <p:cNvPr id="10" name="泪滴形 3">
                <a:extLst>
                  <a:ext uri="{FF2B5EF4-FFF2-40B4-BE49-F238E27FC236}">
                    <a16:creationId xmlns:a16="http://schemas.microsoft.com/office/drawing/2014/main" id="{F0270C1A-A843-40BF-BFC6-657C619BA2FA}"/>
                  </a:ext>
                </a:extLst>
              </p:cNvPr>
              <p:cNvSpPr/>
              <p:nvPr/>
            </p:nvSpPr>
            <p:spPr>
              <a:xfrm rot="8430451">
                <a:off x="9182163" y="2927967"/>
                <a:ext cx="2222388" cy="2060377"/>
              </a:xfrm>
              <a:custGeom>
                <a:avLst/>
                <a:gdLst/>
                <a:ahLst/>
                <a:cxnLst/>
                <a:rect l="l" t="t" r="r" b="b"/>
                <a:pathLst>
                  <a:path w="2553888" h="2427238">
                    <a:moveTo>
                      <a:pt x="433280" y="2419131"/>
                    </a:moveTo>
                    <a:cubicBezTo>
                      <a:pt x="168665" y="2187628"/>
                      <a:pt x="0" y="1837280"/>
                      <a:pt x="0" y="1445171"/>
                    </a:cubicBezTo>
                    <a:cubicBezTo>
                      <a:pt x="0" y="748088"/>
                      <a:pt x="533065" y="182991"/>
                      <a:pt x="1190635" y="182991"/>
                    </a:cubicBezTo>
                    <a:cubicBezTo>
                      <a:pt x="1645053" y="182991"/>
                      <a:pt x="2099471" y="121994"/>
                      <a:pt x="2553888" y="0"/>
                    </a:cubicBezTo>
                    <a:cubicBezTo>
                      <a:pt x="2438809" y="481724"/>
                      <a:pt x="2381270" y="963448"/>
                      <a:pt x="2381270" y="1445171"/>
                    </a:cubicBezTo>
                    <a:cubicBezTo>
                      <a:pt x="2381270" y="1559061"/>
                      <a:pt x="2367041" y="1669428"/>
                      <a:pt x="2339012" y="1774040"/>
                    </a:cubicBezTo>
                    <a:lnTo>
                      <a:pt x="2320833" y="1757112"/>
                    </a:lnTo>
                    <a:cubicBezTo>
                      <a:pt x="1860483" y="1377730"/>
                      <a:pt x="1118237" y="1518005"/>
                      <a:pt x="662978" y="2070425"/>
                    </a:cubicBezTo>
                    <a:cubicBezTo>
                      <a:pt x="570624" y="2182489"/>
                      <a:pt x="497175" y="2302905"/>
                      <a:pt x="443508" y="2427238"/>
                    </a:cubicBezTo>
                    <a:cubicBezTo>
                      <a:pt x="439840" y="2424839"/>
                      <a:pt x="436553" y="2421994"/>
                      <a:pt x="433280" y="2419131"/>
                    </a:cubicBezTo>
                    <a:close/>
                  </a:path>
                </a:pathLst>
              </a:custGeom>
              <a:solidFill>
                <a:srgbClr val="737373"/>
              </a:solidFill>
              <a:ln w="25400" cap="flat" cmpd="sng" algn="ctr">
                <a:solidFill>
                  <a:srgbClr val="B9BBBA"/>
                </a:solidFill>
                <a:prstDash val="solid"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" lastClr="FFFFFF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  <p:sp>
            <p:nvSpPr>
              <p:cNvPr id="11" name="椭圆 6">
                <a:extLst>
                  <a:ext uri="{FF2B5EF4-FFF2-40B4-BE49-F238E27FC236}">
                    <a16:creationId xmlns:a16="http://schemas.microsoft.com/office/drawing/2014/main" id="{97340345-6BE5-4524-89CC-0C6CECF16A86}"/>
                  </a:ext>
                </a:extLst>
              </p:cNvPr>
              <p:cNvSpPr/>
              <p:nvPr/>
            </p:nvSpPr>
            <p:spPr>
              <a:xfrm>
                <a:off x="9122679" y="2655158"/>
                <a:ext cx="1035734" cy="1406511"/>
              </a:xfrm>
              <a:custGeom>
                <a:avLst/>
                <a:gdLst/>
                <a:ahLst/>
                <a:cxnLst/>
                <a:rect l="l" t="t" r="r" b="b"/>
                <a:pathLst>
                  <a:path w="1229299" h="1711339">
                    <a:moveTo>
                      <a:pt x="1171742" y="261"/>
                    </a:moveTo>
                    <a:cubicBezTo>
                      <a:pt x="1209399" y="130341"/>
                      <a:pt x="1229299" y="269979"/>
                      <a:pt x="1229299" y="415195"/>
                    </a:cubicBezTo>
                    <a:cubicBezTo>
                      <a:pt x="1229299" y="1131036"/>
                      <a:pt x="745713" y="1711339"/>
                      <a:pt x="149179" y="1711339"/>
                    </a:cubicBezTo>
                    <a:lnTo>
                      <a:pt x="124385" y="1709837"/>
                    </a:lnTo>
                    <a:cubicBezTo>
                      <a:pt x="-113258" y="1208809"/>
                      <a:pt x="-7512" y="609125"/>
                      <a:pt x="417032" y="259252"/>
                    </a:cubicBezTo>
                    <a:cubicBezTo>
                      <a:pt x="635512" y="79199"/>
                      <a:pt x="902801" y="-5340"/>
                      <a:pt x="1171742" y="261"/>
                    </a:cubicBezTo>
                    <a:close/>
                  </a:path>
                </a:pathLst>
              </a:custGeom>
              <a:solidFill>
                <a:srgbClr val="73737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" lastClr="FFFFFF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  <p:sp>
            <p:nvSpPr>
              <p:cNvPr id="12" name="泪滴形 3">
                <a:extLst>
                  <a:ext uri="{FF2B5EF4-FFF2-40B4-BE49-F238E27FC236}">
                    <a16:creationId xmlns:a16="http://schemas.microsoft.com/office/drawing/2014/main" id="{1CAE8304-CD04-4C0E-A8F7-8DD4F7BB6365}"/>
                  </a:ext>
                </a:extLst>
              </p:cNvPr>
              <p:cNvSpPr/>
              <p:nvPr/>
            </p:nvSpPr>
            <p:spPr>
              <a:xfrm rot="8430451">
                <a:off x="9270955" y="3024474"/>
                <a:ext cx="2045001" cy="1857734"/>
              </a:xfrm>
              <a:custGeom>
                <a:avLst/>
                <a:gdLst>
                  <a:gd name="connsiteX0" fmla="*/ 410925 w 2593036"/>
                  <a:gd name="connsiteY0" fmla="*/ 2560175 h 2560218"/>
                  <a:gd name="connsiteX1" fmla="*/ 39148 w 2593036"/>
                  <a:gd name="connsiteY1" fmla="*/ 1445171 h 2560218"/>
                  <a:gd name="connsiteX2" fmla="*/ 1229783 w 2593036"/>
                  <a:gd name="connsiteY2" fmla="*/ 182991 h 2560218"/>
                  <a:gd name="connsiteX3" fmla="*/ 2593036 w 2593036"/>
                  <a:gd name="connsiteY3" fmla="*/ 0 h 2560218"/>
                  <a:gd name="connsiteX4" fmla="*/ 2420418 w 2593036"/>
                  <a:gd name="connsiteY4" fmla="*/ 1445171 h 2560218"/>
                  <a:gd name="connsiteX5" fmla="*/ 2378160 w 2593036"/>
                  <a:gd name="connsiteY5" fmla="*/ 1774040 h 2560218"/>
                  <a:gd name="connsiteX6" fmla="*/ 2359981 w 2593036"/>
                  <a:gd name="connsiteY6" fmla="*/ 1757112 h 2560218"/>
                  <a:gd name="connsiteX7" fmla="*/ 702126 w 2593036"/>
                  <a:gd name="connsiteY7" fmla="*/ 2070425 h 2560218"/>
                  <a:gd name="connsiteX8" fmla="*/ 482656 w 2593036"/>
                  <a:gd name="connsiteY8" fmla="*/ 2427238 h 2560218"/>
                  <a:gd name="connsiteX9" fmla="*/ 410925 w 2593036"/>
                  <a:gd name="connsiteY9" fmla="*/ 2560175 h 2560218"/>
                  <a:gd name="connsiteX0" fmla="*/ 408839 w 2590950"/>
                  <a:gd name="connsiteY0" fmla="*/ 2560175 h 2560218"/>
                  <a:gd name="connsiteX1" fmla="*/ 37062 w 2590950"/>
                  <a:gd name="connsiteY1" fmla="*/ 1445171 h 2560218"/>
                  <a:gd name="connsiteX2" fmla="*/ 1227697 w 2590950"/>
                  <a:gd name="connsiteY2" fmla="*/ 182991 h 2560218"/>
                  <a:gd name="connsiteX3" fmla="*/ 2590950 w 2590950"/>
                  <a:gd name="connsiteY3" fmla="*/ 0 h 2560218"/>
                  <a:gd name="connsiteX4" fmla="*/ 2418332 w 2590950"/>
                  <a:gd name="connsiteY4" fmla="*/ 1445171 h 2560218"/>
                  <a:gd name="connsiteX5" fmla="*/ 2376074 w 2590950"/>
                  <a:gd name="connsiteY5" fmla="*/ 1774040 h 2560218"/>
                  <a:gd name="connsiteX6" fmla="*/ 2357895 w 2590950"/>
                  <a:gd name="connsiteY6" fmla="*/ 1757112 h 2560218"/>
                  <a:gd name="connsiteX7" fmla="*/ 700040 w 2590950"/>
                  <a:gd name="connsiteY7" fmla="*/ 2070425 h 2560218"/>
                  <a:gd name="connsiteX8" fmla="*/ 480570 w 2590950"/>
                  <a:gd name="connsiteY8" fmla="*/ 2427238 h 2560218"/>
                  <a:gd name="connsiteX9" fmla="*/ 408839 w 2590950"/>
                  <a:gd name="connsiteY9" fmla="*/ 2560175 h 2560218"/>
                  <a:gd name="connsiteX0" fmla="*/ 401984 w 2584095"/>
                  <a:gd name="connsiteY0" fmla="*/ 2560175 h 2560218"/>
                  <a:gd name="connsiteX1" fmla="*/ 30207 w 2584095"/>
                  <a:gd name="connsiteY1" fmla="*/ 1445171 h 2560218"/>
                  <a:gd name="connsiteX2" fmla="*/ 1220842 w 2584095"/>
                  <a:gd name="connsiteY2" fmla="*/ 182991 h 2560218"/>
                  <a:gd name="connsiteX3" fmla="*/ 2584095 w 2584095"/>
                  <a:gd name="connsiteY3" fmla="*/ 0 h 2560218"/>
                  <a:gd name="connsiteX4" fmla="*/ 2411477 w 2584095"/>
                  <a:gd name="connsiteY4" fmla="*/ 1445171 h 2560218"/>
                  <a:gd name="connsiteX5" fmla="*/ 2369219 w 2584095"/>
                  <a:gd name="connsiteY5" fmla="*/ 1774040 h 2560218"/>
                  <a:gd name="connsiteX6" fmla="*/ 2351040 w 2584095"/>
                  <a:gd name="connsiteY6" fmla="*/ 1757112 h 2560218"/>
                  <a:gd name="connsiteX7" fmla="*/ 693185 w 2584095"/>
                  <a:gd name="connsiteY7" fmla="*/ 2070425 h 2560218"/>
                  <a:gd name="connsiteX8" fmla="*/ 473715 w 2584095"/>
                  <a:gd name="connsiteY8" fmla="*/ 2427238 h 2560218"/>
                  <a:gd name="connsiteX9" fmla="*/ 401984 w 2584095"/>
                  <a:gd name="connsiteY9" fmla="*/ 2560175 h 2560218"/>
                  <a:gd name="connsiteX0" fmla="*/ 380424 w 2562535"/>
                  <a:gd name="connsiteY0" fmla="*/ 2560175 h 2560218"/>
                  <a:gd name="connsiteX1" fmla="*/ 8647 w 2562535"/>
                  <a:gd name="connsiteY1" fmla="*/ 1445171 h 2560218"/>
                  <a:gd name="connsiteX2" fmla="*/ 1199282 w 2562535"/>
                  <a:gd name="connsiteY2" fmla="*/ 182991 h 2560218"/>
                  <a:gd name="connsiteX3" fmla="*/ 2562535 w 2562535"/>
                  <a:gd name="connsiteY3" fmla="*/ 0 h 2560218"/>
                  <a:gd name="connsiteX4" fmla="*/ 2389917 w 2562535"/>
                  <a:gd name="connsiteY4" fmla="*/ 1445171 h 2560218"/>
                  <a:gd name="connsiteX5" fmla="*/ 2347659 w 2562535"/>
                  <a:gd name="connsiteY5" fmla="*/ 1774040 h 2560218"/>
                  <a:gd name="connsiteX6" fmla="*/ 2329480 w 2562535"/>
                  <a:gd name="connsiteY6" fmla="*/ 1757112 h 2560218"/>
                  <a:gd name="connsiteX7" fmla="*/ 671625 w 2562535"/>
                  <a:gd name="connsiteY7" fmla="*/ 2070425 h 2560218"/>
                  <a:gd name="connsiteX8" fmla="*/ 452155 w 2562535"/>
                  <a:gd name="connsiteY8" fmla="*/ 2427238 h 2560218"/>
                  <a:gd name="connsiteX9" fmla="*/ 380424 w 2562535"/>
                  <a:gd name="connsiteY9" fmla="*/ 2560175 h 2560218"/>
                  <a:gd name="connsiteX0" fmla="*/ 371779 w 2553890"/>
                  <a:gd name="connsiteY0" fmla="*/ 2560175 h 2560218"/>
                  <a:gd name="connsiteX1" fmla="*/ 2 w 2553890"/>
                  <a:gd name="connsiteY1" fmla="*/ 1445171 h 2560218"/>
                  <a:gd name="connsiteX2" fmla="*/ 1190637 w 2553890"/>
                  <a:gd name="connsiteY2" fmla="*/ 182991 h 2560218"/>
                  <a:gd name="connsiteX3" fmla="*/ 2553890 w 2553890"/>
                  <a:gd name="connsiteY3" fmla="*/ 0 h 2560218"/>
                  <a:gd name="connsiteX4" fmla="*/ 2381272 w 2553890"/>
                  <a:gd name="connsiteY4" fmla="*/ 1445171 h 2560218"/>
                  <a:gd name="connsiteX5" fmla="*/ 2339014 w 2553890"/>
                  <a:gd name="connsiteY5" fmla="*/ 1774040 h 2560218"/>
                  <a:gd name="connsiteX6" fmla="*/ 2320835 w 2553890"/>
                  <a:gd name="connsiteY6" fmla="*/ 1757112 h 2560218"/>
                  <a:gd name="connsiteX7" fmla="*/ 662980 w 2553890"/>
                  <a:gd name="connsiteY7" fmla="*/ 2070425 h 2560218"/>
                  <a:gd name="connsiteX8" fmla="*/ 443510 w 2553890"/>
                  <a:gd name="connsiteY8" fmla="*/ 2427238 h 2560218"/>
                  <a:gd name="connsiteX9" fmla="*/ 371779 w 2553890"/>
                  <a:gd name="connsiteY9" fmla="*/ 2560175 h 2560218"/>
                  <a:gd name="connsiteX0" fmla="*/ 371779 w 2553890"/>
                  <a:gd name="connsiteY0" fmla="*/ 2560175 h 2560218"/>
                  <a:gd name="connsiteX1" fmla="*/ 2 w 2553890"/>
                  <a:gd name="connsiteY1" fmla="*/ 1445171 h 2560218"/>
                  <a:gd name="connsiteX2" fmla="*/ 1190637 w 2553890"/>
                  <a:gd name="connsiteY2" fmla="*/ 182991 h 2560218"/>
                  <a:gd name="connsiteX3" fmla="*/ 2553890 w 2553890"/>
                  <a:gd name="connsiteY3" fmla="*/ 0 h 2560218"/>
                  <a:gd name="connsiteX4" fmla="*/ 2381272 w 2553890"/>
                  <a:gd name="connsiteY4" fmla="*/ 1445171 h 2560218"/>
                  <a:gd name="connsiteX5" fmla="*/ 2339014 w 2553890"/>
                  <a:gd name="connsiteY5" fmla="*/ 1774040 h 2560218"/>
                  <a:gd name="connsiteX6" fmla="*/ 2320835 w 2553890"/>
                  <a:gd name="connsiteY6" fmla="*/ 1757112 h 2560218"/>
                  <a:gd name="connsiteX7" fmla="*/ 662980 w 2553890"/>
                  <a:gd name="connsiteY7" fmla="*/ 2070425 h 2560218"/>
                  <a:gd name="connsiteX8" fmla="*/ 443510 w 2553890"/>
                  <a:gd name="connsiteY8" fmla="*/ 2427238 h 2560218"/>
                  <a:gd name="connsiteX9" fmla="*/ 371779 w 2553890"/>
                  <a:gd name="connsiteY9" fmla="*/ 2560175 h 2560218"/>
                  <a:gd name="connsiteX0" fmla="*/ 371779 w 2553890"/>
                  <a:gd name="connsiteY0" fmla="*/ 2560175 h 2560214"/>
                  <a:gd name="connsiteX1" fmla="*/ 2 w 2553890"/>
                  <a:gd name="connsiteY1" fmla="*/ 1445171 h 2560214"/>
                  <a:gd name="connsiteX2" fmla="*/ 1190637 w 2553890"/>
                  <a:gd name="connsiteY2" fmla="*/ 182991 h 2560214"/>
                  <a:gd name="connsiteX3" fmla="*/ 2553890 w 2553890"/>
                  <a:gd name="connsiteY3" fmla="*/ 0 h 2560214"/>
                  <a:gd name="connsiteX4" fmla="*/ 2381272 w 2553890"/>
                  <a:gd name="connsiteY4" fmla="*/ 1445171 h 2560214"/>
                  <a:gd name="connsiteX5" fmla="*/ 2339014 w 2553890"/>
                  <a:gd name="connsiteY5" fmla="*/ 1774040 h 2560214"/>
                  <a:gd name="connsiteX6" fmla="*/ 2320835 w 2553890"/>
                  <a:gd name="connsiteY6" fmla="*/ 1757112 h 2560214"/>
                  <a:gd name="connsiteX7" fmla="*/ 662980 w 2553890"/>
                  <a:gd name="connsiteY7" fmla="*/ 2070425 h 2560214"/>
                  <a:gd name="connsiteX8" fmla="*/ 425656 w 2553890"/>
                  <a:gd name="connsiteY8" fmla="*/ 2411175 h 2560214"/>
                  <a:gd name="connsiteX9" fmla="*/ 371779 w 2553890"/>
                  <a:gd name="connsiteY9" fmla="*/ 2560175 h 2560214"/>
                  <a:gd name="connsiteX0" fmla="*/ 391643 w 2594255"/>
                  <a:gd name="connsiteY0" fmla="*/ 2607189 h 2607219"/>
                  <a:gd name="connsiteX1" fmla="*/ 40367 w 2594255"/>
                  <a:gd name="connsiteY1" fmla="*/ 1445171 h 2607219"/>
                  <a:gd name="connsiteX2" fmla="*/ 1231002 w 2594255"/>
                  <a:gd name="connsiteY2" fmla="*/ 182991 h 2607219"/>
                  <a:gd name="connsiteX3" fmla="*/ 2594255 w 2594255"/>
                  <a:gd name="connsiteY3" fmla="*/ 0 h 2607219"/>
                  <a:gd name="connsiteX4" fmla="*/ 2421637 w 2594255"/>
                  <a:gd name="connsiteY4" fmla="*/ 1445171 h 2607219"/>
                  <a:gd name="connsiteX5" fmla="*/ 2379379 w 2594255"/>
                  <a:gd name="connsiteY5" fmla="*/ 1774040 h 2607219"/>
                  <a:gd name="connsiteX6" fmla="*/ 2361200 w 2594255"/>
                  <a:gd name="connsiteY6" fmla="*/ 1757112 h 2607219"/>
                  <a:gd name="connsiteX7" fmla="*/ 703345 w 2594255"/>
                  <a:gd name="connsiteY7" fmla="*/ 2070425 h 2607219"/>
                  <a:gd name="connsiteX8" fmla="*/ 466021 w 2594255"/>
                  <a:gd name="connsiteY8" fmla="*/ 2411175 h 2607219"/>
                  <a:gd name="connsiteX9" fmla="*/ 391643 w 2594255"/>
                  <a:gd name="connsiteY9" fmla="*/ 2607189 h 2607219"/>
                  <a:gd name="connsiteX0" fmla="*/ 386007 w 2588619"/>
                  <a:gd name="connsiteY0" fmla="*/ 2607189 h 2607219"/>
                  <a:gd name="connsiteX1" fmla="*/ 34731 w 2588619"/>
                  <a:gd name="connsiteY1" fmla="*/ 1445171 h 2607219"/>
                  <a:gd name="connsiteX2" fmla="*/ 1225366 w 2588619"/>
                  <a:gd name="connsiteY2" fmla="*/ 182991 h 2607219"/>
                  <a:gd name="connsiteX3" fmla="*/ 2588619 w 2588619"/>
                  <a:gd name="connsiteY3" fmla="*/ 0 h 2607219"/>
                  <a:gd name="connsiteX4" fmla="*/ 2416001 w 2588619"/>
                  <a:gd name="connsiteY4" fmla="*/ 1445171 h 2607219"/>
                  <a:gd name="connsiteX5" fmla="*/ 2373743 w 2588619"/>
                  <a:gd name="connsiteY5" fmla="*/ 1774040 h 2607219"/>
                  <a:gd name="connsiteX6" fmla="*/ 2355564 w 2588619"/>
                  <a:gd name="connsiteY6" fmla="*/ 1757112 h 2607219"/>
                  <a:gd name="connsiteX7" fmla="*/ 697709 w 2588619"/>
                  <a:gd name="connsiteY7" fmla="*/ 2070425 h 2607219"/>
                  <a:gd name="connsiteX8" fmla="*/ 460385 w 2588619"/>
                  <a:gd name="connsiteY8" fmla="*/ 2411175 h 2607219"/>
                  <a:gd name="connsiteX9" fmla="*/ 386007 w 2588619"/>
                  <a:gd name="connsiteY9" fmla="*/ 2607189 h 2607219"/>
                  <a:gd name="connsiteX0" fmla="*/ 361910 w 2564522"/>
                  <a:gd name="connsiteY0" fmla="*/ 2607189 h 2607219"/>
                  <a:gd name="connsiteX1" fmla="*/ 10634 w 2564522"/>
                  <a:gd name="connsiteY1" fmla="*/ 1445171 h 2607219"/>
                  <a:gd name="connsiteX2" fmla="*/ 1201269 w 2564522"/>
                  <a:gd name="connsiteY2" fmla="*/ 182991 h 2607219"/>
                  <a:gd name="connsiteX3" fmla="*/ 2564522 w 2564522"/>
                  <a:gd name="connsiteY3" fmla="*/ 0 h 2607219"/>
                  <a:gd name="connsiteX4" fmla="*/ 2391904 w 2564522"/>
                  <a:gd name="connsiteY4" fmla="*/ 1445171 h 2607219"/>
                  <a:gd name="connsiteX5" fmla="*/ 2349646 w 2564522"/>
                  <a:gd name="connsiteY5" fmla="*/ 1774040 h 2607219"/>
                  <a:gd name="connsiteX6" fmla="*/ 2331467 w 2564522"/>
                  <a:gd name="connsiteY6" fmla="*/ 1757112 h 2607219"/>
                  <a:gd name="connsiteX7" fmla="*/ 673612 w 2564522"/>
                  <a:gd name="connsiteY7" fmla="*/ 2070425 h 2607219"/>
                  <a:gd name="connsiteX8" fmla="*/ 436288 w 2564522"/>
                  <a:gd name="connsiteY8" fmla="*/ 2411175 h 2607219"/>
                  <a:gd name="connsiteX9" fmla="*/ 361910 w 2564522"/>
                  <a:gd name="connsiteY9" fmla="*/ 2607189 h 260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4522" h="2607219">
                    <a:moveTo>
                      <a:pt x="361910" y="2607189"/>
                    </a:moveTo>
                    <a:cubicBezTo>
                      <a:pt x="187150" y="2276514"/>
                      <a:pt x="-53624" y="1868156"/>
                      <a:pt x="10634" y="1445171"/>
                    </a:cubicBezTo>
                    <a:cubicBezTo>
                      <a:pt x="74851" y="1022455"/>
                      <a:pt x="404497" y="188672"/>
                      <a:pt x="1201269" y="182991"/>
                    </a:cubicBezTo>
                    <a:cubicBezTo>
                      <a:pt x="1655675" y="179751"/>
                      <a:pt x="2110105" y="121994"/>
                      <a:pt x="2564522" y="0"/>
                    </a:cubicBezTo>
                    <a:cubicBezTo>
                      <a:pt x="2449443" y="481724"/>
                      <a:pt x="2391904" y="963448"/>
                      <a:pt x="2391904" y="1445171"/>
                    </a:cubicBezTo>
                    <a:cubicBezTo>
                      <a:pt x="2391904" y="1559061"/>
                      <a:pt x="2377675" y="1669428"/>
                      <a:pt x="2349646" y="1774040"/>
                    </a:cubicBezTo>
                    <a:lnTo>
                      <a:pt x="2331467" y="1757112"/>
                    </a:lnTo>
                    <a:cubicBezTo>
                      <a:pt x="1871117" y="1377730"/>
                      <a:pt x="1128871" y="1518005"/>
                      <a:pt x="673612" y="2070425"/>
                    </a:cubicBezTo>
                    <a:cubicBezTo>
                      <a:pt x="581258" y="2182489"/>
                      <a:pt x="489955" y="2286842"/>
                      <a:pt x="436288" y="2411175"/>
                    </a:cubicBezTo>
                    <a:cubicBezTo>
                      <a:pt x="432620" y="2408776"/>
                      <a:pt x="365183" y="2610052"/>
                      <a:pt x="361910" y="260718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86317" tIns="43158" rIns="86317" bIns="4315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" lastClr="FFFFFF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  <p:sp>
            <p:nvSpPr>
              <p:cNvPr id="13" name="Oval 65">
                <a:extLst>
                  <a:ext uri="{FF2B5EF4-FFF2-40B4-BE49-F238E27FC236}">
                    <a16:creationId xmlns:a16="http://schemas.microsoft.com/office/drawing/2014/main" id="{619B2646-19BF-4802-840D-F123A7BB9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2975" y="5510252"/>
                <a:ext cx="700156" cy="141055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699" kern="0" dirty="0">
                  <a:solidFill>
                    <a:sysClr val="windowText" lastClr="000000"/>
                  </a:solidFill>
                  <a:latin typeface="SF Orson Casual Heavy" panose="00000400000000000000" pitchFamily="2" charset="0"/>
                  <a:ea typeface="幼圆" panose="02010509060101010101" pitchFamily="49" charset="-122"/>
                  <a:cs typeface="+mn-ea"/>
                  <a:sym typeface="SF Orson Casual Heavy" panose="00000400000000000000" pitchFamily="2" charset="0"/>
                </a:endParaRPr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F28CDAB-EF05-46AA-8FBA-E62440D2BA7B}"/>
              </a:ext>
            </a:extLst>
          </p:cNvPr>
          <p:cNvSpPr txBox="1"/>
          <p:nvPr/>
        </p:nvSpPr>
        <p:spPr>
          <a:xfrm>
            <a:off x="641170" y="311605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26B1AD8A-5AA5-4456-8438-2D8FC7160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027" y="290971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8939AF3-5F07-40ED-9115-12DADE7FAD84}"/>
              </a:ext>
            </a:extLst>
          </p:cNvPr>
          <p:cNvSpPr txBox="1"/>
          <p:nvPr/>
        </p:nvSpPr>
        <p:spPr>
          <a:xfrm>
            <a:off x="2285042" y="337301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C96256BB-13AB-499F-A832-F9E7168B4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4899" y="3166671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897E1BE-AA3E-4DF4-8ECF-ACCE366378EB}"/>
              </a:ext>
            </a:extLst>
          </p:cNvPr>
          <p:cNvSpPr txBox="1"/>
          <p:nvPr/>
        </p:nvSpPr>
        <p:spPr>
          <a:xfrm>
            <a:off x="3884053" y="382761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E728FB71-EA13-4192-B3F2-DD81EDA030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910" y="362127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DA5F957-CABE-4175-B734-E2F1FBE3BC21}"/>
              </a:ext>
            </a:extLst>
          </p:cNvPr>
          <p:cNvSpPr txBox="1"/>
          <p:nvPr/>
        </p:nvSpPr>
        <p:spPr>
          <a:xfrm>
            <a:off x="5681799" y="40661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id="{78990E1F-E722-41D1-B927-2F311FDBB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1656" y="385980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38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0B22FD6-D441-4E51-AB3A-526FC743A202}"/>
              </a:ext>
            </a:extLst>
          </p:cNvPr>
          <p:cNvSpPr txBox="1"/>
          <p:nvPr/>
        </p:nvSpPr>
        <p:spPr>
          <a:xfrm>
            <a:off x="160236" y="179156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03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1F32AE-357A-4C70-97C2-74894B1CA455}"/>
              </a:ext>
            </a:extLst>
          </p:cNvPr>
          <p:cNvSpPr txBox="1"/>
          <p:nvPr/>
        </p:nvSpPr>
        <p:spPr>
          <a:xfrm>
            <a:off x="596942" y="187149"/>
            <a:ext cx="10054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71B739-978F-4C39-875B-3C2CAC0B8AD0}"/>
              </a:ext>
            </a:extLst>
          </p:cNvPr>
          <p:cNvSpPr/>
          <p:nvPr/>
        </p:nvSpPr>
        <p:spPr>
          <a:xfrm>
            <a:off x="1251688" y="187149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5DC977-F762-44B1-B1B5-9BEEEE3AD198}"/>
              </a:ext>
            </a:extLst>
          </p:cNvPr>
          <p:cNvGrpSpPr/>
          <p:nvPr/>
        </p:nvGrpSpPr>
        <p:grpSpPr>
          <a:xfrm>
            <a:off x="650117" y="1149003"/>
            <a:ext cx="6467105" cy="3149937"/>
            <a:chOff x="1068743" y="1880167"/>
            <a:chExt cx="8435483" cy="4108676"/>
          </a:xfrm>
        </p:grpSpPr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CB106BB7-A434-4D45-A393-8C166F5567E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43782066"/>
                </p:ext>
              </p:extLst>
            </p:nvPr>
          </p:nvGraphicFramePr>
          <p:xfrm>
            <a:off x="1068743" y="1880167"/>
            <a:ext cx="5335703" cy="41086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3DBA6E5-B73B-4966-9F12-7A4594526BE1}"/>
                </a:ext>
              </a:extLst>
            </p:cNvPr>
            <p:cNvGrpSpPr/>
            <p:nvPr/>
          </p:nvGrpSpPr>
          <p:grpSpPr>
            <a:xfrm>
              <a:off x="6646653" y="1982125"/>
              <a:ext cx="639518" cy="639518"/>
              <a:chOff x="2959100" y="1866900"/>
              <a:chExt cx="1536700" cy="15367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ED455C29-055B-41CB-A10C-E85EB5FE8139}"/>
                  </a:ext>
                </a:extLst>
              </p:cNvPr>
              <p:cNvSpPr/>
              <p:nvPr/>
            </p:nvSpPr>
            <p:spPr>
              <a:xfrm>
                <a:off x="2959100" y="1866900"/>
                <a:ext cx="1536700" cy="15367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  <a:effectLst>
                <a:outerShdw blurRad="6731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" name="椭圆 2">
                <a:extLst>
                  <a:ext uri="{FF2B5EF4-FFF2-40B4-BE49-F238E27FC236}">
                    <a16:creationId xmlns:a16="http://schemas.microsoft.com/office/drawing/2014/main" id="{BCA2E812-D1FA-4A69-A91C-9A5082A90026}"/>
                  </a:ext>
                </a:extLst>
              </p:cNvPr>
              <p:cNvSpPr/>
              <p:nvPr/>
            </p:nvSpPr>
            <p:spPr>
              <a:xfrm>
                <a:off x="3361590" y="2396234"/>
                <a:ext cx="731720" cy="478031"/>
              </a:xfrm>
              <a:custGeom>
                <a:avLst/>
                <a:gdLst>
                  <a:gd name="connsiteX0" fmla="*/ 61180 w 603475"/>
                  <a:gd name="connsiteY0" fmla="*/ 310276 h 394249"/>
                  <a:gd name="connsiteX1" fmla="*/ 174367 w 603475"/>
                  <a:gd name="connsiteY1" fmla="*/ 310276 h 394249"/>
                  <a:gd name="connsiteX2" fmla="*/ 174367 w 603475"/>
                  <a:gd name="connsiteY2" fmla="*/ 337091 h 394249"/>
                  <a:gd name="connsiteX3" fmla="*/ 61180 w 603475"/>
                  <a:gd name="connsiteY3" fmla="*/ 337091 h 394249"/>
                  <a:gd name="connsiteX4" fmla="*/ 140072 w 603475"/>
                  <a:gd name="connsiteY4" fmla="*/ 256152 h 394249"/>
                  <a:gd name="connsiteX5" fmla="*/ 256928 w 603475"/>
                  <a:gd name="connsiteY5" fmla="*/ 256152 h 394249"/>
                  <a:gd name="connsiteX6" fmla="*/ 256928 w 603475"/>
                  <a:gd name="connsiteY6" fmla="*/ 282967 h 394249"/>
                  <a:gd name="connsiteX7" fmla="*/ 140072 w 603475"/>
                  <a:gd name="connsiteY7" fmla="*/ 282967 h 394249"/>
                  <a:gd name="connsiteX8" fmla="*/ 61180 w 603475"/>
                  <a:gd name="connsiteY8" fmla="*/ 256152 h 394249"/>
                  <a:gd name="connsiteX9" fmla="*/ 116927 w 603475"/>
                  <a:gd name="connsiteY9" fmla="*/ 256152 h 394249"/>
                  <a:gd name="connsiteX10" fmla="*/ 116927 w 603475"/>
                  <a:gd name="connsiteY10" fmla="*/ 282967 h 394249"/>
                  <a:gd name="connsiteX11" fmla="*/ 61180 w 603475"/>
                  <a:gd name="connsiteY11" fmla="*/ 282967 h 394249"/>
                  <a:gd name="connsiteX12" fmla="*/ 441383 w 603475"/>
                  <a:gd name="connsiteY12" fmla="*/ 247810 h 394249"/>
                  <a:gd name="connsiteX13" fmla="*/ 435064 w 603475"/>
                  <a:gd name="connsiteY13" fmla="*/ 269560 h 394249"/>
                  <a:gd name="connsiteX14" fmla="*/ 441383 w 603475"/>
                  <a:gd name="connsiteY14" fmla="*/ 291310 h 394249"/>
                  <a:gd name="connsiteX15" fmla="*/ 447702 w 603475"/>
                  <a:gd name="connsiteY15" fmla="*/ 269560 h 394249"/>
                  <a:gd name="connsiteX16" fmla="*/ 441383 w 603475"/>
                  <a:gd name="connsiteY16" fmla="*/ 247810 h 394249"/>
                  <a:gd name="connsiteX17" fmla="*/ 475800 w 603475"/>
                  <a:gd name="connsiteY17" fmla="*/ 228880 h 394249"/>
                  <a:gd name="connsiteX18" fmla="*/ 462490 w 603475"/>
                  <a:gd name="connsiteY18" fmla="*/ 231163 h 394249"/>
                  <a:gd name="connsiteX19" fmla="*/ 474590 w 603475"/>
                  <a:gd name="connsiteY19" fmla="*/ 269560 h 394249"/>
                  <a:gd name="connsiteX20" fmla="*/ 462490 w 603475"/>
                  <a:gd name="connsiteY20" fmla="*/ 308092 h 394249"/>
                  <a:gd name="connsiteX21" fmla="*/ 475800 w 603475"/>
                  <a:gd name="connsiteY21" fmla="*/ 310240 h 394249"/>
                  <a:gd name="connsiteX22" fmla="*/ 516536 w 603475"/>
                  <a:gd name="connsiteY22" fmla="*/ 269560 h 394249"/>
                  <a:gd name="connsiteX23" fmla="*/ 475800 w 603475"/>
                  <a:gd name="connsiteY23" fmla="*/ 228880 h 394249"/>
                  <a:gd name="connsiteX24" fmla="*/ 406832 w 603475"/>
                  <a:gd name="connsiteY24" fmla="*/ 228880 h 394249"/>
                  <a:gd name="connsiteX25" fmla="*/ 366096 w 603475"/>
                  <a:gd name="connsiteY25" fmla="*/ 269560 h 394249"/>
                  <a:gd name="connsiteX26" fmla="*/ 406832 w 603475"/>
                  <a:gd name="connsiteY26" fmla="*/ 310240 h 394249"/>
                  <a:gd name="connsiteX27" fmla="*/ 420276 w 603475"/>
                  <a:gd name="connsiteY27" fmla="*/ 308092 h 394249"/>
                  <a:gd name="connsiteX28" fmla="*/ 408176 w 603475"/>
                  <a:gd name="connsiteY28" fmla="*/ 269560 h 394249"/>
                  <a:gd name="connsiteX29" fmla="*/ 420276 w 603475"/>
                  <a:gd name="connsiteY29" fmla="*/ 231163 h 394249"/>
                  <a:gd name="connsiteX30" fmla="*/ 406832 w 603475"/>
                  <a:gd name="connsiteY30" fmla="*/ 228880 h 394249"/>
                  <a:gd name="connsiteX31" fmla="*/ 406832 w 603475"/>
                  <a:gd name="connsiteY31" fmla="*/ 202029 h 394249"/>
                  <a:gd name="connsiteX32" fmla="*/ 441383 w 603475"/>
                  <a:gd name="connsiteY32" fmla="*/ 211427 h 394249"/>
                  <a:gd name="connsiteX33" fmla="*/ 475800 w 603475"/>
                  <a:gd name="connsiteY33" fmla="*/ 202029 h 394249"/>
                  <a:gd name="connsiteX34" fmla="*/ 543424 w 603475"/>
                  <a:gd name="connsiteY34" fmla="*/ 269560 h 394249"/>
                  <a:gd name="connsiteX35" fmla="*/ 475800 w 603475"/>
                  <a:gd name="connsiteY35" fmla="*/ 337091 h 394249"/>
                  <a:gd name="connsiteX36" fmla="*/ 441383 w 603475"/>
                  <a:gd name="connsiteY36" fmla="*/ 327693 h 394249"/>
                  <a:gd name="connsiteX37" fmla="*/ 406832 w 603475"/>
                  <a:gd name="connsiteY37" fmla="*/ 337091 h 394249"/>
                  <a:gd name="connsiteX38" fmla="*/ 339208 w 603475"/>
                  <a:gd name="connsiteY38" fmla="*/ 269560 h 394249"/>
                  <a:gd name="connsiteX39" fmla="*/ 406832 w 603475"/>
                  <a:gd name="connsiteY39" fmla="*/ 202029 h 394249"/>
                  <a:gd name="connsiteX40" fmla="*/ 61180 w 603475"/>
                  <a:gd name="connsiteY40" fmla="*/ 202029 h 394249"/>
                  <a:gd name="connsiteX41" fmla="*/ 218964 w 603475"/>
                  <a:gd name="connsiteY41" fmla="*/ 202029 h 394249"/>
                  <a:gd name="connsiteX42" fmla="*/ 218964 w 603475"/>
                  <a:gd name="connsiteY42" fmla="*/ 228914 h 394249"/>
                  <a:gd name="connsiteX43" fmla="*/ 61180 w 603475"/>
                  <a:gd name="connsiteY43" fmla="*/ 228914 h 394249"/>
                  <a:gd name="connsiteX44" fmla="*/ 26887 w 603475"/>
                  <a:gd name="connsiteY44" fmla="*/ 152491 h 394249"/>
                  <a:gd name="connsiteX45" fmla="*/ 26887 w 603475"/>
                  <a:gd name="connsiteY45" fmla="*/ 367402 h 394249"/>
                  <a:gd name="connsiteX46" fmla="*/ 576588 w 603475"/>
                  <a:gd name="connsiteY46" fmla="*/ 367402 h 394249"/>
                  <a:gd name="connsiteX47" fmla="*/ 576588 w 603475"/>
                  <a:gd name="connsiteY47" fmla="*/ 152491 h 394249"/>
                  <a:gd name="connsiteX48" fmla="*/ 26887 w 603475"/>
                  <a:gd name="connsiteY48" fmla="*/ 94636 h 394249"/>
                  <a:gd name="connsiteX49" fmla="*/ 26887 w 603475"/>
                  <a:gd name="connsiteY49" fmla="*/ 125644 h 394249"/>
                  <a:gd name="connsiteX50" fmla="*/ 576588 w 603475"/>
                  <a:gd name="connsiteY50" fmla="*/ 125644 h 394249"/>
                  <a:gd name="connsiteX51" fmla="*/ 576588 w 603475"/>
                  <a:gd name="connsiteY51" fmla="*/ 94636 h 394249"/>
                  <a:gd name="connsiteX52" fmla="*/ 26887 w 603475"/>
                  <a:gd name="connsiteY52" fmla="*/ 26847 h 394249"/>
                  <a:gd name="connsiteX53" fmla="*/ 26887 w 603475"/>
                  <a:gd name="connsiteY53" fmla="*/ 67789 h 394249"/>
                  <a:gd name="connsiteX54" fmla="*/ 576588 w 603475"/>
                  <a:gd name="connsiteY54" fmla="*/ 67789 h 394249"/>
                  <a:gd name="connsiteX55" fmla="*/ 576588 w 603475"/>
                  <a:gd name="connsiteY55" fmla="*/ 26847 h 394249"/>
                  <a:gd name="connsiteX56" fmla="*/ 0 w 603475"/>
                  <a:gd name="connsiteY56" fmla="*/ 0 h 394249"/>
                  <a:gd name="connsiteX57" fmla="*/ 603475 w 603475"/>
                  <a:gd name="connsiteY57" fmla="*/ 0 h 394249"/>
                  <a:gd name="connsiteX58" fmla="*/ 603475 w 603475"/>
                  <a:gd name="connsiteY58" fmla="*/ 394249 h 394249"/>
                  <a:gd name="connsiteX59" fmla="*/ 0 w 603475"/>
                  <a:gd name="connsiteY59" fmla="*/ 394249 h 39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3475" h="394249">
                    <a:moveTo>
                      <a:pt x="61180" y="310276"/>
                    </a:moveTo>
                    <a:lnTo>
                      <a:pt x="174367" y="310276"/>
                    </a:lnTo>
                    <a:lnTo>
                      <a:pt x="174367" y="337091"/>
                    </a:lnTo>
                    <a:lnTo>
                      <a:pt x="61180" y="337091"/>
                    </a:lnTo>
                    <a:close/>
                    <a:moveTo>
                      <a:pt x="140072" y="256152"/>
                    </a:moveTo>
                    <a:lnTo>
                      <a:pt x="256928" y="256152"/>
                    </a:lnTo>
                    <a:lnTo>
                      <a:pt x="256928" y="282967"/>
                    </a:lnTo>
                    <a:lnTo>
                      <a:pt x="140072" y="282967"/>
                    </a:lnTo>
                    <a:close/>
                    <a:moveTo>
                      <a:pt x="61180" y="256152"/>
                    </a:moveTo>
                    <a:lnTo>
                      <a:pt x="116927" y="256152"/>
                    </a:lnTo>
                    <a:lnTo>
                      <a:pt x="116927" y="282967"/>
                    </a:lnTo>
                    <a:lnTo>
                      <a:pt x="61180" y="282967"/>
                    </a:lnTo>
                    <a:close/>
                    <a:moveTo>
                      <a:pt x="441383" y="247810"/>
                    </a:moveTo>
                    <a:cubicBezTo>
                      <a:pt x="437350" y="254121"/>
                      <a:pt x="435064" y="261639"/>
                      <a:pt x="435064" y="269560"/>
                    </a:cubicBezTo>
                    <a:cubicBezTo>
                      <a:pt x="435064" y="277615"/>
                      <a:pt x="437350" y="284999"/>
                      <a:pt x="441383" y="291310"/>
                    </a:cubicBezTo>
                    <a:cubicBezTo>
                      <a:pt x="445282" y="284999"/>
                      <a:pt x="447702" y="277615"/>
                      <a:pt x="447702" y="269560"/>
                    </a:cubicBezTo>
                    <a:cubicBezTo>
                      <a:pt x="447702" y="261639"/>
                      <a:pt x="445282" y="254121"/>
                      <a:pt x="441383" y="247810"/>
                    </a:cubicBezTo>
                    <a:close/>
                    <a:moveTo>
                      <a:pt x="475800" y="228880"/>
                    </a:moveTo>
                    <a:cubicBezTo>
                      <a:pt x="471095" y="228880"/>
                      <a:pt x="466658" y="229686"/>
                      <a:pt x="462490" y="231163"/>
                    </a:cubicBezTo>
                    <a:cubicBezTo>
                      <a:pt x="470019" y="242037"/>
                      <a:pt x="474590" y="255329"/>
                      <a:pt x="474590" y="269560"/>
                    </a:cubicBezTo>
                    <a:cubicBezTo>
                      <a:pt x="474590" y="283791"/>
                      <a:pt x="470019" y="297083"/>
                      <a:pt x="462490" y="308092"/>
                    </a:cubicBezTo>
                    <a:cubicBezTo>
                      <a:pt x="466658" y="309434"/>
                      <a:pt x="471095" y="310240"/>
                      <a:pt x="475800" y="310240"/>
                    </a:cubicBezTo>
                    <a:cubicBezTo>
                      <a:pt x="498252" y="310240"/>
                      <a:pt x="516536" y="291981"/>
                      <a:pt x="516536" y="269560"/>
                    </a:cubicBezTo>
                    <a:cubicBezTo>
                      <a:pt x="516536" y="247139"/>
                      <a:pt x="498252" y="228880"/>
                      <a:pt x="475800" y="228880"/>
                    </a:cubicBezTo>
                    <a:close/>
                    <a:moveTo>
                      <a:pt x="406832" y="228880"/>
                    </a:moveTo>
                    <a:cubicBezTo>
                      <a:pt x="384380" y="228880"/>
                      <a:pt x="366096" y="247139"/>
                      <a:pt x="366096" y="269560"/>
                    </a:cubicBezTo>
                    <a:cubicBezTo>
                      <a:pt x="366096" y="291981"/>
                      <a:pt x="384380" y="310240"/>
                      <a:pt x="406832" y="310240"/>
                    </a:cubicBezTo>
                    <a:cubicBezTo>
                      <a:pt x="411537" y="310240"/>
                      <a:pt x="416108" y="309434"/>
                      <a:pt x="420276" y="308092"/>
                    </a:cubicBezTo>
                    <a:cubicBezTo>
                      <a:pt x="412613" y="297083"/>
                      <a:pt x="408176" y="283791"/>
                      <a:pt x="408176" y="269560"/>
                    </a:cubicBezTo>
                    <a:cubicBezTo>
                      <a:pt x="408176" y="255329"/>
                      <a:pt x="412613" y="242037"/>
                      <a:pt x="420276" y="231163"/>
                    </a:cubicBezTo>
                    <a:cubicBezTo>
                      <a:pt x="416108" y="229686"/>
                      <a:pt x="411537" y="228880"/>
                      <a:pt x="406832" y="228880"/>
                    </a:cubicBezTo>
                    <a:close/>
                    <a:moveTo>
                      <a:pt x="406832" y="202029"/>
                    </a:moveTo>
                    <a:cubicBezTo>
                      <a:pt x="419469" y="202029"/>
                      <a:pt x="431300" y="205520"/>
                      <a:pt x="441383" y="211427"/>
                    </a:cubicBezTo>
                    <a:cubicBezTo>
                      <a:pt x="451466" y="205520"/>
                      <a:pt x="463297" y="202029"/>
                      <a:pt x="475800" y="202029"/>
                    </a:cubicBezTo>
                    <a:cubicBezTo>
                      <a:pt x="513175" y="202029"/>
                      <a:pt x="543424" y="232371"/>
                      <a:pt x="543424" y="269560"/>
                    </a:cubicBezTo>
                    <a:cubicBezTo>
                      <a:pt x="543424" y="306883"/>
                      <a:pt x="513175" y="337091"/>
                      <a:pt x="475800" y="337091"/>
                    </a:cubicBezTo>
                    <a:cubicBezTo>
                      <a:pt x="463297" y="337091"/>
                      <a:pt x="451466" y="333735"/>
                      <a:pt x="441383" y="327693"/>
                    </a:cubicBezTo>
                    <a:cubicBezTo>
                      <a:pt x="431300" y="333735"/>
                      <a:pt x="419469" y="337091"/>
                      <a:pt x="406832" y="337091"/>
                    </a:cubicBezTo>
                    <a:cubicBezTo>
                      <a:pt x="369592" y="337091"/>
                      <a:pt x="339208" y="306883"/>
                      <a:pt x="339208" y="269560"/>
                    </a:cubicBezTo>
                    <a:cubicBezTo>
                      <a:pt x="339208" y="232371"/>
                      <a:pt x="369592" y="202029"/>
                      <a:pt x="406832" y="202029"/>
                    </a:cubicBezTo>
                    <a:close/>
                    <a:moveTo>
                      <a:pt x="61180" y="202029"/>
                    </a:moveTo>
                    <a:lnTo>
                      <a:pt x="218964" y="202029"/>
                    </a:lnTo>
                    <a:lnTo>
                      <a:pt x="218964" y="228914"/>
                    </a:lnTo>
                    <a:lnTo>
                      <a:pt x="61180" y="228914"/>
                    </a:lnTo>
                    <a:close/>
                    <a:moveTo>
                      <a:pt x="26887" y="152491"/>
                    </a:moveTo>
                    <a:lnTo>
                      <a:pt x="26887" y="367402"/>
                    </a:lnTo>
                    <a:lnTo>
                      <a:pt x="576588" y="367402"/>
                    </a:lnTo>
                    <a:lnTo>
                      <a:pt x="576588" y="152491"/>
                    </a:lnTo>
                    <a:close/>
                    <a:moveTo>
                      <a:pt x="26887" y="94636"/>
                    </a:moveTo>
                    <a:lnTo>
                      <a:pt x="26887" y="125644"/>
                    </a:lnTo>
                    <a:lnTo>
                      <a:pt x="576588" y="125644"/>
                    </a:lnTo>
                    <a:lnTo>
                      <a:pt x="576588" y="94636"/>
                    </a:lnTo>
                    <a:close/>
                    <a:moveTo>
                      <a:pt x="26887" y="26847"/>
                    </a:moveTo>
                    <a:lnTo>
                      <a:pt x="26887" y="67789"/>
                    </a:lnTo>
                    <a:lnTo>
                      <a:pt x="576588" y="67789"/>
                    </a:lnTo>
                    <a:lnTo>
                      <a:pt x="576588" y="26847"/>
                    </a:lnTo>
                    <a:close/>
                    <a:moveTo>
                      <a:pt x="0" y="0"/>
                    </a:moveTo>
                    <a:lnTo>
                      <a:pt x="603475" y="0"/>
                    </a:lnTo>
                    <a:lnTo>
                      <a:pt x="603475" y="394249"/>
                    </a:lnTo>
                    <a:lnTo>
                      <a:pt x="0" y="3942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731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6C8E11C-6358-4BE2-95C5-B8CACD1BA09D}"/>
                </a:ext>
              </a:extLst>
            </p:cNvPr>
            <p:cNvGrpSpPr/>
            <p:nvPr/>
          </p:nvGrpSpPr>
          <p:grpSpPr>
            <a:xfrm>
              <a:off x="6646653" y="3484353"/>
              <a:ext cx="639518" cy="639518"/>
              <a:chOff x="2959100" y="1866900"/>
              <a:chExt cx="1536700" cy="153670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910C27EE-6DCB-4579-8513-EBD74AED85C9}"/>
                  </a:ext>
                </a:extLst>
              </p:cNvPr>
              <p:cNvSpPr/>
              <p:nvPr/>
            </p:nvSpPr>
            <p:spPr>
              <a:xfrm>
                <a:off x="2959100" y="1866900"/>
                <a:ext cx="1536700" cy="1536700"/>
              </a:xfrm>
              <a:prstGeom prst="ellipse">
                <a:avLst/>
              </a:prstGeom>
              <a:solidFill>
                <a:srgbClr val="737373"/>
              </a:solidFill>
              <a:ln>
                <a:noFill/>
              </a:ln>
              <a:effectLst>
                <a:outerShdw blurRad="6731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椭圆 2">
                <a:extLst>
                  <a:ext uri="{FF2B5EF4-FFF2-40B4-BE49-F238E27FC236}">
                    <a16:creationId xmlns:a16="http://schemas.microsoft.com/office/drawing/2014/main" id="{D962BC43-285D-4640-8AEE-E0FAA61B6C35}"/>
                  </a:ext>
                </a:extLst>
              </p:cNvPr>
              <p:cNvSpPr/>
              <p:nvPr/>
            </p:nvSpPr>
            <p:spPr>
              <a:xfrm>
                <a:off x="3361590" y="2311453"/>
                <a:ext cx="731720" cy="647594"/>
              </a:xfrm>
              <a:custGeom>
                <a:avLst/>
                <a:gdLst>
                  <a:gd name="connsiteX0" fmla="*/ 553158 w 607639"/>
                  <a:gd name="connsiteY0" fmla="*/ 476669 h 537779"/>
                  <a:gd name="connsiteX1" fmla="*/ 555566 w 607639"/>
                  <a:gd name="connsiteY1" fmla="*/ 476669 h 537779"/>
                  <a:gd name="connsiteX2" fmla="*/ 567699 w 607639"/>
                  <a:gd name="connsiteY2" fmla="*/ 488771 h 537779"/>
                  <a:gd name="connsiteX3" fmla="*/ 555566 w 607639"/>
                  <a:gd name="connsiteY3" fmla="*/ 500873 h 537779"/>
                  <a:gd name="connsiteX4" fmla="*/ 553158 w 607639"/>
                  <a:gd name="connsiteY4" fmla="*/ 500873 h 537779"/>
                  <a:gd name="connsiteX5" fmla="*/ 541025 w 607639"/>
                  <a:gd name="connsiteY5" fmla="*/ 488771 h 537779"/>
                  <a:gd name="connsiteX6" fmla="*/ 553158 w 607639"/>
                  <a:gd name="connsiteY6" fmla="*/ 476669 h 537779"/>
                  <a:gd name="connsiteX7" fmla="*/ 375234 w 607639"/>
                  <a:gd name="connsiteY7" fmla="*/ 476669 h 537779"/>
                  <a:gd name="connsiteX8" fmla="*/ 513185 w 607639"/>
                  <a:gd name="connsiteY8" fmla="*/ 476669 h 537779"/>
                  <a:gd name="connsiteX9" fmla="*/ 525289 w 607639"/>
                  <a:gd name="connsiteY9" fmla="*/ 488771 h 537779"/>
                  <a:gd name="connsiteX10" fmla="*/ 513185 w 607639"/>
                  <a:gd name="connsiteY10" fmla="*/ 500873 h 537779"/>
                  <a:gd name="connsiteX11" fmla="*/ 375234 w 607639"/>
                  <a:gd name="connsiteY11" fmla="*/ 500873 h 537779"/>
                  <a:gd name="connsiteX12" fmla="*/ 363130 w 607639"/>
                  <a:gd name="connsiteY12" fmla="*/ 488771 h 537779"/>
                  <a:gd name="connsiteX13" fmla="*/ 375234 w 607639"/>
                  <a:gd name="connsiteY13" fmla="*/ 476669 h 537779"/>
                  <a:gd name="connsiteX14" fmla="*/ 323623 w 607639"/>
                  <a:gd name="connsiteY14" fmla="*/ 434596 h 537779"/>
                  <a:gd name="connsiteX15" fmla="*/ 289178 w 607639"/>
                  <a:gd name="connsiteY15" fmla="*/ 486588 h 537779"/>
                  <a:gd name="connsiteX16" fmla="*/ 289178 w 607639"/>
                  <a:gd name="connsiteY16" fmla="*/ 504185 h 537779"/>
                  <a:gd name="connsiteX17" fmla="*/ 298613 w 607639"/>
                  <a:gd name="connsiteY17" fmla="*/ 513605 h 537779"/>
                  <a:gd name="connsiteX18" fmla="*/ 573995 w 607639"/>
                  <a:gd name="connsiteY18" fmla="*/ 513605 h 537779"/>
                  <a:gd name="connsiteX19" fmla="*/ 583430 w 607639"/>
                  <a:gd name="connsiteY19" fmla="*/ 504185 h 537779"/>
                  <a:gd name="connsiteX20" fmla="*/ 583430 w 607639"/>
                  <a:gd name="connsiteY20" fmla="*/ 444016 h 537779"/>
                  <a:gd name="connsiteX21" fmla="*/ 573995 w 607639"/>
                  <a:gd name="connsiteY21" fmla="*/ 434596 h 537779"/>
                  <a:gd name="connsiteX22" fmla="*/ 332346 w 607639"/>
                  <a:gd name="connsiteY22" fmla="*/ 331768 h 537779"/>
                  <a:gd name="connsiteX23" fmla="*/ 336707 w 607639"/>
                  <a:gd name="connsiteY23" fmla="*/ 369628 h 537779"/>
                  <a:gd name="connsiteX24" fmla="*/ 331723 w 607639"/>
                  <a:gd name="connsiteY24" fmla="*/ 410422 h 537779"/>
                  <a:gd name="connsiteX25" fmla="*/ 573995 w 607639"/>
                  <a:gd name="connsiteY25" fmla="*/ 410422 h 537779"/>
                  <a:gd name="connsiteX26" fmla="*/ 583430 w 607639"/>
                  <a:gd name="connsiteY26" fmla="*/ 401001 h 537779"/>
                  <a:gd name="connsiteX27" fmla="*/ 583430 w 607639"/>
                  <a:gd name="connsiteY27" fmla="*/ 341189 h 537779"/>
                  <a:gd name="connsiteX28" fmla="*/ 573995 w 607639"/>
                  <a:gd name="connsiteY28" fmla="*/ 331768 h 537779"/>
                  <a:gd name="connsiteX29" fmla="*/ 206510 w 607639"/>
                  <a:gd name="connsiteY29" fmla="*/ 319923 h 537779"/>
                  <a:gd name="connsiteX30" fmla="*/ 206510 w 607639"/>
                  <a:gd name="connsiteY30" fmla="*/ 419362 h 537779"/>
                  <a:gd name="connsiteX31" fmla="*/ 231165 w 607639"/>
                  <a:gd name="connsiteY31" fmla="*/ 369598 h 537779"/>
                  <a:gd name="connsiteX32" fmla="*/ 206510 w 607639"/>
                  <a:gd name="connsiteY32" fmla="*/ 319923 h 537779"/>
                  <a:gd name="connsiteX33" fmla="*/ 130228 w 607639"/>
                  <a:gd name="connsiteY33" fmla="*/ 319923 h 537779"/>
                  <a:gd name="connsiteX34" fmla="*/ 105573 w 607639"/>
                  <a:gd name="connsiteY34" fmla="*/ 369598 h 537779"/>
                  <a:gd name="connsiteX35" fmla="*/ 130228 w 607639"/>
                  <a:gd name="connsiteY35" fmla="*/ 419362 h 537779"/>
                  <a:gd name="connsiteX36" fmla="*/ 168324 w 607639"/>
                  <a:gd name="connsiteY36" fmla="*/ 306949 h 537779"/>
                  <a:gd name="connsiteX37" fmla="*/ 154439 w 607639"/>
                  <a:gd name="connsiteY37" fmla="*/ 308549 h 537779"/>
                  <a:gd name="connsiteX38" fmla="*/ 154439 w 607639"/>
                  <a:gd name="connsiteY38" fmla="*/ 430737 h 537779"/>
                  <a:gd name="connsiteX39" fmla="*/ 168324 w 607639"/>
                  <a:gd name="connsiteY39" fmla="*/ 432248 h 537779"/>
                  <a:gd name="connsiteX40" fmla="*/ 182299 w 607639"/>
                  <a:gd name="connsiteY40" fmla="*/ 430737 h 537779"/>
                  <a:gd name="connsiteX41" fmla="*/ 182299 w 607639"/>
                  <a:gd name="connsiteY41" fmla="*/ 308549 h 537779"/>
                  <a:gd name="connsiteX42" fmla="*/ 168324 w 607639"/>
                  <a:gd name="connsiteY42" fmla="*/ 306949 h 537779"/>
                  <a:gd name="connsiteX43" fmla="*/ 142334 w 607639"/>
                  <a:gd name="connsiteY43" fmla="*/ 253542 h 537779"/>
                  <a:gd name="connsiteX44" fmla="*/ 154439 w 607639"/>
                  <a:gd name="connsiteY44" fmla="*/ 265627 h 537779"/>
                  <a:gd name="connsiteX45" fmla="*/ 154439 w 607639"/>
                  <a:gd name="connsiteY45" fmla="*/ 283933 h 537779"/>
                  <a:gd name="connsiteX46" fmla="*/ 168324 w 607639"/>
                  <a:gd name="connsiteY46" fmla="*/ 282778 h 537779"/>
                  <a:gd name="connsiteX47" fmla="*/ 182299 w 607639"/>
                  <a:gd name="connsiteY47" fmla="*/ 283933 h 537779"/>
                  <a:gd name="connsiteX48" fmla="*/ 182299 w 607639"/>
                  <a:gd name="connsiteY48" fmla="*/ 265627 h 537779"/>
                  <a:gd name="connsiteX49" fmla="*/ 194404 w 607639"/>
                  <a:gd name="connsiteY49" fmla="*/ 253542 h 537779"/>
                  <a:gd name="connsiteX50" fmla="*/ 206510 w 607639"/>
                  <a:gd name="connsiteY50" fmla="*/ 265627 h 537779"/>
                  <a:gd name="connsiteX51" fmla="*/ 206510 w 607639"/>
                  <a:gd name="connsiteY51" fmla="*/ 291576 h 537779"/>
                  <a:gd name="connsiteX52" fmla="*/ 255376 w 607639"/>
                  <a:gd name="connsiteY52" fmla="*/ 369598 h 537779"/>
                  <a:gd name="connsiteX53" fmla="*/ 206510 w 607639"/>
                  <a:gd name="connsiteY53" fmla="*/ 447621 h 537779"/>
                  <a:gd name="connsiteX54" fmla="*/ 206510 w 607639"/>
                  <a:gd name="connsiteY54" fmla="*/ 470370 h 537779"/>
                  <a:gd name="connsiteX55" fmla="*/ 194404 w 607639"/>
                  <a:gd name="connsiteY55" fmla="*/ 482456 h 537779"/>
                  <a:gd name="connsiteX56" fmla="*/ 182299 w 607639"/>
                  <a:gd name="connsiteY56" fmla="*/ 470370 h 537779"/>
                  <a:gd name="connsiteX57" fmla="*/ 182299 w 607639"/>
                  <a:gd name="connsiteY57" fmla="*/ 455352 h 537779"/>
                  <a:gd name="connsiteX58" fmla="*/ 168324 w 607639"/>
                  <a:gd name="connsiteY58" fmla="*/ 456419 h 537779"/>
                  <a:gd name="connsiteX59" fmla="*/ 154439 w 607639"/>
                  <a:gd name="connsiteY59" fmla="*/ 455352 h 537779"/>
                  <a:gd name="connsiteX60" fmla="*/ 154439 w 607639"/>
                  <a:gd name="connsiteY60" fmla="*/ 470370 h 537779"/>
                  <a:gd name="connsiteX61" fmla="*/ 142334 w 607639"/>
                  <a:gd name="connsiteY61" fmla="*/ 482456 h 537779"/>
                  <a:gd name="connsiteX62" fmla="*/ 130228 w 607639"/>
                  <a:gd name="connsiteY62" fmla="*/ 470370 h 537779"/>
                  <a:gd name="connsiteX63" fmla="*/ 130228 w 607639"/>
                  <a:gd name="connsiteY63" fmla="*/ 447621 h 537779"/>
                  <a:gd name="connsiteX64" fmla="*/ 81362 w 607639"/>
                  <a:gd name="connsiteY64" fmla="*/ 369598 h 537779"/>
                  <a:gd name="connsiteX65" fmla="*/ 130228 w 607639"/>
                  <a:gd name="connsiteY65" fmla="*/ 291576 h 537779"/>
                  <a:gd name="connsiteX66" fmla="*/ 130228 w 607639"/>
                  <a:gd name="connsiteY66" fmla="*/ 265627 h 537779"/>
                  <a:gd name="connsiteX67" fmla="*/ 142334 w 607639"/>
                  <a:gd name="connsiteY67" fmla="*/ 253542 h 537779"/>
                  <a:gd name="connsiteX68" fmla="*/ 298613 w 607639"/>
                  <a:gd name="connsiteY68" fmla="*/ 229385 h 537779"/>
                  <a:gd name="connsiteX69" fmla="*/ 289178 w 607639"/>
                  <a:gd name="connsiteY69" fmla="*/ 238805 h 537779"/>
                  <a:gd name="connsiteX70" fmla="*/ 289178 w 607639"/>
                  <a:gd name="connsiteY70" fmla="*/ 252670 h 537779"/>
                  <a:gd name="connsiteX71" fmla="*/ 324780 w 607639"/>
                  <a:gd name="connsiteY71" fmla="*/ 307594 h 537779"/>
                  <a:gd name="connsiteX72" fmla="*/ 573995 w 607639"/>
                  <a:gd name="connsiteY72" fmla="*/ 307594 h 537779"/>
                  <a:gd name="connsiteX73" fmla="*/ 583430 w 607639"/>
                  <a:gd name="connsiteY73" fmla="*/ 298173 h 537779"/>
                  <a:gd name="connsiteX74" fmla="*/ 583430 w 607639"/>
                  <a:gd name="connsiteY74" fmla="*/ 238805 h 537779"/>
                  <a:gd name="connsiteX75" fmla="*/ 573995 w 607639"/>
                  <a:gd name="connsiteY75" fmla="*/ 229385 h 537779"/>
                  <a:gd name="connsiteX76" fmla="*/ 168309 w 607639"/>
                  <a:gd name="connsiteY76" fmla="*/ 225741 h 537779"/>
                  <a:gd name="connsiteX77" fmla="*/ 24209 w 607639"/>
                  <a:gd name="connsiteY77" fmla="*/ 369628 h 537779"/>
                  <a:gd name="connsiteX78" fmla="*/ 168309 w 607639"/>
                  <a:gd name="connsiteY78" fmla="*/ 513605 h 537779"/>
                  <a:gd name="connsiteX79" fmla="*/ 312497 w 607639"/>
                  <a:gd name="connsiteY79" fmla="*/ 369628 h 537779"/>
                  <a:gd name="connsiteX80" fmla="*/ 168309 w 607639"/>
                  <a:gd name="connsiteY80" fmla="*/ 225741 h 537779"/>
                  <a:gd name="connsiteX81" fmla="*/ 298613 w 607639"/>
                  <a:gd name="connsiteY81" fmla="*/ 127001 h 537779"/>
                  <a:gd name="connsiteX82" fmla="*/ 289178 w 607639"/>
                  <a:gd name="connsiteY82" fmla="*/ 136422 h 537779"/>
                  <a:gd name="connsiteX83" fmla="*/ 289178 w 607639"/>
                  <a:gd name="connsiteY83" fmla="*/ 195790 h 537779"/>
                  <a:gd name="connsiteX84" fmla="*/ 298613 w 607639"/>
                  <a:gd name="connsiteY84" fmla="*/ 205211 h 537779"/>
                  <a:gd name="connsiteX85" fmla="*/ 573995 w 607639"/>
                  <a:gd name="connsiteY85" fmla="*/ 205211 h 537779"/>
                  <a:gd name="connsiteX86" fmla="*/ 583430 w 607639"/>
                  <a:gd name="connsiteY86" fmla="*/ 195790 h 537779"/>
                  <a:gd name="connsiteX87" fmla="*/ 583430 w 607639"/>
                  <a:gd name="connsiteY87" fmla="*/ 136422 h 537779"/>
                  <a:gd name="connsiteX88" fmla="*/ 573995 w 607639"/>
                  <a:gd name="connsiteY88" fmla="*/ 127001 h 537779"/>
                  <a:gd name="connsiteX89" fmla="*/ 298613 w 607639"/>
                  <a:gd name="connsiteY89" fmla="*/ 24174 h 537779"/>
                  <a:gd name="connsiteX90" fmla="*/ 289178 w 607639"/>
                  <a:gd name="connsiteY90" fmla="*/ 33594 h 537779"/>
                  <a:gd name="connsiteX91" fmla="*/ 289178 w 607639"/>
                  <a:gd name="connsiteY91" fmla="*/ 93407 h 537779"/>
                  <a:gd name="connsiteX92" fmla="*/ 298613 w 607639"/>
                  <a:gd name="connsiteY92" fmla="*/ 102827 h 537779"/>
                  <a:gd name="connsiteX93" fmla="*/ 573995 w 607639"/>
                  <a:gd name="connsiteY93" fmla="*/ 102827 h 537779"/>
                  <a:gd name="connsiteX94" fmla="*/ 583430 w 607639"/>
                  <a:gd name="connsiteY94" fmla="*/ 93407 h 537779"/>
                  <a:gd name="connsiteX95" fmla="*/ 583430 w 607639"/>
                  <a:gd name="connsiteY95" fmla="*/ 33594 h 537779"/>
                  <a:gd name="connsiteX96" fmla="*/ 573995 w 607639"/>
                  <a:gd name="connsiteY96" fmla="*/ 24174 h 537779"/>
                  <a:gd name="connsiteX97" fmla="*/ 298613 w 607639"/>
                  <a:gd name="connsiteY97" fmla="*/ 0 h 537779"/>
                  <a:gd name="connsiteX98" fmla="*/ 573995 w 607639"/>
                  <a:gd name="connsiteY98" fmla="*/ 0 h 537779"/>
                  <a:gd name="connsiteX99" fmla="*/ 607639 w 607639"/>
                  <a:gd name="connsiteY99" fmla="*/ 33594 h 537779"/>
                  <a:gd name="connsiteX100" fmla="*/ 607639 w 607639"/>
                  <a:gd name="connsiteY100" fmla="*/ 93318 h 537779"/>
                  <a:gd name="connsiteX101" fmla="*/ 599807 w 607639"/>
                  <a:gd name="connsiteY101" fmla="*/ 114825 h 537779"/>
                  <a:gd name="connsiteX102" fmla="*/ 607639 w 607639"/>
                  <a:gd name="connsiteY102" fmla="*/ 136422 h 537779"/>
                  <a:gd name="connsiteX103" fmla="*/ 607639 w 607639"/>
                  <a:gd name="connsiteY103" fmla="*/ 195790 h 537779"/>
                  <a:gd name="connsiteX104" fmla="*/ 599807 w 607639"/>
                  <a:gd name="connsiteY104" fmla="*/ 217298 h 537779"/>
                  <a:gd name="connsiteX105" fmla="*/ 607639 w 607639"/>
                  <a:gd name="connsiteY105" fmla="*/ 238805 h 537779"/>
                  <a:gd name="connsiteX106" fmla="*/ 607639 w 607639"/>
                  <a:gd name="connsiteY106" fmla="*/ 298173 h 537779"/>
                  <a:gd name="connsiteX107" fmla="*/ 599807 w 607639"/>
                  <a:gd name="connsiteY107" fmla="*/ 319681 h 537779"/>
                  <a:gd name="connsiteX108" fmla="*/ 607639 w 607639"/>
                  <a:gd name="connsiteY108" fmla="*/ 341189 h 537779"/>
                  <a:gd name="connsiteX109" fmla="*/ 607639 w 607639"/>
                  <a:gd name="connsiteY109" fmla="*/ 401001 h 537779"/>
                  <a:gd name="connsiteX110" fmla="*/ 599807 w 607639"/>
                  <a:gd name="connsiteY110" fmla="*/ 422509 h 537779"/>
                  <a:gd name="connsiteX111" fmla="*/ 607639 w 607639"/>
                  <a:gd name="connsiteY111" fmla="*/ 444016 h 537779"/>
                  <a:gd name="connsiteX112" fmla="*/ 607639 w 607639"/>
                  <a:gd name="connsiteY112" fmla="*/ 504185 h 537779"/>
                  <a:gd name="connsiteX113" fmla="*/ 573995 w 607639"/>
                  <a:gd name="connsiteY113" fmla="*/ 537779 h 537779"/>
                  <a:gd name="connsiteX114" fmla="*/ 298613 w 607639"/>
                  <a:gd name="connsiteY114" fmla="*/ 537779 h 537779"/>
                  <a:gd name="connsiteX115" fmla="*/ 265058 w 607639"/>
                  <a:gd name="connsiteY115" fmla="*/ 507206 h 537779"/>
                  <a:gd name="connsiteX116" fmla="*/ 168309 w 607639"/>
                  <a:gd name="connsiteY116" fmla="*/ 537779 h 537779"/>
                  <a:gd name="connsiteX117" fmla="*/ 0 w 607639"/>
                  <a:gd name="connsiteY117" fmla="*/ 369628 h 537779"/>
                  <a:gd name="connsiteX118" fmla="*/ 168309 w 607639"/>
                  <a:gd name="connsiteY118" fmla="*/ 201567 h 537779"/>
                  <a:gd name="connsiteX119" fmla="*/ 265503 w 607639"/>
                  <a:gd name="connsiteY119" fmla="*/ 232495 h 537779"/>
                  <a:gd name="connsiteX120" fmla="*/ 272712 w 607639"/>
                  <a:gd name="connsiteY120" fmla="*/ 217298 h 537779"/>
                  <a:gd name="connsiteX121" fmla="*/ 264969 w 607639"/>
                  <a:gd name="connsiteY121" fmla="*/ 195790 h 537779"/>
                  <a:gd name="connsiteX122" fmla="*/ 264969 w 607639"/>
                  <a:gd name="connsiteY122" fmla="*/ 136422 h 537779"/>
                  <a:gd name="connsiteX123" fmla="*/ 272712 w 607639"/>
                  <a:gd name="connsiteY123" fmla="*/ 114914 h 537779"/>
                  <a:gd name="connsiteX124" fmla="*/ 264969 w 607639"/>
                  <a:gd name="connsiteY124" fmla="*/ 93407 h 537779"/>
                  <a:gd name="connsiteX125" fmla="*/ 264969 w 607639"/>
                  <a:gd name="connsiteY125" fmla="*/ 33594 h 537779"/>
                  <a:gd name="connsiteX126" fmla="*/ 298613 w 607639"/>
                  <a:gd name="connsiteY126" fmla="*/ 0 h 53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607639" h="537779">
                    <a:moveTo>
                      <a:pt x="553158" y="476669"/>
                    </a:moveTo>
                    <a:lnTo>
                      <a:pt x="555566" y="476669"/>
                    </a:lnTo>
                    <a:cubicBezTo>
                      <a:pt x="562257" y="476669"/>
                      <a:pt x="567699" y="482097"/>
                      <a:pt x="567699" y="488771"/>
                    </a:cubicBezTo>
                    <a:cubicBezTo>
                      <a:pt x="567699" y="495445"/>
                      <a:pt x="562257" y="500873"/>
                      <a:pt x="555566" y="500873"/>
                    </a:cubicBezTo>
                    <a:lnTo>
                      <a:pt x="553158" y="500873"/>
                    </a:lnTo>
                    <a:cubicBezTo>
                      <a:pt x="546467" y="500873"/>
                      <a:pt x="541025" y="495445"/>
                      <a:pt x="541025" y="488771"/>
                    </a:cubicBezTo>
                    <a:cubicBezTo>
                      <a:pt x="541025" y="482097"/>
                      <a:pt x="546467" y="476669"/>
                      <a:pt x="553158" y="476669"/>
                    </a:cubicBezTo>
                    <a:close/>
                    <a:moveTo>
                      <a:pt x="375234" y="476669"/>
                    </a:moveTo>
                    <a:lnTo>
                      <a:pt x="513185" y="476669"/>
                    </a:lnTo>
                    <a:cubicBezTo>
                      <a:pt x="519860" y="476669"/>
                      <a:pt x="525289" y="482097"/>
                      <a:pt x="525289" y="488771"/>
                    </a:cubicBezTo>
                    <a:cubicBezTo>
                      <a:pt x="525289" y="495445"/>
                      <a:pt x="519860" y="500873"/>
                      <a:pt x="513185" y="500873"/>
                    </a:cubicBezTo>
                    <a:lnTo>
                      <a:pt x="375234" y="500873"/>
                    </a:lnTo>
                    <a:cubicBezTo>
                      <a:pt x="368559" y="500873"/>
                      <a:pt x="363130" y="495445"/>
                      <a:pt x="363130" y="488771"/>
                    </a:cubicBezTo>
                    <a:cubicBezTo>
                      <a:pt x="363130" y="482097"/>
                      <a:pt x="368559" y="476669"/>
                      <a:pt x="375234" y="476669"/>
                    </a:cubicBezTo>
                    <a:close/>
                    <a:moveTo>
                      <a:pt x="323623" y="434596"/>
                    </a:moveTo>
                    <a:cubicBezTo>
                      <a:pt x="315435" y="454059"/>
                      <a:pt x="303686" y="471656"/>
                      <a:pt x="289178" y="486588"/>
                    </a:cubicBezTo>
                    <a:lnTo>
                      <a:pt x="289178" y="504185"/>
                    </a:lnTo>
                    <a:cubicBezTo>
                      <a:pt x="289178" y="509339"/>
                      <a:pt x="293361" y="513605"/>
                      <a:pt x="298613" y="513605"/>
                    </a:cubicBezTo>
                    <a:lnTo>
                      <a:pt x="573995" y="513605"/>
                    </a:lnTo>
                    <a:cubicBezTo>
                      <a:pt x="579157" y="513605"/>
                      <a:pt x="583430" y="509339"/>
                      <a:pt x="583430" y="504185"/>
                    </a:cubicBezTo>
                    <a:lnTo>
                      <a:pt x="583430" y="444016"/>
                    </a:lnTo>
                    <a:cubicBezTo>
                      <a:pt x="583430" y="438773"/>
                      <a:pt x="579157" y="434596"/>
                      <a:pt x="573995" y="434596"/>
                    </a:cubicBezTo>
                    <a:close/>
                    <a:moveTo>
                      <a:pt x="332346" y="331768"/>
                    </a:moveTo>
                    <a:cubicBezTo>
                      <a:pt x="335194" y="343944"/>
                      <a:pt x="336707" y="356653"/>
                      <a:pt x="336707" y="369628"/>
                    </a:cubicBezTo>
                    <a:cubicBezTo>
                      <a:pt x="336707" y="383671"/>
                      <a:pt x="334927" y="397357"/>
                      <a:pt x="331723" y="410422"/>
                    </a:cubicBezTo>
                    <a:lnTo>
                      <a:pt x="573995" y="410422"/>
                    </a:lnTo>
                    <a:cubicBezTo>
                      <a:pt x="579157" y="410422"/>
                      <a:pt x="583430" y="406156"/>
                      <a:pt x="583430" y="401001"/>
                    </a:cubicBezTo>
                    <a:lnTo>
                      <a:pt x="583430" y="341189"/>
                    </a:lnTo>
                    <a:cubicBezTo>
                      <a:pt x="583430" y="336034"/>
                      <a:pt x="579157" y="331768"/>
                      <a:pt x="573995" y="331768"/>
                    </a:cubicBezTo>
                    <a:close/>
                    <a:moveTo>
                      <a:pt x="206510" y="319923"/>
                    </a:moveTo>
                    <a:lnTo>
                      <a:pt x="206510" y="419362"/>
                    </a:lnTo>
                    <a:cubicBezTo>
                      <a:pt x="221463" y="407899"/>
                      <a:pt x="231165" y="389859"/>
                      <a:pt x="231165" y="369598"/>
                    </a:cubicBezTo>
                    <a:cubicBezTo>
                      <a:pt x="231165" y="349426"/>
                      <a:pt x="221463" y="331387"/>
                      <a:pt x="206510" y="319923"/>
                    </a:cubicBezTo>
                    <a:close/>
                    <a:moveTo>
                      <a:pt x="130228" y="319923"/>
                    </a:moveTo>
                    <a:cubicBezTo>
                      <a:pt x="115275" y="331387"/>
                      <a:pt x="105573" y="349426"/>
                      <a:pt x="105573" y="369598"/>
                    </a:cubicBezTo>
                    <a:cubicBezTo>
                      <a:pt x="105573" y="389859"/>
                      <a:pt x="115275" y="407899"/>
                      <a:pt x="130228" y="419362"/>
                    </a:cubicBezTo>
                    <a:close/>
                    <a:moveTo>
                      <a:pt x="168324" y="306949"/>
                    </a:moveTo>
                    <a:cubicBezTo>
                      <a:pt x="163607" y="306949"/>
                      <a:pt x="158889" y="307482"/>
                      <a:pt x="154439" y="308549"/>
                    </a:cubicBezTo>
                    <a:lnTo>
                      <a:pt x="154439" y="430737"/>
                    </a:lnTo>
                    <a:cubicBezTo>
                      <a:pt x="158889" y="431714"/>
                      <a:pt x="163607" y="432248"/>
                      <a:pt x="168324" y="432248"/>
                    </a:cubicBezTo>
                    <a:cubicBezTo>
                      <a:pt x="173131" y="432248"/>
                      <a:pt x="177849" y="431714"/>
                      <a:pt x="182299" y="430737"/>
                    </a:cubicBezTo>
                    <a:lnTo>
                      <a:pt x="182299" y="308549"/>
                    </a:lnTo>
                    <a:cubicBezTo>
                      <a:pt x="177849" y="307482"/>
                      <a:pt x="173131" y="306949"/>
                      <a:pt x="168324" y="306949"/>
                    </a:cubicBezTo>
                    <a:close/>
                    <a:moveTo>
                      <a:pt x="142334" y="253542"/>
                    </a:moveTo>
                    <a:cubicBezTo>
                      <a:pt x="149009" y="253542"/>
                      <a:pt x="154439" y="258962"/>
                      <a:pt x="154439" y="265627"/>
                    </a:cubicBezTo>
                    <a:lnTo>
                      <a:pt x="154439" y="283933"/>
                    </a:lnTo>
                    <a:cubicBezTo>
                      <a:pt x="158978" y="283222"/>
                      <a:pt x="163607" y="282778"/>
                      <a:pt x="168324" y="282778"/>
                    </a:cubicBezTo>
                    <a:cubicBezTo>
                      <a:pt x="173131" y="282778"/>
                      <a:pt x="177760" y="283222"/>
                      <a:pt x="182299" y="283933"/>
                    </a:cubicBezTo>
                    <a:lnTo>
                      <a:pt x="182299" y="265627"/>
                    </a:lnTo>
                    <a:cubicBezTo>
                      <a:pt x="182299" y="258962"/>
                      <a:pt x="187729" y="253542"/>
                      <a:pt x="194404" y="253542"/>
                    </a:cubicBezTo>
                    <a:cubicBezTo>
                      <a:pt x="201080" y="253542"/>
                      <a:pt x="206510" y="258962"/>
                      <a:pt x="206510" y="265627"/>
                    </a:cubicBezTo>
                    <a:lnTo>
                      <a:pt x="206510" y="291576"/>
                    </a:lnTo>
                    <a:cubicBezTo>
                      <a:pt x="235438" y="305705"/>
                      <a:pt x="255376" y="335386"/>
                      <a:pt x="255376" y="369598"/>
                    </a:cubicBezTo>
                    <a:cubicBezTo>
                      <a:pt x="255376" y="403811"/>
                      <a:pt x="235438" y="433492"/>
                      <a:pt x="206510" y="447621"/>
                    </a:cubicBezTo>
                    <a:lnTo>
                      <a:pt x="206510" y="470370"/>
                    </a:lnTo>
                    <a:cubicBezTo>
                      <a:pt x="206510" y="477036"/>
                      <a:pt x="201080" y="482456"/>
                      <a:pt x="194404" y="482456"/>
                    </a:cubicBezTo>
                    <a:cubicBezTo>
                      <a:pt x="187729" y="482456"/>
                      <a:pt x="182299" y="477036"/>
                      <a:pt x="182299" y="470370"/>
                    </a:cubicBezTo>
                    <a:lnTo>
                      <a:pt x="182299" y="455352"/>
                    </a:lnTo>
                    <a:cubicBezTo>
                      <a:pt x="177760" y="456063"/>
                      <a:pt x="173131" y="456419"/>
                      <a:pt x="168324" y="456419"/>
                    </a:cubicBezTo>
                    <a:cubicBezTo>
                      <a:pt x="163607" y="456419"/>
                      <a:pt x="158978" y="456063"/>
                      <a:pt x="154439" y="455352"/>
                    </a:cubicBezTo>
                    <a:lnTo>
                      <a:pt x="154439" y="470370"/>
                    </a:lnTo>
                    <a:cubicBezTo>
                      <a:pt x="154439" y="477036"/>
                      <a:pt x="149009" y="482456"/>
                      <a:pt x="142334" y="482456"/>
                    </a:cubicBezTo>
                    <a:cubicBezTo>
                      <a:pt x="135658" y="482456"/>
                      <a:pt x="130228" y="477036"/>
                      <a:pt x="130228" y="470370"/>
                    </a:cubicBezTo>
                    <a:lnTo>
                      <a:pt x="130228" y="447621"/>
                    </a:lnTo>
                    <a:cubicBezTo>
                      <a:pt x="101300" y="433492"/>
                      <a:pt x="81362" y="403811"/>
                      <a:pt x="81362" y="369598"/>
                    </a:cubicBezTo>
                    <a:cubicBezTo>
                      <a:pt x="81362" y="335386"/>
                      <a:pt x="101300" y="305705"/>
                      <a:pt x="130228" y="291576"/>
                    </a:cubicBezTo>
                    <a:lnTo>
                      <a:pt x="130228" y="265627"/>
                    </a:lnTo>
                    <a:cubicBezTo>
                      <a:pt x="130228" y="258962"/>
                      <a:pt x="135658" y="253542"/>
                      <a:pt x="142334" y="253542"/>
                    </a:cubicBezTo>
                    <a:close/>
                    <a:moveTo>
                      <a:pt x="298613" y="229385"/>
                    </a:moveTo>
                    <a:cubicBezTo>
                      <a:pt x="293361" y="229385"/>
                      <a:pt x="289178" y="233562"/>
                      <a:pt x="289178" y="238805"/>
                    </a:cubicBezTo>
                    <a:lnTo>
                      <a:pt x="289178" y="252670"/>
                    </a:lnTo>
                    <a:cubicBezTo>
                      <a:pt x="304398" y="268400"/>
                      <a:pt x="316592" y="286975"/>
                      <a:pt x="324780" y="307594"/>
                    </a:cubicBezTo>
                    <a:lnTo>
                      <a:pt x="573995" y="307594"/>
                    </a:lnTo>
                    <a:cubicBezTo>
                      <a:pt x="579157" y="307594"/>
                      <a:pt x="583430" y="303328"/>
                      <a:pt x="583430" y="298173"/>
                    </a:cubicBezTo>
                    <a:lnTo>
                      <a:pt x="583430" y="238805"/>
                    </a:lnTo>
                    <a:cubicBezTo>
                      <a:pt x="583430" y="233562"/>
                      <a:pt x="579157" y="229385"/>
                      <a:pt x="573995" y="229385"/>
                    </a:cubicBezTo>
                    <a:close/>
                    <a:moveTo>
                      <a:pt x="168309" y="225741"/>
                    </a:moveTo>
                    <a:cubicBezTo>
                      <a:pt x="88827" y="225741"/>
                      <a:pt x="24209" y="290264"/>
                      <a:pt x="24209" y="369628"/>
                    </a:cubicBezTo>
                    <a:cubicBezTo>
                      <a:pt x="24209" y="448993"/>
                      <a:pt x="88827" y="513605"/>
                      <a:pt x="168309" y="513605"/>
                    </a:cubicBezTo>
                    <a:cubicBezTo>
                      <a:pt x="247791" y="513605"/>
                      <a:pt x="312497" y="448993"/>
                      <a:pt x="312497" y="369628"/>
                    </a:cubicBezTo>
                    <a:cubicBezTo>
                      <a:pt x="312497" y="290264"/>
                      <a:pt x="247791" y="225741"/>
                      <a:pt x="168309" y="225741"/>
                    </a:cubicBezTo>
                    <a:close/>
                    <a:moveTo>
                      <a:pt x="298613" y="127001"/>
                    </a:moveTo>
                    <a:cubicBezTo>
                      <a:pt x="293361" y="127001"/>
                      <a:pt x="289178" y="131178"/>
                      <a:pt x="289178" y="136422"/>
                    </a:cubicBezTo>
                    <a:lnTo>
                      <a:pt x="289178" y="195790"/>
                    </a:lnTo>
                    <a:cubicBezTo>
                      <a:pt x="289178" y="200945"/>
                      <a:pt x="293361" y="205211"/>
                      <a:pt x="298613" y="205211"/>
                    </a:cubicBezTo>
                    <a:lnTo>
                      <a:pt x="573995" y="205211"/>
                    </a:lnTo>
                    <a:cubicBezTo>
                      <a:pt x="579157" y="205211"/>
                      <a:pt x="583430" y="200945"/>
                      <a:pt x="583430" y="195790"/>
                    </a:cubicBezTo>
                    <a:lnTo>
                      <a:pt x="583430" y="136422"/>
                    </a:lnTo>
                    <a:cubicBezTo>
                      <a:pt x="583430" y="131178"/>
                      <a:pt x="579157" y="127001"/>
                      <a:pt x="573995" y="127001"/>
                    </a:cubicBezTo>
                    <a:close/>
                    <a:moveTo>
                      <a:pt x="298613" y="24174"/>
                    </a:moveTo>
                    <a:cubicBezTo>
                      <a:pt x="293361" y="24174"/>
                      <a:pt x="289178" y="28351"/>
                      <a:pt x="289178" y="33594"/>
                    </a:cubicBezTo>
                    <a:lnTo>
                      <a:pt x="289178" y="93407"/>
                    </a:lnTo>
                    <a:cubicBezTo>
                      <a:pt x="289178" y="98561"/>
                      <a:pt x="293361" y="102827"/>
                      <a:pt x="298613" y="102827"/>
                    </a:cubicBezTo>
                    <a:lnTo>
                      <a:pt x="573995" y="102827"/>
                    </a:lnTo>
                    <a:cubicBezTo>
                      <a:pt x="579157" y="102827"/>
                      <a:pt x="583430" y="98561"/>
                      <a:pt x="583430" y="93407"/>
                    </a:cubicBezTo>
                    <a:lnTo>
                      <a:pt x="583430" y="33594"/>
                    </a:lnTo>
                    <a:cubicBezTo>
                      <a:pt x="583430" y="28351"/>
                      <a:pt x="579157" y="24174"/>
                      <a:pt x="573995" y="24174"/>
                    </a:cubicBezTo>
                    <a:close/>
                    <a:moveTo>
                      <a:pt x="298613" y="0"/>
                    </a:moveTo>
                    <a:lnTo>
                      <a:pt x="573995" y="0"/>
                    </a:lnTo>
                    <a:cubicBezTo>
                      <a:pt x="592508" y="0"/>
                      <a:pt x="607639" y="15020"/>
                      <a:pt x="607639" y="33594"/>
                    </a:cubicBezTo>
                    <a:lnTo>
                      <a:pt x="607639" y="93318"/>
                    </a:lnTo>
                    <a:cubicBezTo>
                      <a:pt x="607639" y="101494"/>
                      <a:pt x="604702" y="109049"/>
                      <a:pt x="599807" y="114825"/>
                    </a:cubicBezTo>
                    <a:cubicBezTo>
                      <a:pt x="604702" y="120691"/>
                      <a:pt x="607639" y="128246"/>
                      <a:pt x="607639" y="136422"/>
                    </a:cubicBezTo>
                    <a:lnTo>
                      <a:pt x="607639" y="195790"/>
                    </a:lnTo>
                    <a:cubicBezTo>
                      <a:pt x="607639" y="203967"/>
                      <a:pt x="604702" y="211432"/>
                      <a:pt x="599807" y="217298"/>
                    </a:cubicBezTo>
                    <a:cubicBezTo>
                      <a:pt x="604702" y="223075"/>
                      <a:pt x="607639" y="230629"/>
                      <a:pt x="607639" y="238805"/>
                    </a:cubicBezTo>
                    <a:lnTo>
                      <a:pt x="607639" y="298173"/>
                    </a:lnTo>
                    <a:cubicBezTo>
                      <a:pt x="607639" y="306350"/>
                      <a:pt x="604702" y="313815"/>
                      <a:pt x="599807" y="319681"/>
                    </a:cubicBezTo>
                    <a:cubicBezTo>
                      <a:pt x="604702" y="325547"/>
                      <a:pt x="607639" y="333012"/>
                      <a:pt x="607639" y="341189"/>
                    </a:cubicBezTo>
                    <a:lnTo>
                      <a:pt x="607639" y="401001"/>
                    </a:lnTo>
                    <a:cubicBezTo>
                      <a:pt x="607639" y="409178"/>
                      <a:pt x="604702" y="416643"/>
                      <a:pt x="599807" y="422509"/>
                    </a:cubicBezTo>
                    <a:cubicBezTo>
                      <a:pt x="604702" y="428286"/>
                      <a:pt x="607639" y="435840"/>
                      <a:pt x="607639" y="444016"/>
                    </a:cubicBezTo>
                    <a:lnTo>
                      <a:pt x="607639" y="504185"/>
                    </a:lnTo>
                    <a:cubicBezTo>
                      <a:pt x="607639" y="522671"/>
                      <a:pt x="592508" y="537779"/>
                      <a:pt x="573995" y="537779"/>
                    </a:cubicBezTo>
                    <a:lnTo>
                      <a:pt x="298613" y="537779"/>
                    </a:lnTo>
                    <a:cubicBezTo>
                      <a:pt x="281079" y="537779"/>
                      <a:pt x="266571" y="524270"/>
                      <a:pt x="265058" y="507206"/>
                    </a:cubicBezTo>
                    <a:cubicBezTo>
                      <a:pt x="237644" y="526403"/>
                      <a:pt x="204356" y="537779"/>
                      <a:pt x="168309" y="537779"/>
                    </a:cubicBezTo>
                    <a:cubicBezTo>
                      <a:pt x="75476" y="537779"/>
                      <a:pt x="0" y="462324"/>
                      <a:pt x="0" y="369628"/>
                    </a:cubicBezTo>
                    <a:cubicBezTo>
                      <a:pt x="0" y="276932"/>
                      <a:pt x="75476" y="201567"/>
                      <a:pt x="168309" y="201567"/>
                    </a:cubicBezTo>
                    <a:cubicBezTo>
                      <a:pt x="204534" y="201567"/>
                      <a:pt x="238089" y="213032"/>
                      <a:pt x="265503" y="232495"/>
                    </a:cubicBezTo>
                    <a:cubicBezTo>
                      <a:pt x="266660" y="226807"/>
                      <a:pt x="269152" y="221564"/>
                      <a:pt x="272712" y="217298"/>
                    </a:cubicBezTo>
                    <a:cubicBezTo>
                      <a:pt x="267906" y="211432"/>
                      <a:pt x="264969" y="203967"/>
                      <a:pt x="264969" y="195790"/>
                    </a:cubicBezTo>
                    <a:lnTo>
                      <a:pt x="264969" y="136422"/>
                    </a:lnTo>
                    <a:cubicBezTo>
                      <a:pt x="264969" y="128246"/>
                      <a:pt x="267906" y="120691"/>
                      <a:pt x="272712" y="114914"/>
                    </a:cubicBezTo>
                    <a:cubicBezTo>
                      <a:pt x="267906" y="109049"/>
                      <a:pt x="264969" y="101583"/>
                      <a:pt x="264969" y="93407"/>
                    </a:cubicBezTo>
                    <a:lnTo>
                      <a:pt x="264969" y="33594"/>
                    </a:lnTo>
                    <a:cubicBezTo>
                      <a:pt x="264969" y="15020"/>
                      <a:pt x="280011" y="0"/>
                      <a:pt x="29861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731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4E24EA8-419F-4D73-969D-6CB8AEDD8C86}"/>
                </a:ext>
              </a:extLst>
            </p:cNvPr>
            <p:cNvGrpSpPr/>
            <p:nvPr/>
          </p:nvGrpSpPr>
          <p:grpSpPr>
            <a:xfrm>
              <a:off x="6646653" y="4986582"/>
              <a:ext cx="639518" cy="639518"/>
              <a:chOff x="2959100" y="1866900"/>
              <a:chExt cx="1536700" cy="15367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2D78FC90-0921-4449-8D03-B96CB942EDC8}"/>
                  </a:ext>
                </a:extLst>
              </p:cNvPr>
              <p:cNvSpPr/>
              <p:nvPr/>
            </p:nvSpPr>
            <p:spPr>
              <a:xfrm>
                <a:off x="2959100" y="1866900"/>
                <a:ext cx="1536700" cy="15367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  <a:effectLst>
                <a:outerShdw blurRad="6731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椭圆 2">
                <a:extLst>
                  <a:ext uri="{FF2B5EF4-FFF2-40B4-BE49-F238E27FC236}">
                    <a16:creationId xmlns:a16="http://schemas.microsoft.com/office/drawing/2014/main" id="{C07ABCD5-8913-4BBC-A3BF-96EEBBD066D4}"/>
                  </a:ext>
                </a:extLst>
              </p:cNvPr>
              <p:cNvSpPr/>
              <p:nvPr/>
            </p:nvSpPr>
            <p:spPr>
              <a:xfrm>
                <a:off x="3361590" y="2330827"/>
                <a:ext cx="731720" cy="608845"/>
              </a:xfrm>
              <a:custGeom>
                <a:avLst/>
                <a:gdLst>
                  <a:gd name="connsiteX0" fmla="*/ 50644 w 607639"/>
                  <a:gd name="connsiteY0" fmla="*/ 404463 h 505601"/>
                  <a:gd name="connsiteX1" fmla="*/ 50644 w 607639"/>
                  <a:gd name="connsiteY1" fmla="*/ 455032 h 505601"/>
                  <a:gd name="connsiteX2" fmla="*/ 556995 w 607639"/>
                  <a:gd name="connsiteY2" fmla="*/ 455032 h 505601"/>
                  <a:gd name="connsiteX3" fmla="*/ 556995 w 607639"/>
                  <a:gd name="connsiteY3" fmla="*/ 404463 h 505601"/>
                  <a:gd name="connsiteX4" fmla="*/ 390199 w 607639"/>
                  <a:gd name="connsiteY4" fmla="*/ 404463 h 505601"/>
                  <a:gd name="connsiteX5" fmla="*/ 372309 w 607639"/>
                  <a:gd name="connsiteY5" fmla="*/ 422327 h 505601"/>
                  <a:gd name="connsiteX6" fmla="*/ 354419 w 607639"/>
                  <a:gd name="connsiteY6" fmla="*/ 429703 h 505601"/>
                  <a:gd name="connsiteX7" fmla="*/ 253131 w 607639"/>
                  <a:gd name="connsiteY7" fmla="*/ 429703 h 505601"/>
                  <a:gd name="connsiteX8" fmla="*/ 235241 w 607639"/>
                  <a:gd name="connsiteY8" fmla="*/ 422327 h 505601"/>
                  <a:gd name="connsiteX9" fmla="*/ 217351 w 607639"/>
                  <a:gd name="connsiteY9" fmla="*/ 404463 h 505601"/>
                  <a:gd name="connsiteX10" fmla="*/ 151936 w 607639"/>
                  <a:gd name="connsiteY10" fmla="*/ 252695 h 505601"/>
                  <a:gd name="connsiteX11" fmla="*/ 177189 w 607639"/>
                  <a:gd name="connsiteY11" fmla="*/ 278034 h 505601"/>
                  <a:gd name="connsiteX12" fmla="*/ 177189 w 607639"/>
                  <a:gd name="connsiteY12" fmla="*/ 303284 h 505601"/>
                  <a:gd name="connsiteX13" fmla="*/ 151936 w 607639"/>
                  <a:gd name="connsiteY13" fmla="*/ 328623 h 505601"/>
                  <a:gd name="connsiteX14" fmla="*/ 126594 w 607639"/>
                  <a:gd name="connsiteY14" fmla="*/ 303284 h 505601"/>
                  <a:gd name="connsiteX15" fmla="*/ 126594 w 607639"/>
                  <a:gd name="connsiteY15" fmla="*/ 278034 h 505601"/>
                  <a:gd name="connsiteX16" fmla="*/ 151936 w 607639"/>
                  <a:gd name="connsiteY16" fmla="*/ 252695 h 505601"/>
                  <a:gd name="connsiteX17" fmla="*/ 253144 w 607639"/>
                  <a:gd name="connsiteY17" fmla="*/ 227503 h 505601"/>
                  <a:gd name="connsiteX18" fmla="*/ 278522 w 607639"/>
                  <a:gd name="connsiteY18" fmla="*/ 252739 h 505601"/>
                  <a:gd name="connsiteX19" fmla="*/ 278522 w 607639"/>
                  <a:gd name="connsiteY19" fmla="*/ 303299 h 505601"/>
                  <a:gd name="connsiteX20" fmla="*/ 253144 w 607639"/>
                  <a:gd name="connsiteY20" fmla="*/ 328623 h 505601"/>
                  <a:gd name="connsiteX21" fmla="*/ 227856 w 607639"/>
                  <a:gd name="connsiteY21" fmla="*/ 303299 h 505601"/>
                  <a:gd name="connsiteX22" fmla="*/ 227856 w 607639"/>
                  <a:gd name="connsiteY22" fmla="*/ 252739 h 505601"/>
                  <a:gd name="connsiteX23" fmla="*/ 253144 w 607639"/>
                  <a:gd name="connsiteY23" fmla="*/ 227503 h 505601"/>
                  <a:gd name="connsiteX24" fmla="*/ 354405 w 607639"/>
                  <a:gd name="connsiteY24" fmla="*/ 126383 h 505601"/>
                  <a:gd name="connsiteX25" fmla="*/ 379783 w 607639"/>
                  <a:gd name="connsiteY25" fmla="*/ 151708 h 505601"/>
                  <a:gd name="connsiteX26" fmla="*/ 379783 w 607639"/>
                  <a:gd name="connsiteY26" fmla="*/ 303299 h 505601"/>
                  <a:gd name="connsiteX27" fmla="*/ 354405 w 607639"/>
                  <a:gd name="connsiteY27" fmla="*/ 328623 h 505601"/>
                  <a:gd name="connsiteX28" fmla="*/ 329117 w 607639"/>
                  <a:gd name="connsiteY28" fmla="*/ 303299 h 505601"/>
                  <a:gd name="connsiteX29" fmla="*/ 329117 w 607639"/>
                  <a:gd name="connsiteY29" fmla="*/ 151708 h 505601"/>
                  <a:gd name="connsiteX30" fmla="*/ 354405 w 607639"/>
                  <a:gd name="connsiteY30" fmla="*/ 126383 h 505601"/>
                  <a:gd name="connsiteX31" fmla="*/ 151925 w 607639"/>
                  <a:gd name="connsiteY31" fmla="*/ 75806 h 505601"/>
                  <a:gd name="connsiteX32" fmla="*/ 226330 w 607639"/>
                  <a:gd name="connsiteY32" fmla="*/ 75806 h 505601"/>
                  <a:gd name="connsiteX33" fmla="*/ 232916 w 607639"/>
                  <a:gd name="connsiteY33" fmla="*/ 76339 h 505601"/>
                  <a:gd name="connsiteX34" fmla="*/ 233094 w 607639"/>
                  <a:gd name="connsiteY34" fmla="*/ 76339 h 505601"/>
                  <a:gd name="connsiteX35" fmla="*/ 234963 w 607639"/>
                  <a:gd name="connsiteY35" fmla="*/ 76872 h 505601"/>
                  <a:gd name="connsiteX36" fmla="*/ 235586 w 607639"/>
                  <a:gd name="connsiteY36" fmla="*/ 77050 h 505601"/>
                  <a:gd name="connsiteX37" fmla="*/ 237544 w 607639"/>
                  <a:gd name="connsiteY37" fmla="*/ 77761 h 505601"/>
                  <a:gd name="connsiteX38" fmla="*/ 238167 w 607639"/>
                  <a:gd name="connsiteY38" fmla="*/ 78028 h 505601"/>
                  <a:gd name="connsiteX39" fmla="*/ 239591 w 607639"/>
                  <a:gd name="connsiteY39" fmla="*/ 78738 h 505601"/>
                  <a:gd name="connsiteX40" fmla="*/ 240214 w 607639"/>
                  <a:gd name="connsiteY40" fmla="*/ 79005 h 505601"/>
                  <a:gd name="connsiteX41" fmla="*/ 253030 w 607639"/>
                  <a:gd name="connsiteY41" fmla="*/ 98376 h 505601"/>
                  <a:gd name="connsiteX42" fmla="*/ 253030 w 607639"/>
                  <a:gd name="connsiteY42" fmla="*/ 98642 h 505601"/>
                  <a:gd name="connsiteX43" fmla="*/ 253119 w 607639"/>
                  <a:gd name="connsiteY43" fmla="*/ 101130 h 505601"/>
                  <a:gd name="connsiteX44" fmla="*/ 253119 w 607639"/>
                  <a:gd name="connsiteY44" fmla="*/ 176926 h 505601"/>
                  <a:gd name="connsiteX45" fmla="*/ 227843 w 607639"/>
                  <a:gd name="connsiteY45" fmla="*/ 202161 h 505601"/>
                  <a:gd name="connsiteX46" fmla="*/ 202566 w 607639"/>
                  <a:gd name="connsiteY46" fmla="*/ 176926 h 505601"/>
                  <a:gd name="connsiteX47" fmla="*/ 202566 w 607639"/>
                  <a:gd name="connsiteY47" fmla="*/ 162086 h 505601"/>
                  <a:gd name="connsiteX48" fmla="*/ 144449 w 607639"/>
                  <a:gd name="connsiteY48" fmla="*/ 220110 h 505601"/>
                  <a:gd name="connsiteX49" fmla="*/ 108671 w 607639"/>
                  <a:gd name="connsiteY49" fmla="*/ 220110 h 505601"/>
                  <a:gd name="connsiteX50" fmla="*/ 108671 w 607639"/>
                  <a:gd name="connsiteY50" fmla="*/ 184301 h 505601"/>
                  <a:gd name="connsiteX51" fmla="*/ 166699 w 607639"/>
                  <a:gd name="connsiteY51" fmla="*/ 126366 h 505601"/>
                  <a:gd name="connsiteX52" fmla="*/ 151925 w 607639"/>
                  <a:gd name="connsiteY52" fmla="*/ 126366 h 505601"/>
                  <a:gd name="connsiteX53" fmla="*/ 126560 w 607639"/>
                  <a:gd name="connsiteY53" fmla="*/ 101130 h 505601"/>
                  <a:gd name="connsiteX54" fmla="*/ 151925 w 607639"/>
                  <a:gd name="connsiteY54" fmla="*/ 75806 h 505601"/>
                  <a:gd name="connsiteX55" fmla="*/ 455712 w 607639"/>
                  <a:gd name="connsiteY55" fmla="*/ 75787 h 505601"/>
                  <a:gd name="connsiteX56" fmla="*/ 480974 w 607639"/>
                  <a:gd name="connsiteY56" fmla="*/ 101115 h 505601"/>
                  <a:gd name="connsiteX57" fmla="*/ 480974 w 607639"/>
                  <a:gd name="connsiteY57" fmla="*/ 303295 h 505601"/>
                  <a:gd name="connsiteX58" fmla="*/ 455712 w 607639"/>
                  <a:gd name="connsiteY58" fmla="*/ 328623 h 505601"/>
                  <a:gd name="connsiteX59" fmla="*/ 430449 w 607639"/>
                  <a:gd name="connsiteY59" fmla="*/ 303295 h 505601"/>
                  <a:gd name="connsiteX60" fmla="*/ 430449 w 607639"/>
                  <a:gd name="connsiteY60" fmla="*/ 101115 h 505601"/>
                  <a:gd name="connsiteX61" fmla="*/ 455712 w 607639"/>
                  <a:gd name="connsiteY61" fmla="*/ 75787 h 505601"/>
                  <a:gd name="connsiteX62" fmla="*/ 75921 w 607639"/>
                  <a:gd name="connsiteY62" fmla="*/ 50569 h 505601"/>
                  <a:gd name="connsiteX63" fmla="*/ 75921 w 607639"/>
                  <a:gd name="connsiteY63" fmla="*/ 353894 h 505601"/>
                  <a:gd name="connsiteX64" fmla="*/ 227853 w 607639"/>
                  <a:gd name="connsiteY64" fmla="*/ 353894 h 505601"/>
                  <a:gd name="connsiteX65" fmla="*/ 245743 w 607639"/>
                  <a:gd name="connsiteY65" fmla="*/ 361271 h 505601"/>
                  <a:gd name="connsiteX66" fmla="*/ 263633 w 607639"/>
                  <a:gd name="connsiteY66" fmla="*/ 379223 h 505601"/>
                  <a:gd name="connsiteX67" fmla="*/ 343916 w 607639"/>
                  <a:gd name="connsiteY67" fmla="*/ 379223 h 505601"/>
                  <a:gd name="connsiteX68" fmla="*/ 361895 w 607639"/>
                  <a:gd name="connsiteY68" fmla="*/ 361271 h 505601"/>
                  <a:gd name="connsiteX69" fmla="*/ 379785 w 607639"/>
                  <a:gd name="connsiteY69" fmla="*/ 353894 h 505601"/>
                  <a:gd name="connsiteX70" fmla="*/ 531629 w 607639"/>
                  <a:gd name="connsiteY70" fmla="*/ 353894 h 505601"/>
                  <a:gd name="connsiteX71" fmla="*/ 531629 w 607639"/>
                  <a:gd name="connsiteY71" fmla="*/ 50569 h 505601"/>
                  <a:gd name="connsiteX72" fmla="*/ 75921 w 607639"/>
                  <a:gd name="connsiteY72" fmla="*/ 0 h 505601"/>
                  <a:gd name="connsiteX73" fmla="*/ 531629 w 607639"/>
                  <a:gd name="connsiteY73" fmla="*/ 0 h 505601"/>
                  <a:gd name="connsiteX74" fmla="*/ 582273 w 607639"/>
                  <a:gd name="connsiteY74" fmla="*/ 50569 h 505601"/>
                  <a:gd name="connsiteX75" fmla="*/ 582273 w 607639"/>
                  <a:gd name="connsiteY75" fmla="*/ 353894 h 505601"/>
                  <a:gd name="connsiteX76" fmla="*/ 607639 w 607639"/>
                  <a:gd name="connsiteY76" fmla="*/ 379223 h 505601"/>
                  <a:gd name="connsiteX77" fmla="*/ 607639 w 607639"/>
                  <a:gd name="connsiteY77" fmla="*/ 455032 h 505601"/>
                  <a:gd name="connsiteX78" fmla="*/ 556995 w 607639"/>
                  <a:gd name="connsiteY78" fmla="*/ 505601 h 505601"/>
                  <a:gd name="connsiteX79" fmla="*/ 50644 w 607639"/>
                  <a:gd name="connsiteY79" fmla="*/ 505601 h 505601"/>
                  <a:gd name="connsiteX80" fmla="*/ 0 w 607639"/>
                  <a:gd name="connsiteY80" fmla="*/ 455032 h 505601"/>
                  <a:gd name="connsiteX81" fmla="*/ 0 w 607639"/>
                  <a:gd name="connsiteY81" fmla="*/ 379223 h 505601"/>
                  <a:gd name="connsiteX82" fmla="*/ 25277 w 607639"/>
                  <a:gd name="connsiteY82" fmla="*/ 353894 h 505601"/>
                  <a:gd name="connsiteX83" fmla="*/ 25277 w 607639"/>
                  <a:gd name="connsiteY83" fmla="*/ 50569 h 505601"/>
                  <a:gd name="connsiteX84" fmla="*/ 75921 w 607639"/>
                  <a:gd name="connsiteY84" fmla="*/ 0 h 505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7639" h="505601">
                    <a:moveTo>
                      <a:pt x="50644" y="404463"/>
                    </a:moveTo>
                    <a:lnTo>
                      <a:pt x="50644" y="455032"/>
                    </a:lnTo>
                    <a:lnTo>
                      <a:pt x="556995" y="455032"/>
                    </a:lnTo>
                    <a:lnTo>
                      <a:pt x="556995" y="404463"/>
                    </a:lnTo>
                    <a:lnTo>
                      <a:pt x="390199" y="404463"/>
                    </a:lnTo>
                    <a:lnTo>
                      <a:pt x="372309" y="422327"/>
                    </a:lnTo>
                    <a:cubicBezTo>
                      <a:pt x="367592" y="427037"/>
                      <a:pt x="361183" y="429703"/>
                      <a:pt x="354419" y="429703"/>
                    </a:cubicBezTo>
                    <a:lnTo>
                      <a:pt x="253131" y="429703"/>
                    </a:lnTo>
                    <a:cubicBezTo>
                      <a:pt x="246455" y="429703"/>
                      <a:pt x="240047" y="427037"/>
                      <a:pt x="235241" y="422327"/>
                    </a:cubicBezTo>
                    <a:lnTo>
                      <a:pt x="217351" y="404463"/>
                    </a:lnTo>
                    <a:close/>
                    <a:moveTo>
                      <a:pt x="151936" y="252695"/>
                    </a:moveTo>
                    <a:cubicBezTo>
                      <a:pt x="165896" y="252695"/>
                      <a:pt x="177189" y="264076"/>
                      <a:pt x="177189" y="278034"/>
                    </a:cubicBezTo>
                    <a:lnTo>
                      <a:pt x="177189" y="303284"/>
                    </a:lnTo>
                    <a:cubicBezTo>
                      <a:pt x="177189" y="317243"/>
                      <a:pt x="165896" y="328623"/>
                      <a:pt x="151936" y="328623"/>
                    </a:cubicBezTo>
                    <a:cubicBezTo>
                      <a:pt x="137975" y="328623"/>
                      <a:pt x="126594" y="317243"/>
                      <a:pt x="126594" y="303284"/>
                    </a:cubicBezTo>
                    <a:lnTo>
                      <a:pt x="126594" y="278034"/>
                    </a:lnTo>
                    <a:cubicBezTo>
                      <a:pt x="126594" y="264076"/>
                      <a:pt x="137975" y="252695"/>
                      <a:pt x="151936" y="252695"/>
                    </a:cubicBezTo>
                    <a:close/>
                    <a:moveTo>
                      <a:pt x="253144" y="227503"/>
                    </a:moveTo>
                    <a:cubicBezTo>
                      <a:pt x="267213" y="227503"/>
                      <a:pt x="278522" y="238788"/>
                      <a:pt x="278522" y="252739"/>
                    </a:cubicBezTo>
                    <a:lnTo>
                      <a:pt x="278522" y="303299"/>
                    </a:lnTo>
                    <a:cubicBezTo>
                      <a:pt x="278522" y="317249"/>
                      <a:pt x="267213" y="328623"/>
                      <a:pt x="253144" y="328623"/>
                    </a:cubicBezTo>
                    <a:cubicBezTo>
                      <a:pt x="239164" y="328623"/>
                      <a:pt x="227856" y="317249"/>
                      <a:pt x="227856" y="303299"/>
                    </a:cubicBezTo>
                    <a:lnTo>
                      <a:pt x="227856" y="252739"/>
                    </a:lnTo>
                    <a:cubicBezTo>
                      <a:pt x="227856" y="238788"/>
                      <a:pt x="239164" y="227503"/>
                      <a:pt x="253144" y="227503"/>
                    </a:cubicBezTo>
                    <a:close/>
                    <a:moveTo>
                      <a:pt x="354405" y="126383"/>
                    </a:moveTo>
                    <a:cubicBezTo>
                      <a:pt x="368385" y="126383"/>
                      <a:pt x="379783" y="137668"/>
                      <a:pt x="379783" y="151708"/>
                    </a:cubicBezTo>
                    <a:lnTo>
                      <a:pt x="379783" y="303299"/>
                    </a:lnTo>
                    <a:cubicBezTo>
                      <a:pt x="379783" y="317249"/>
                      <a:pt x="368385" y="328623"/>
                      <a:pt x="354405" y="328623"/>
                    </a:cubicBezTo>
                    <a:cubicBezTo>
                      <a:pt x="340425" y="328623"/>
                      <a:pt x="329117" y="317249"/>
                      <a:pt x="329117" y="303299"/>
                    </a:cubicBezTo>
                    <a:lnTo>
                      <a:pt x="329117" y="151708"/>
                    </a:lnTo>
                    <a:cubicBezTo>
                      <a:pt x="329117" y="137668"/>
                      <a:pt x="340425" y="126383"/>
                      <a:pt x="354405" y="126383"/>
                    </a:cubicBezTo>
                    <a:close/>
                    <a:moveTo>
                      <a:pt x="151925" y="75806"/>
                    </a:moveTo>
                    <a:lnTo>
                      <a:pt x="226330" y="75806"/>
                    </a:lnTo>
                    <a:cubicBezTo>
                      <a:pt x="228555" y="75717"/>
                      <a:pt x="230780" y="75895"/>
                      <a:pt x="232916" y="76339"/>
                    </a:cubicBezTo>
                    <a:cubicBezTo>
                      <a:pt x="232916" y="76339"/>
                      <a:pt x="233005" y="76339"/>
                      <a:pt x="233094" y="76339"/>
                    </a:cubicBezTo>
                    <a:cubicBezTo>
                      <a:pt x="233717" y="76517"/>
                      <a:pt x="234340" y="76695"/>
                      <a:pt x="234963" y="76872"/>
                    </a:cubicBezTo>
                    <a:cubicBezTo>
                      <a:pt x="235230" y="76961"/>
                      <a:pt x="235408" y="76961"/>
                      <a:pt x="235586" y="77050"/>
                    </a:cubicBezTo>
                    <a:cubicBezTo>
                      <a:pt x="236298" y="77228"/>
                      <a:pt x="236921" y="77494"/>
                      <a:pt x="237544" y="77761"/>
                    </a:cubicBezTo>
                    <a:cubicBezTo>
                      <a:pt x="237722" y="77850"/>
                      <a:pt x="237989" y="77939"/>
                      <a:pt x="238167" y="78028"/>
                    </a:cubicBezTo>
                    <a:cubicBezTo>
                      <a:pt x="238701" y="78294"/>
                      <a:pt x="239146" y="78472"/>
                      <a:pt x="239591" y="78738"/>
                    </a:cubicBezTo>
                    <a:cubicBezTo>
                      <a:pt x="239769" y="78827"/>
                      <a:pt x="239947" y="78916"/>
                      <a:pt x="240214" y="79005"/>
                    </a:cubicBezTo>
                    <a:cubicBezTo>
                      <a:pt x="246978" y="82826"/>
                      <a:pt x="252140" y="89579"/>
                      <a:pt x="253030" y="98376"/>
                    </a:cubicBezTo>
                    <a:cubicBezTo>
                      <a:pt x="253030" y="98465"/>
                      <a:pt x="253030" y="98554"/>
                      <a:pt x="253030" y="98642"/>
                    </a:cubicBezTo>
                    <a:cubicBezTo>
                      <a:pt x="253119" y="99442"/>
                      <a:pt x="253119" y="100242"/>
                      <a:pt x="253119" y="101130"/>
                    </a:cubicBezTo>
                    <a:lnTo>
                      <a:pt x="253119" y="176926"/>
                    </a:lnTo>
                    <a:cubicBezTo>
                      <a:pt x="253119" y="190876"/>
                      <a:pt x="241816" y="202161"/>
                      <a:pt x="227843" y="202161"/>
                    </a:cubicBezTo>
                    <a:cubicBezTo>
                      <a:pt x="213869" y="202161"/>
                      <a:pt x="202566" y="190876"/>
                      <a:pt x="202566" y="176926"/>
                    </a:cubicBezTo>
                    <a:lnTo>
                      <a:pt x="202566" y="162086"/>
                    </a:lnTo>
                    <a:lnTo>
                      <a:pt x="144449" y="220110"/>
                    </a:lnTo>
                    <a:cubicBezTo>
                      <a:pt x="134570" y="229973"/>
                      <a:pt x="118550" y="229973"/>
                      <a:pt x="108671" y="220110"/>
                    </a:cubicBezTo>
                    <a:cubicBezTo>
                      <a:pt x="98792" y="210158"/>
                      <a:pt x="98792" y="194164"/>
                      <a:pt x="108671" y="184301"/>
                    </a:cubicBezTo>
                    <a:lnTo>
                      <a:pt x="166699" y="126366"/>
                    </a:lnTo>
                    <a:lnTo>
                      <a:pt x="151925" y="126366"/>
                    </a:lnTo>
                    <a:cubicBezTo>
                      <a:pt x="137952" y="126366"/>
                      <a:pt x="126560" y="115081"/>
                      <a:pt x="126560" y="101130"/>
                    </a:cubicBezTo>
                    <a:cubicBezTo>
                      <a:pt x="126560" y="87180"/>
                      <a:pt x="137952" y="75806"/>
                      <a:pt x="151925" y="75806"/>
                    </a:cubicBezTo>
                    <a:close/>
                    <a:moveTo>
                      <a:pt x="455712" y="75787"/>
                    </a:moveTo>
                    <a:cubicBezTo>
                      <a:pt x="469677" y="75787"/>
                      <a:pt x="480974" y="87163"/>
                      <a:pt x="480974" y="101115"/>
                    </a:cubicBezTo>
                    <a:lnTo>
                      <a:pt x="480974" y="303295"/>
                    </a:lnTo>
                    <a:cubicBezTo>
                      <a:pt x="480974" y="317248"/>
                      <a:pt x="469677" y="328623"/>
                      <a:pt x="455712" y="328623"/>
                    </a:cubicBezTo>
                    <a:cubicBezTo>
                      <a:pt x="441746" y="328623"/>
                      <a:pt x="430449" y="317248"/>
                      <a:pt x="430449" y="303295"/>
                    </a:cubicBezTo>
                    <a:lnTo>
                      <a:pt x="430449" y="101115"/>
                    </a:lnTo>
                    <a:cubicBezTo>
                      <a:pt x="430449" y="87163"/>
                      <a:pt x="441746" y="75787"/>
                      <a:pt x="455712" y="75787"/>
                    </a:cubicBezTo>
                    <a:close/>
                    <a:moveTo>
                      <a:pt x="75921" y="50569"/>
                    </a:moveTo>
                    <a:lnTo>
                      <a:pt x="75921" y="353894"/>
                    </a:lnTo>
                    <a:lnTo>
                      <a:pt x="227853" y="353894"/>
                    </a:lnTo>
                    <a:cubicBezTo>
                      <a:pt x="234529" y="353894"/>
                      <a:pt x="241026" y="356560"/>
                      <a:pt x="245743" y="361271"/>
                    </a:cubicBezTo>
                    <a:lnTo>
                      <a:pt x="263633" y="379223"/>
                    </a:lnTo>
                    <a:lnTo>
                      <a:pt x="343916" y="379223"/>
                    </a:lnTo>
                    <a:lnTo>
                      <a:pt x="361895" y="361271"/>
                    </a:lnTo>
                    <a:cubicBezTo>
                      <a:pt x="366612" y="356560"/>
                      <a:pt x="373021" y="353894"/>
                      <a:pt x="379785" y="353894"/>
                    </a:cubicBezTo>
                    <a:lnTo>
                      <a:pt x="531629" y="353894"/>
                    </a:lnTo>
                    <a:lnTo>
                      <a:pt x="531629" y="50569"/>
                    </a:lnTo>
                    <a:close/>
                    <a:moveTo>
                      <a:pt x="75921" y="0"/>
                    </a:moveTo>
                    <a:lnTo>
                      <a:pt x="531629" y="0"/>
                    </a:lnTo>
                    <a:cubicBezTo>
                      <a:pt x="559576" y="0"/>
                      <a:pt x="582273" y="22662"/>
                      <a:pt x="582273" y="50569"/>
                    </a:cubicBezTo>
                    <a:lnTo>
                      <a:pt x="582273" y="353894"/>
                    </a:lnTo>
                    <a:cubicBezTo>
                      <a:pt x="596247" y="353894"/>
                      <a:pt x="607639" y="365181"/>
                      <a:pt x="607639" y="379223"/>
                    </a:cubicBezTo>
                    <a:lnTo>
                      <a:pt x="607639" y="455032"/>
                    </a:lnTo>
                    <a:cubicBezTo>
                      <a:pt x="607639" y="482939"/>
                      <a:pt x="584943" y="505601"/>
                      <a:pt x="556995" y="505601"/>
                    </a:cubicBezTo>
                    <a:lnTo>
                      <a:pt x="50644" y="505601"/>
                    </a:lnTo>
                    <a:cubicBezTo>
                      <a:pt x="22696" y="505601"/>
                      <a:pt x="0" y="482939"/>
                      <a:pt x="0" y="455032"/>
                    </a:cubicBezTo>
                    <a:lnTo>
                      <a:pt x="0" y="379223"/>
                    </a:lnTo>
                    <a:cubicBezTo>
                      <a:pt x="0" y="365181"/>
                      <a:pt x="11303" y="353894"/>
                      <a:pt x="25277" y="353894"/>
                    </a:cubicBezTo>
                    <a:lnTo>
                      <a:pt x="25277" y="50569"/>
                    </a:lnTo>
                    <a:cubicBezTo>
                      <a:pt x="25277" y="22662"/>
                      <a:pt x="47974" y="0"/>
                      <a:pt x="759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731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5CE4D3C-6475-4AD7-9ED8-8A32A09000A7}"/>
                </a:ext>
              </a:extLst>
            </p:cNvPr>
            <p:cNvSpPr/>
            <p:nvPr/>
          </p:nvSpPr>
          <p:spPr>
            <a:xfrm>
              <a:off x="7453674" y="1906963"/>
              <a:ext cx="2050552" cy="3849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208088A-8A81-4200-9E02-96035A5938F5}"/>
                </a:ext>
              </a:extLst>
            </p:cNvPr>
            <p:cNvSpPr/>
            <p:nvPr/>
          </p:nvSpPr>
          <p:spPr>
            <a:xfrm>
              <a:off x="7453674" y="3399989"/>
              <a:ext cx="2050552" cy="3849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4684D93-F819-4A6A-8D76-611F946953F4}"/>
                </a:ext>
              </a:extLst>
            </p:cNvPr>
            <p:cNvSpPr/>
            <p:nvPr/>
          </p:nvSpPr>
          <p:spPr>
            <a:xfrm>
              <a:off x="7453674" y="4916967"/>
              <a:ext cx="2050552" cy="3849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18E5E4D3-B207-4747-AF31-13512FAF7953}"/>
              </a:ext>
            </a:extLst>
          </p:cNvPr>
          <p:cNvSpPr txBox="1"/>
          <p:nvPr/>
        </p:nvSpPr>
        <p:spPr>
          <a:xfrm>
            <a:off x="5545155" y="1464691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CC7F120-2F73-48C3-9845-7CD62AB70EA6}"/>
              </a:ext>
            </a:extLst>
          </p:cNvPr>
          <p:cNvSpPr txBox="1"/>
          <p:nvPr/>
        </p:nvSpPr>
        <p:spPr>
          <a:xfrm>
            <a:off x="5545155" y="2595950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A81F7CE-BB3E-4478-8760-B7B358974A03}"/>
              </a:ext>
            </a:extLst>
          </p:cNvPr>
          <p:cNvSpPr txBox="1"/>
          <p:nvPr/>
        </p:nvSpPr>
        <p:spPr>
          <a:xfrm>
            <a:off x="5545155" y="3821598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16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F7D5DCE-7534-4C2D-8DDE-EDEDA70B0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0CC87B8-94E2-4B25-AB98-8EBA5AD4BB43}"/>
              </a:ext>
            </a:extLst>
          </p:cNvPr>
          <p:cNvSpPr/>
          <p:nvPr/>
        </p:nvSpPr>
        <p:spPr>
          <a:xfrm>
            <a:off x="1" y="823128"/>
            <a:ext cx="4968986" cy="3660529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B1A40D-79EF-4B7B-9AEE-4EB022000B43}"/>
              </a:ext>
            </a:extLst>
          </p:cNvPr>
          <p:cNvSpPr txBox="1"/>
          <p:nvPr/>
        </p:nvSpPr>
        <p:spPr>
          <a:xfrm>
            <a:off x="8302748" y="4637944"/>
            <a:ext cx="62169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2">
                    <a:lumMod val="10000"/>
                  </a:schemeClr>
                </a:solidFill>
                <a:latin typeface="Vivaldi" panose="03020602050506090804" pitchFamily="66" charset="0"/>
                <a:ea typeface="华文细黑" panose="02010600040101010101" charset="-122"/>
              </a:rPr>
              <a:t>04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8F37FF-3D62-4729-97C3-F4329A3DA4D3}"/>
              </a:ext>
            </a:extLst>
          </p:cNvPr>
          <p:cNvSpPr txBox="1"/>
          <p:nvPr/>
        </p:nvSpPr>
        <p:spPr>
          <a:xfrm>
            <a:off x="699636" y="1992642"/>
            <a:ext cx="265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 结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3349223-28DB-4A3A-986E-319EBEE9131D}"/>
              </a:ext>
            </a:extLst>
          </p:cNvPr>
          <p:cNvSpPr/>
          <p:nvPr/>
        </p:nvSpPr>
        <p:spPr>
          <a:xfrm>
            <a:off x="699636" y="257391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62CA7119-C360-4AD7-88FD-C94FB396C71F}"/>
              </a:ext>
            </a:extLst>
          </p:cNvPr>
          <p:cNvSpPr txBox="1">
            <a:spLocks/>
          </p:cNvSpPr>
          <p:nvPr/>
        </p:nvSpPr>
        <p:spPr>
          <a:xfrm>
            <a:off x="699636" y="2811453"/>
            <a:ext cx="3584982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0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E10E90-70B9-4EC6-A870-CA402CFEFA7D}"/>
              </a:ext>
            </a:extLst>
          </p:cNvPr>
          <p:cNvSpPr/>
          <p:nvPr/>
        </p:nvSpPr>
        <p:spPr>
          <a:xfrm rot="16200000">
            <a:off x="1138500" y="-799814"/>
            <a:ext cx="561996" cy="238615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064C5A-BB32-45C6-B623-024BFB6E671F}"/>
              </a:ext>
            </a:extLst>
          </p:cNvPr>
          <p:cNvSpPr txBox="1"/>
          <p:nvPr/>
        </p:nvSpPr>
        <p:spPr>
          <a:xfrm rot="16200000">
            <a:off x="1106594" y="-636288"/>
            <a:ext cx="615553" cy="2067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  <a:sym typeface="+mn-ea"/>
              </a:rPr>
              <a:t>PARE.04</a:t>
            </a:r>
          </a:p>
        </p:txBody>
      </p:sp>
    </p:spTree>
    <p:extLst>
      <p:ext uri="{BB962C8B-B14F-4D97-AF65-F5344CB8AC3E}">
        <p14:creationId xmlns:p14="http://schemas.microsoft.com/office/powerpoint/2010/main" val="275407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/>
      <p:bldP spid="13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1F0D8D95-2E28-4745-B280-826064230E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3A59F07-C8B9-4946-BDCA-B869B3E5A699}"/>
              </a:ext>
            </a:extLst>
          </p:cNvPr>
          <p:cNvSpPr/>
          <p:nvPr/>
        </p:nvSpPr>
        <p:spPr>
          <a:xfrm>
            <a:off x="0" y="0"/>
            <a:ext cx="5791200" cy="52197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7919D01-5D37-4D65-80FA-E65241ADCC03}"/>
              </a:ext>
            </a:extLst>
          </p:cNvPr>
          <p:cNvSpPr/>
          <p:nvPr/>
        </p:nvSpPr>
        <p:spPr>
          <a:xfrm rot="16200000">
            <a:off x="1138500" y="-799814"/>
            <a:ext cx="561996" cy="238615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68E734-7552-4574-9631-AD95674FC50F}"/>
              </a:ext>
            </a:extLst>
          </p:cNvPr>
          <p:cNvSpPr txBox="1"/>
          <p:nvPr/>
        </p:nvSpPr>
        <p:spPr>
          <a:xfrm rot="16200000">
            <a:off x="1106594" y="-636288"/>
            <a:ext cx="615553" cy="2067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  <a:sym typeface="+mn-ea"/>
              </a:rPr>
              <a:t>CONTENTS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B1A40D-79EF-4B7B-9AEE-4EB022000B43}"/>
              </a:ext>
            </a:extLst>
          </p:cNvPr>
          <p:cNvSpPr txBox="1"/>
          <p:nvPr/>
        </p:nvSpPr>
        <p:spPr>
          <a:xfrm>
            <a:off x="1351090" y="1377022"/>
            <a:ext cx="621691" cy="369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2">
                    <a:lumMod val="10000"/>
                  </a:schemeClr>
                </a:solidFill>
                <a:latin typeface="Vivaldi" panose="03020602050506090804" pitchFamily="66" charset="0"/>
                <a:ea typeface="华文细黑" panose="02010600040101010101" charset="-122"/>
              </a:rPr>
              <a:t>01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5BC7B5-2A0B-4B83-B450-25E64C7541EE}"/>
              </a:ext>
            </a:extLst>
          </p:cNvPr>
          <p:cNvSpPr txBox="1"/>
          <p:nvPr/>
        </p:nvSpPr>
        <p:spPr>
          <a:xfrm>
            <a:off x="1351090" y="2165744"/>
            <a:ext cx="621691" cy="369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Vivaldi" panose="03020602050506090804" pitchFamily="66" charset="0"/>
                <a:ea typeface="华文细黑" panose="02010600040101010101" charset="-122"/>
              </a:rPr>
              <a:t>02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F05092-8A3D-43B6-ACBD-68FD9EA7F7EF}"/>
              </a:ext>
            </a:extLst>
          </p:cNvPr>
          <p:cNvSpPr txBox="1"/>
          <p:nvPr/>
        </p:nvSpPr>
        <p:spPr>
          <a:xfrm>
            <a:off x="1351090" y="2954888"/>
            <a:ext cx="621691" cy="369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Vivaldi" panose="03020602050506090804" pitchFamily="66" charset="0"/>
                <a:ea typeface="华文细黑" panose="02010600040101010101" charset="-122"/>
              </a:rPr>
              <a:t>03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F843C1-7AE1-4C09-BB73-EE9F2243140B}"/>
              </a:ext>
            </a:extLst>
          </p:cNvPr>
          <p:cNvSpPr txBox="1"/>
          <p:nvPr/>
        </p:nvSpPr>
        <p:spPr>
          <a:xfrm>
            <a:off x="1351090" y="3744032"/>
            <a:ext cx="621691" cy="369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2">
                    <a:lumMod val="10000"/>
                  </a:schemeClr>
                </a:solidFill>
                <a:latin typeface="Vivaldi" panose="03020602050506090804" pitchFamily="66" charset="0"/>
                <a:ea typeface="华文细黑" panose="02010600040101010101" charset="-122"/>
              </a:rPr>
              <a:t>04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8F37FF-3D62-4729-97C3-F4329A3DA4D3}"/>
              </a:ext>
            </a:extLst>
          </p:cNvPr>
          <p:cNvSpPr txBox="1"/>
          <p:nvPr/>
        </p:nvSpPr>
        <p:spPr>
          <a:xfrm>
            <a:off x="2266345" y="1413770"/>
            <a:ext cx="1166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4BF0BAA-F8B1-4F47-BDA3-5F95E741B504}"/>
              </a:ext>
            </a:extLst>
          </p:cNvPr>
          <p:cNvSpPr/>
          <p:nvPr/>
        </p:nvSpPr>
        <p:spPr>
          <a:xfrm>
            <a:off x="2266345" y="215660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3349223-28DB-4A3A-986E-319EBEE9131D}"/>
              </a:ext>
            </a:extLst>
          </p:cNvPr>
          <p:cNvSpPr/>
          <p:nvPr/>
        </p:nvSpPr>
        <p:spPr>
          <a:xfrm>
            <a:off x="3111209" y="1438577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7EA7285-3DCE-46B4-B79B-4F4A8F4E79F2}"/>
              </a:ext>
            </a:extLst>
          </p:cNvPr>
          <p:cNvSpPr/>
          <p:nvPr/>
        </p:nvSpPr>
        <p:spPr>
          <a:xfrm>
            <a:off x="3115329" y="3867143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</a:rPr>
              <a:t>summary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5735115-F276-404C-B7E5-E19D47046EC5}"/>
              </a:ext>
            </a:extLst>
          </p:cNvPr>
          <p:cNvSpPr txBox="1"/>
          <p:nvPr/>
        </p:nvSpPr>
        <p:spPr>
          <a:xfrm>
            <a:off x="2319263" y="3805587"/>
            <a:ext cx="659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5332F4-0B99-4CF5-8CBC-E5DE5E118725}"/>
              </a:ext>
            </a:extLst>
          </p:cNvPr>
          <p:cNvSpPr txBox="1"/>
          <p:nvPr/>
        </p:nvSpPr>
        <p:spPr>
          <a:xfrm>
            <a:off x="2221331" y="2981096"/>
            <a:ext cx="100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6958F34-F14C-4F04-861E-617F2926E169}"/>
              </a:ext>
            </a:extLst>
          </p:cNvPr>
          <p:cNvSpPr/>
          <p:nvPr/>
        </p:nvSpPr>
        <p:spPr>
          <a:xfrm>
            <a:off x="3111209" y="2171261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5EF7BA9-9AF8-4F14-B9C9-CC7493FD91B7}"/>
              </a:ext>
            </a:extLst>
          </p:cNvPr>
          <p:cNvSpPr/>
          <p:nvPr/>
        </p:nvSpPr>
        <p:spPr>
          <a:xfrm>
            <a:off x="3111209" y="3041936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</p:spTree>
    <p:extLst>
      <p:ext uri="{BB962C8B-B14F-4D97-AF65-F5344CB8AC3E}">
        <p14:creationId xmlns:p14="http://schemas.microsoft.com/office/powerpoint/2010/main" val="142059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0F5A63-8FE7-4C53-91CA-B0D800A95F2F}"/>
              </a:ext>
            </a:extLst>
          </p:cNvPr>
          <p:cNvSpPr txBox="1"/>
          <p:nvPr/>
        </p:nvSpPr>
        <p:spPr>
          <a:xfrm>
            <a:off x="142819" y="187149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04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B98400D-93D7-4239-94AE-19B45692C704}"/>
              </a:ext>
            </a:extLst>
          </p:cNvPr>
          <p:cNvSpPr/>
          <p:nvPr/>
        </p:nvSpPr>
        <p:spPr>
          <a:xfrm>
            <a:off x="902618" y="187149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</a:rPr>
              <a:t>summary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F19AB0-4AF4-4F17-A1F0-83A037DF1361}"/>
              </a:ext>
            </a:extLst>
          </p:cNvPr>
          <p:cNvSpPr txBox="1"/>
          <p:nvPr/>
        </p:nvSpPr>
        <p:spPr>
          <a:xfrm>
            <a:off x="572954" y="204568"/>
            <a:ext cx="659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grpSp>
        <p:nvGrpSpPr>
          <p:cNvPr id="7" name="组合 29">
            <a:extLst>
              <a:ext uri="{FF2B5EF4-FFF2-40B4-BE49-F238E27FC236}">
                <a16:creationId xmlns:a16="http://schemas.microsoft.com/office/drawing/2014/main" id="{F4D0B1ED-A563-4BEE-99F1-12CCF117248D}"/>
              </a:ext>
            </a:extLst>
          </p:cNvPr>
          <p:cNvGrpSpPr>
            <a:grpSpLocks/>
          </p:cNvGrpSpPr>
          <p:nvPr/>
        </p:nvGrpSpPr>
        <p:grpSpPr bwMode="auto">
          <a:xfrm>
            <a:off x="4231101" y="1381894"/>
            <a:ext cx="641730" cy="643812"/>
            <a:chOff x="2307521" y="2283162"/>
            <a:chExt cx="551398" cy="55139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ED35667-0FF6-4A67-8549-E0A8D4021F9F}"/>
                </a:ext>
              </a:extLst>
            </p:cNvPr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0D0D0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239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五角星 40">
              <a:extLst>
                <a:ext uri="{FF2B5EF4-FFF2-40B4-BE49-F238E27FC236}">
                  <a16:creationId xmlns:a16="http://schemas.microsoft.com/office/drawing/2014/main" id="{25723962-C592-469F-A0FA-1C04A84D54A4}"/>
                </a:ext>
              </a:extLst>
            </p:cNvPr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239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46">
            <a:extLst>
              <a:ext uri="{FF2B5EF4-FFF2-40B4-BE49-F238E27FC236}">
                <a16:creationId xmlns:a16="http://schemas.microsoft.com/office/drawing/2014/main" id="{63A6B31A-38E5-4B3C-B65A-79A2AE419432}"/>
              </a:ext>
            </a:extLst>
          </p:cNvPr>
          <p:cNvGrpSpPr>
            <a:grpSpLocks/>
          </p:cNvGrpSpPr>
          <p:nvPr/>
        </p:nvGrpSpPr>
        <p:grpSpPr bwMode="auto">
          <a:xfrm>
            <a:off x="4231101" y="4243628"/>
            <a:ext cx="641730" cy="643812"/>
            <a:chOff x="2307521" y="2283162"/>
            <a:chExt cx="551398" cy="55139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107D65D-C617-4C10-8704-79D1F8BC2DC5}"/>
                </a:ext>
              </a:extLst>
            </p:cNvPr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239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五角星 48">
              <a:extLst>
                <a:ext uri="{FF2B5EF4-FFF2-40B4-BE49-F238E27FC236}">
                  <a16:creationId xmlns:a16="http://schemas.microsoft.com/office/drawing/2014/main" id="{760C6B4C-B1D1-468A-8BE7-81DCFD0512AC}"/>
                </a:ext>
              </a:extLst>
            </p:cNvPr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239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79B0AF7-12B0-400F-9D2D-23D9558C2C49}"/>
              </a:ext>
            </a:extLst>
          </p:cNvPr>
          <p:cNvCxnSpPr>
            <a:cxnSpLocks/>
          </p:cNvCxnSpPr>
          <p:nvPr/>
        </p:nvCxnSpPr>
        <p:spPr>
          <a:xfrm>
            <a:off x="4872831" y="474562"/>
            <a:ext cx="0" cy="4745138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88246AA5-B919-46AC-8969-B3D63947A4E1}"/>
              </a:ext>
            </a:extLst>
          </p:cNvPr>
          <p:cNvSpPr txBox="1"/>
          <p:nvPr/>
        </p:nvSpPr>
        <p:spPr>
          <a:xfrm>
            <a:off x="2246426" y="160433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CF690F6B-D489-48D9-AD86-5E1A01279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010" y="132256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C233033-4EAA-4C89-996D-991BEB5932CE}"/>
              </a:ext>
            </a:extLst>
          </p:cNvPr>
          <p:cNvSpPr txBox="1"/>
          <p:nvPr/>
        </p:nvSpPr>
        <p:spPr>
          <a:xfrm>
            <a:off x="2246426" y="4411982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3F239473-617E-45D9-ADA4-C2E751F57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010" y="4130211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8" name="组合 46">
            <a:extLst>
              <a:ext uri="{FF2B5EF4-FFF2-40B4-BE49-F238E27FC236}">
                <a16:creationId xmlns:a16="http://schemas.microsoft.com/office/drawing/2014/main" id="{1A4EB3D6-A3FA-49C3-8CA8-DC08A4D29E4A}"/>
              </a:ext>
            </a:extLst>
          </p:cNvPr>
          <p:cNvGrpSpPr>
            <a:grpSpLocks/>
          </p:cNvGrpSpPr>
          <p:nvPr/>
        </p:nvGrpSpPr>
        <p:grpSpPr bwMode="auto">
          <a:xfrm>
            <a:off x="4872831" y="2864493"/>
            <a:ext cx="641730" cy="643812"/>
            <a:chOff x="2307521" y="2283162"/>
            <a:chExt cx="551398" cy="551398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0CA0792-0AF3-4086-8973-D9277454949A}"/>
                </a:ext>
              </a:extLst>
            </p:cNvPr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73737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239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五角星 48">
              <a:extLst>
                <a:ext uri="{FF2B5EF4-FFF2-40B4-BE49-F238E27FC236}">
                  <a16:creationId xmlns:a16="http://schemas.microsoft.com/office/drawing/2014/main" id="{FEB93049-27C8-46CE-8925-F02C06B07134}"/>
                </a:ext>
              </a:extLst>
            </p:cNvPr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239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939463D0-5FFD-4057-B11A-A1876D50ADB5}"/>
              </a:ext>
            </a:extLst>
          </p:cNvPr>
          <p:cNvSpPr txBox="1"/>
          <p:nvPr/>
        </p:nvSpPr>
        <p:spPr>
          <a:xfrm>
            <a:off x="5503871" y="3092175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85EEBB15-A1EB-41E8-95CC-14EB2B0DD1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1455" y="2810404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7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0F5A63-8FE7-4C53-91CA-B0D800A95F2F}"/>
              </a:ext>
            </a:extLst>
          </p:cNvPr>
          <p:cNvSpPr txBox="1"/>
          <p:nvPr/>
        </p:nvSpPr>
        <p:spPr>
          <a:xfrm>
            <a:off x="142819" y="187149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04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B98400D-93D7-4239-94AE-19B45692C704}"/>
              </a:ext>
            </a:extLst>
          </p:cNvPr>
          <p:cNvSpPr/>
          <p:nvPr/>
        </p:nvSpPr>
        <p:spPr>
          <a:xfrm>
            <a:off x="902618" y="187149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</a:rPr>
              <a:t>summary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F19AB0-4AF4-4F17-A1F0-83A037DF1361}"/>
              </a:ext>
            </a:extLst>
          </p:cNvPr>
          <p:cNvSpPr txBox="1"/>
          <p:nvPr/>
        </p:nvSpPr>
        <p:spPr>
          <a:xfrm>
            <a:off x="572954" y="204568"/>
            <a:ext cx="659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124DFAF-C06E-4CB2-9559-B1BA8A2F8177}"/>
              </a:ext>
            </a:extLst>
          </p:cNvPr>
          <p:cNvSpPr/>
          <p:nvPr/>
        </p:nvSpPr>
        <p:spPr>
          <a:xfrm>
            <a:off x="3816245" y="1797378"/>
            <a:ext cx="1512168" cy="1512635"/>
          </a:xfrm>
          <a:prstGeom prst="ellipse">
            <a:avLst/>
          </a:prstGeom>
          <a:solidFill>
            <a:srgbClr val="7373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4E6D23E2-9EF5-4896-85EB-11F2A49BF648}"/>
              </a:ext>
            </a:extLst>
          </p:cNvPr>
          <p:cNvSpPr/>
          <p:nvPr/>
        </p:nvSpPr>
        <p:spPr>
          <a:xfrm rot="16200000">
            <a:off x="3311800" y="1293554"/>
            <a:ext cx="2521058" cy="2520280"/>
          </a:xfrm>
          <a:prstGeom prst="blockArc">
            <a:avLst>
              <a:gd name="adj1" fmla="val 6148503"/>
              <a:gd name="adj2" fmla="val 21442708"/>
              <a:gd name="adj3" fmla="val 4531"/>
            </a:avLst>
          </a:prstGeom>
          <a:solidFill>
            <a:srgbClr val="0D0D0D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2D5126F-1F03-45A8-96AF-3C7BE4646AC7}"/>
              </a:ext>
            </a:extLst>
          </p:cNvPr>
          <p:cNvSpPr/>
          <p:nvPr/>
        </p:nvSpPr>
        <p:spPr>
          <a:xfrm>
            <a:off x="5436425" y="2587220"/>
            <a:ext cx="575406" cy="575584"/>
          </a:xfrm>
          <a:prstGeom prst="ellipse">
            <a:avLst/>
          </a:prstGeom>
          <a:solidFill>
            <a:srgbClr val="7373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B69FF01-D06F-4351-A4BC-CB5BA6DFAA63}"/>
              </a:ext>
            </a:extLst>
          </p:cNvPr>
          <p:cNvSpPr/>
          <p:nvPr/>
        </p:nvSpPr>
        <p:spPr>
          <a:xfrm>
            <a:off x="4356963" y="3454072"/>
            <a:ext cx="575406" cy="57558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F388F4A-CB2F-414A-8661-57F0589F42D1}"/>
              </a:ext>
            </a:extLst>
          </p:cNvPr>
          <p:cNvSpPr/>
          <p:nvPr/>
        </p:nvSpPr>
        <p:spPr>
          <a:xfrm>
            <a:off x="3216450" y="2915778"/>
            <a:ext cx="575406" cy="57558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1A72CCF-927B-43B5-BCD6-42D125DF24C2}"/>
              </a:ext>
            </a:extLst>
          </p:cNvPr>
          <p:cNvSpPr/>
          <p:nvPr/>
        </p:nvSpPr>
        <p:spPr>
          <a:xfrm>
            <a:off x="3143599" y="1666927"/>
            <a:ext cx="575406" cy="575584"/>
          </a:xfrm>
          <a:prstGeom prst="ellipse">
            <a:avLst/>
          </a:prstGeom>
          <a:solidFill>
            <a:srgbClr val="7373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B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D0CDF7C-1B4D-4119-AE9F-132680A7C1C4}"/>
              </a:ext>
            </a:extLst>
          </p:cNvPr>
          <p:cNvSpPr/>
          <p:nvPr/>
        </p:nvSpPr>
        <p:spPr>
          <a:xfrm>
            <a:off x="4284626" y="1077733"/>
            <a:ext cx="575406" cy="57558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solidFill>
              <a:srgbClr val="0D0D0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矩形 58">
            <a:extLst>
              <a:ext uri="{FF2B5EF4-FFF2-40B4-BE49-F238E27FC236}">
                <a16:creationId xmlns:a16="http://schemas.microsoft.com/office/drawing/2014/main" id="{AB010547-B0BF-4AF8-BFBD-3ACF90CB0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6002" y="2384365"/>
            <a:ext cx="1052657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41266A7-1CA6-40F1-8654-7B670FD864B1}"/>
              </a:ext>
            </a:extLst>
          </p:cNvPr>
          <p:cNvSpPr txBox="1"/>
          <p:nvPr/>
        </p:nvSpPr>
        <p:spPr>
          <a:xfrm>
            <a:off x="4968506" y="1263192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5375451C-1E4E-418E-BD17-AFC0C6DFC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090" y="981421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C0EA355-4963-4D60-BAEE-C27F82D5F8B5}"/>
              </a:ext>
            </a:extLst>
          </p:cNvPr>
          <p:cNvSpPr txBox="1"/>
          <p:nvPr/>
        </p:nvSpPr>
        <p:spPr>
          <a:xfrm>
            <a:off x="1070511" y="1907311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2FE4D321-C12D-42FF-8492-086928894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8095" y="1625540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AE51ABE-C24A-46C5-B5EB-0976BCBF3177}"/>
              </a:ext>
            </a:extLst>
          </p:cNvPr>
          <p:cNvSpPr txBox="1"/>
          <p:nvPr/>
        </p:nvSpPr>
        <p:spPr>
          <a:xfrm>
            <a:off x="1110232" y="357569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2E774BA7-BDDB-4D1C-B930-74835AFBD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816" y="329392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84DCA3C-87E9-4DE5-BDD4-05603A290520}"/>
              </a:ext>
            </a:extLst>
          </p:cNvPr>
          <p:cNvSpPr txBox="1"/>
          <p:nvPr/>
        </p:nvSpPr>
        <p:spPr>
          <a:xfrm>
            <a:off x="3719005" y="4455572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15A76C0D-0D6E-4165-82E6-95686ED64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6589" y="4173801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FA277F3-5CD8-4ECD-996F-FA6BC7302552}"/>
              </a:ext>
            </a:extLst>
          </p:cNvPr>
          <p:cNvSpPr txBox="1"/>
          <p:nvPr/>
        </p:nvSpPr>
        <p:spPr>
          <a:xfrm>
            <a:off x="5958016" y="283295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3AC24253-CF93-466C-8943-679A119B8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5600" y="2551188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62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0F5A63-8FE7-4C53-91CA-B0D800A95F2F}"/>
              </a:ext>
            </a:extLst>
          </p:cNvPr>
          <p:cNvSpPr txBox="1"/>
          <p:nvPr/>
        </p:nvSpPr>
        <p:spPr>
          <a:xfrm>
            <a:off x="142819" y="187149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04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B98400D-93D7-4239-94AE-19B45692C704}"/>
              </a:ext>
            </a:extLst>
          </p:cNvPr>
          <p:cNvSpPr/>
          <p:nvPr/>
        </p:nvSpPr>
        <p:spPr>
          <a:xfrm>
            <a:off x="902618" y="187149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</a:rPr>
              <a:t>summary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F19AB0-4AF4-4F17-A1F0-83A037DF1361}"/>
              </a:ext>
            </a:extLst>
          </p:cNvPr>
          <p:cNvSpPr txBox="1"/>
          <p:nvPr/>
        </p:nvSpPr>
        <p:spPr>
          <a:xfrm>
            <a:off x="572954" y="204568"/>
            <a:ext cx="659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7" name="íṩľíḍè-Freeform 5">
            <a:extLst>
              <a:ext uri="{FF2B5EF4-FFF2-40B4-BE49-F238E27FC236}">
                <a16:creationId xmlns:a16="http://schemas.microsoft.com/office/drawing/2014/main" id="{832C96F8-92AC-4768-A284-96553DE42D25}"/>
              </a:ext>
            </a:extLst>
          </p:cNvPr>
          <p:cNvSpPr/>
          <p:nvPr/>
        </p:nvSpPr>
        <p:spPr>
          <a:xfrm>
            <a:off x="0" y="1995552"/>
            <a:ext cx="9128003" cy="787309"/>
          </a:xfrm>
          <a:custGeom>
            <a:avLst/>
            <a:gdLst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997844 w 10755824"/>
              <a:gd name="connsiteY2" fmla="*/ 15499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015326 w 10755824"/>
              <a:gd name="connsiteY3" fmla="*/ 635560 h 697424"/>
              <a:gd name="connsiteX4" fmla="*/ 10755824 w 10755824"/>
              <a:gd name="connsiteY4" fmla="*/ 0 h 697424"/>
              <a:gd name="connsiteX0" fmla="*/ 0 w 10755824"/>
              <a:gd name="connsiteY0" fmla="*/ 216976 h 635952"/>
              <a:gd name="connsiteX1" fmla="*/ 1738806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55824"/>
              <a:gd name="connsiteY0" fmla="*/ 216976 h 635952"/>
              <a:gd name="connsiteX1" fmla="*/ 1754174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43468"/>
              <a:gd name="connsiteY0" fmla="*/ 19268 h 635952"/>
              <a:gd name="connsiteX1" fmla="*/ 1741818 w 10743468"/>
              <a:gd name="connsiteY1" fmla="*/ 635952 h 635952"/>
              <a:gd name="connsiteX2" fmla="*/ 5366924 w 10743468"/>
              <a:gd name="connsiteY2" fmla="*/ 27025 h 635952"/>
              <a:gd name="connsiteX3" fmla="*/ 9002970 w 10743468"/>
              <a:gd name="connsiteY3" fmla="*/ 635560 h 635952"/>
              <a:gd name="connsiteX4" fmla="*/ 10743468 w 10743468"/>
              <a:gd name="connsiteY4" fmla="*/ 0 h 63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3468" h="635952">
                <a:moveTo>
                  <a:pt x="0" y="19268"/>
                </a:moveTo>
                <a:lnTo>
                  <a:pt x="1741818" y="635952"/>
                </a:lnTo>
                <a:lnTo>
                  <a:pt x="5366924" y="27025"/>
                </a:lnTo>
                <a:lnTo>
                  <a:pt x="9002970" y="635560"/>
                </a:lnTo>
                <a:lnTo>
                  <a:pt x="10743468" y="0"/>
                </a:lnTo>
              </a:path>
            </a:pathLst>
          </a:cu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79B0B31-794A-43B4-BD0E-3B340CE9A6D5}"/>
              </a:ext>
            </a:extLst>
          </p:cNvPr>
          <p:cNvGrpSpPr>
            <a:grpSpLocks/>
          </p:cNvGrpSpPr>
          <p:nvPr/>
        </p:nvGrpSpPr>
        <p:grpSpPr>
          <a:xfrm>
            <a:off x="1354050" y="2634302"/>
            <a:ext cx="297117" cy="297117"/>
            <a:chOff x="5675954" y="2249137"/>
            <a:chExt cx="648072" cy="648072"/>
          </a:xfrm>
          <a:solidFill>
            <a:srgbClr val="737373"/>
          </a:solidFill>
        </p:grpSpPr>
        <p:sp>
          <p:nvSpPr>
            <p:cNvPr id="9" name="íṩľíḍè-Oval 13">
              <a:extLst>
                <a:ext uri="{FF2B5EF4-FFF2-40B4-BE49-F238E27FC236}">
                  <a16:creationId xmlns:a16="http://schemas.microsoft.com/office/drawing/2014/main" id="{A7945A8C-889C-4A9C-92A8-FE2D88530334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" name="íṩľíḍè-Freeform 428">
              <a:extLst>
                <a:ext uri="{FF2B5EF4-FFF2-40B4-BE49-F238E27FC236}">
                  <a16:creationId xmlns:a16="http://schemas.microsoft.com/office/drawing/2014/main" id="{E6583A83-88D1-497E-8FA8-DEA4E5553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960FDD-0C2F-4268-8416-048C0F1067F6}"/>
              </a:ext>
            </a:extLst>
          </p:cNvPr>
          <p:cNvGrpSpPr/>
          <p:nvPr/>
        </p:nvGrpSpPr>
        <p:grpSpPr>
          <a:xfrm>
            <a:off x="4415442" y="1911011"/>
            <a:ext cx="297117" cy="297117"/>
            <a:chOff x="4792557" y="2249137"/>
            <a:chExt cx="648072" cy="648072"/>
          </a:xfrm>
        </p:grpSpPr>
        <p:sp>
          <p:nvSpPr>
            <p:cNvPr id="12" name="íṩľíḍè-Oval 17">
              <a:extLst>
                <a:ext uri="{FF2B5EF4-FFF2-40B4-BE49-F238E27FC236}">
                  <a16:creationId xmlns:a16="http://schemas.microsoft.com/office/drawing/2014/main" id="{ED7D3EDA-14A8-49A4-AB73-B823C4F3DAA1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3" name="íṩľíḍè-Freeform 70">
              <a:extLst>
                <a:ext uri="{FF2B5EF4-FFF2-40B4-BE49-F238E27FC236}">
                  <a16:creationId xmlns:a16="http://schemas.microsoft.com/office/drawing/2014/main" id="{F183DE34-1C71-45E3-A52C-5D680FCE8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82CB2F7-139B-48AA-A7B4-E4842ACDCC03}"/>
              </a:ext>
            </a:extLst>
          </p:cNvPr>
          <p:cNvGrpSpPr>
            <a:grpSpLocks/>
          </p:cNvGrpSpPr>
          <p:nvPr/>
        </p:nvGrpSpPr>
        <p:grpSpPr>
          <a:xfrm>
            <a:off x="7481897" y="2643974"/>
            <a:ext cx="297117" cy="297117"/>
            <a:chOff x="5675954" y="2249137"/>
            <a:chExt cx="648072" cy="648072"/>
          </a:xfrm>
        </p:grpSpPr>
        <p:sp>
          <p:nvSpPr>
            <p:cNvPr id="15" name="íṩľíḍè-Oval 13">
              <a:extLst>
                <a:ext uri="{FF2B5EF4-FFF2-40B4-BE49-F238E27FC236}">
                  <a16:creationId xmlns:a16="http://schemas.microsoft.com/office/drawing/2014/main" id="{F746F30F-34CA-4A41-9CA2-85E44DF2B4F3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rgbClr val="73737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" name="íṩľíḍè-Freeform 428">
              <a:extLst>
                <a:ext uri="{FF2B5EF4-FFF2-40B4-BE49-F238E27FC236}">
                  <a16:creationId xmlns:a16="http://schemas.microsoft.com/office/drawing/2014/main" id="{D20F7B99-A41E-46B9-9A03-A8140B141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65962E0-5893-4998-9FBA-1AA1B147E29A}"/>
              </a:ext>
            </a:extLst>
          </p:cNvPr>
          <p:cNvSpPr txBox="1"/>
          <p:nvPr/>
        </p:nvSpPr>
        <p:spPr>
          <a:xfrm>
            <a:off x="485774" y="342161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B1F3ED8B-5CE8-4215-9CC5-B70CE149F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265" y="320196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C656367-28B6-4CB0-8233-BBD60593F6B1}"/>
              </a:ext>
            </a:extLst>
          </p:cNvPr>
          <p:cNvSpPr txBox="1"/>
          <p:nvPr/>
        </p:nvSpPr>
        <p:spPr>
          <a:xfrm>
            <a:off x="3494904" y="278286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BA569AD9-0A1D-465B-B488-4E3B18A33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1395" y="256321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C020794-32D8-4D61-B5B5-C29619C75165}"/>
              </a:ext>
            </a:extLst>
          </p:cNvPr>
          <p:cNvSpPr txBox="1"/>
          <p:nvPr/>
        </p:nvSpPr>
        <p:spPr>
          <a:xfrm>
            <a:off x="6561359" y="342161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53C8B164-7418-45D8-94D0-B8002AD55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7850" y="320196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47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0F5A63-8FE7-4C53-91CA-B0D800A95F2F}"/>
              </a:ext>
            </a:extLst>
          </p:cNvPr>
          <p:cNvSpPr txBox="1"/>
          <p:nvPr/>
        </p:nvSpPr>
        <p:spPr>
          <a:xfrm>
            <a:off x="142819" y="187149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04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B98400D-93D7-4239-94AE-19B45692C704}"/>
              </a:ext>
            </a:extLst>
          </p:cNvPr>
          <p:cNvSpPr/>
          <p:nvPr/>
        </p:nvSpPr>
        <p:spPr>
          <a:xfrm>
            <a:off x="902618" y="187149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</a:rPr>
              <a:t>summary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F19AB0-4AF4-4F17-A1F0-83A037DF1361}"/>
              </a:ext>
            </a:extLst>
          </p:cNvPr>
          <p:cNvSpPr txBox="1"/>
          <p:nvPr/>
        </p:nvSpPr>
        <p:spPr>
          <a:xfrm>
            <a:off x="572954" y="204568"/>
            <a:ext cx="659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5FCB400-3498-4E9A-B5C5-7074002DEE43}"/>
              </a:ext>
            </a:extLst>
          </p:cNvPr>
          <p:cNvGrpSpPr/>
          <p:nvPr/>
        </p:nvGrpSpPr>
        <p:grpSpPr>
          <a:xfrm>
            <a:off x="1415958" y="1296365"/>
            <a:ext cx="6536908" cy="2047317"/>
            <a:chOff x="2115457" y="1650526"/>
            <a:chExt cx="7923251" cy="248151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E271165-7B34-409A-B5B9-D58C69A8D5AA}"/>
                </a:ext>
              </a:extLst>
            </p:cNvPr>
            <p:cNvGrpSpPr/>
            <p:nvPr/>
          </p:nvGrpSpPr>
          <p:grpSpPr>
            <a:xfrm>
              <a:off x="2115457" y="1653987"/>
              <a:ext cx="3967522" cy="2478050"/>
              <a:chOff x="2115457" y="1653987"/>
              <a:chExt cx="3967522" cy="2478050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08ACF46D-8580-4C8D-A47E-890F532DDAE3}"/>
                  </a:ext>
                </a:extLst>
              </p:cNvPr>
              <p:cNvSpPr/>
              <p:nvPr/>
            </p:nvSpPr>
            <p:spPr>
              <a:xfrm flipV="1">
                <a:off x="2115457" y="3124199"/>
                <a:ext cx="870857" cy="1007838"/>
              </a:xfrm>
              <a:prstGeom prst="rect">
                <a:avLst/>
              </a:prstGeom>
              <a:solidFill>
                <a:srgbClr val="7373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等腰三角形 12">
                <a:extLst>
                  <a:ext uri="{FF2B5EF4-FFF2-40B4-BE49-F238E27FC236}">
                    <a16:creationId xmlns:a16="http://schemas.microsoft.com/office/drawing/2014/main" id="{D3455A29-FA12-4985-83C5-B348EF0801E2}"/>
                  </a:ext>
                </a:extLst>
              </p:cNvPr>
              <p:cNvSpPr/>
              <p:nvPr/>
            </p:nvSpPr>
            <p:spPr>
              <a:xfrm>
                <a:off x="2115457" y="1653987"/>
                <a:ext cx="3967522" cy="1470212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7522" h="1470212">
                    <a:moveTo>
                      <a:pt x="0" y="1470212"/>
                    </a:moveTo>
                    <a:lnTo>
                      <a:pt x="3967522" y="0"/>
                    </a:lnTo>
                    <a:lnTo>
                      <a:pt x="870856" y="1470212"/>
                    </a:lnTo>
                    <a:lnTo>
                      <a:pt x="0" y="1470212"/>
                    </a:lnTo>
                    <a:close/>
                  </a:path>
                </a:pathLst>
              </a:custGeom>
              <a:solidFill>
                <a:schemeClr val="bg2">
                  <a:lumMod val="10000"/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Freeform 44">
                <a:extLst>
                  <a:ext uri="{FF2B5EF4-FFF2-40B4-BE49-F238E27FC236}">
                    <a16:creationId xmlns:a16="http://schemas.microsoft.com/office/drawing/2014/main" id="{D26A8056-AEF6-4D19-A360-7B8157A293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7719" y="3413580"/>
                <a:ext cx="390946" cy="449896"/>
              </a:xfrm>
              <a:custGeom>
                <a:avLst/>
                <a:gdLst>
                  <a:gd name="T0" fmla="*/ 344915523 w 58"/>
                  <a:gd name="T1" fmla="*/ 790843513 h 67"/>
                  <a:gd name="T2" fmla="*/ 0 w 58"/>
                  <a:gd name="T3" fmla="*/ 448536778 h 67"/>
                  <a:gd name="T4" fmla="*/ 178405056 w 58"/>
                  <a:gd name="T5" fmla="*/ 153446069 h 67"/>
                  <a:gd name="T6" fmla="*/ 273551431 w 58"/>
                  <a:gd name="T7" fmla="*/ 94428615 h 67"/>
                  <a:gd name="T8" fmla="*/ 321126343 w 58"/>
                  <a:gd name="T9" fmla="*/ 0 h 67"/>
                  <a:gd name="T10" fmla="*/ 404381576 w 58"/>
                  <a:gd name="T11" fmla="*/ 94428615 h 67"/>
                  <a:gd name="T12" fmla="*/ 511422541 w 58"/>
                  <a:gd name="T13" fmla="*/ 153446069 h 67"/>
                  <a:gd name="T14" fmla="*/ 689827597 w 58"/>
                  <a:gd name="T15" fmla="*/ 460341644 h 67"/>
                  <a:gd name="T16" fmla="*/ 344915523 w 58"/>
                  <a:gd name="T17" fmla="*/ 790843513 h 67"/>
                  <a:gd name="T18" fmla="*/ 618466954 w 58"/>
                  <a:gd name="T19" fmla="*/ 472146509 h 67"/>
                  <a:gd name="T20" fmla="*/ 475742219 w 58"/>
                  <a:gd name="T21" fmla="*/ 542968829 h 67"/>
                  <a:gd name="T22" fmla="*/ 273551431 w 58"/>
                  <a:gd name="T23" fmla="*/ 460341644 h 67"/>
                  <a:gd name="T24" fmla="*/ 142721286 w 58"/>
                  <a:gd name="T25" fmla="*/ 566575123 h 67"/>
                  <a:gd name="T26" fmla="*/ 178405056 w 58"/>
                  <a:gd name="T27" fmla="*/ 649198873 h 67"/>
                  <a:gd name="T28" fmla="*/ 261660290 w 58"/>
                  <a:gd name="T29" fmla="*/ 661003738 h 67"/>
                  <a:gd name="T30" fmla="*/ 475742219 w 58"/>
                  <a:gd name="T31" fmla="*/ 566575123 h 67"/>
                  <a:gd name="T32" fmla="*/ 594677774 w 58"/>
                  <a:gd name="T33" fmla="*/ 661003738 h 67"/>
                  <a:gd name="T34" fmla="*/ 642252685 w 58"/>
                  <a:gd name="T35" fmla="*/ 625592578 h 67"/>
                  <a:gd name="T36" fmla="*/ 666041866 w 58"/>
                  <a:gd name="T37" fmla="*/ 531163963 h 67"/>
                  <a:gd name="T38" fmla="*/ 618466954 w 58"/>
                  <a:gd name="T39" fmla="*/ 472146509 h 67"/>
                  <a:gd name="T40" fmla="*/ 511422541 w 58"/>
                  <a:gd name="T41" fmla="*/ 708219763 h 67"/>
                  <a:gd name="T42" fmla="*/ 416276166 w 58"/>
                  <a:gd name="T43" fmla="*/ 731826058 h 67"/>
                  <a:gd name="T44" fmla="*/ 333020933 w 58"/>
                  <a:gd name="T45" fmla="*/ 708219763 h 67"/>
                  <a:gd name="T46" fmla="*/ 321126343 w 58"/>
                  <a:gd name="T47" fmla="*/ 708219763 h 67"/>
                  <a:gd name="T48" fmla="*/ 309231753 w 58"/>
                  <a:gd name="T49" fmla="*/ 708219763 h 67"/>
                  <a:gd name="T50" fmla="*/ 309231753 w 58"/>
                  <a:gd name="T51" fmla="*/ 731826058 h 67"/>
                  <a:gd name="T52" fmla="*/ 440061897 w 58"/>
                  <a:gd name="T53" fmla="*/ 755432353 h 67"/>
                  <a:gd name="T54" fmla="*/ 523317131 w 58"/>
                  <a:gd name="T55" fmla="*/ 720021193 h 67"/>
                  <a:gd name="T56" fmla="*/ 523317131 w 58"/>
                  <a:gd name="T57" fmla="*/ 708219763 h 67"/>
                  <a:gd name="T58" fmla="*/ 511422541 w 58"/>
                  <a:gd name="T59" fmla="*/ 708219763 h 67"/>
                  <a:gd name="T60" fmla="*/ 487636809 w 58"/>
                  <a:gd name="T61" fmla="*/ 625592578 h 67"/>
                  <a:gd name="T62" fmla="*/ 451956488 w 58"/>
                  <a:gd name="T63" fmla="*/ 625592578 h 67"/>
                  <a:gd name="T64" fmla="*/ 428167307 w 58"/>
                  <a:gd name="T65" fmla="*/ 625592578 h 67"/>
                  <a:gd name="T66" fmla="*/ 392486986 w 58"/>
                  <a:gd name="T67" fmla="*/ 649198873 h 67"/>
                  <a:gd name="T68" fmla="*/ 380595844 w 58"/>
                  <a:gd name="T69" fmla="*/ 672808603 h 67"/>
                  <a:gd name="T70" fmla="*/ 404381576 w 58"/>
                  <a:gd name="T71" fmla="*/ 661003738 h 67"/>
                  <a:gd name="T72" fmla="*/ 451956488 w 58"/>
                  <a:gd name="T73" fmla="*/ 637397443 h 67"/>
                  <a:gd name="T74" fmla="*/ 487636809 w 58"/>
                  <a:gd name="T75" fmla="*/ 661003738 h 67"/>
                  <a:gd name="T76" fmla="*/ 499531399 w 58"/>
                  <a:gd name="T77" fmla="*/ 672808603 h 67"/>
                  <a:gd name="T78" fmla="*/ 511422541 w 58"/>
                  <a:gd name="T79" fmla="*/ 661003738 h 67"/>
                  <a:gd name="T80" fmla="*/ 487636809 w 58"/>
                  <a:gd name="T81" fmla="*/ 625592578 h 6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58" h="67">
                    <a:moveTo>
                      <a:pt x="29" y="67"/>
                    </a:moveTo>
                    <a:cubicBezTo>
                      <a:pt x="14" y="67"/>
                      <a:pt x="0" y="55"/>
                      <a:pt x="0" y="38"/>
                    </a:cubicBezTo>
                    <a:cubicBezTo>
                      <a:pt x="0" y="22"/>
                      <a:pt x="13" y="14"/>
                      <a:pt x="15" y="13"/>
                    </a:cubicBezTo>
                    <a:cubicBezTo>
                      <a:pt x="18" y="11"/>
                      <a:pt x="20" y="10"/>
                      <a:pt x="23" y="8"/>
                    </a:cubicBezTo>
                    <a:cubicBezTo>
                      <a:pt x="25" y="7"/>
                      <a:pt x="26" y="5"/>
                      <a:pt x="27" y="0"/>
                    </a:cubicBezTo>
                    <a:cubicBezTo>
                      <a:pt x="29" y="3"/>
                      <a:pt x="32" y="6"/>
                      <a:pt x="34" y="8"/>
                    </a:cubicBezTo>
                    <a:cubicBezTo>
                      <a:pt x="37" y="10"/>
                      <a:pt x="40" y="11"/>
                      <a:pt x="43" y="13"/>
                    </a:cubicBezTo>
                    <a:cubicBezTo>
                      <a:pt x="45" y="14"/>
                      <a:pt x="58" y="22"/>
                      <a:pt x="58" y="39"/>
                    </a:cubicBezTo>
                    <a:cubicBezTo>
                      <a:pt x="58" y="56"/>
                      <a:pt x="45" y="67"/>
                      <a:pt x="29" y="67"/>
                    </a:cubicBezTo>
                    <a:close/>
                    <a:moveTo>
                      <a:pt x="52" y="40"/>
                    </a:moveTo>
                    <a:cubicBezTo>
                      <a:pt x="49" y="40"/>
                      <a:pt x="43" y="46"/>
                      <a:pt x="40" y="46"/>
                    </a:cubicBezTo>
                    <a:cubicBezTo>
                      <a:pt x="36" y="46"/>
                      <a:pt x="31" y="38"/>
                      <a:pt x="23" y="39"/>
                    </a:cubicBezTo>
                    <a:cubicBezTo>
                      <a:pt x="17" y="39"/>
                      <a:pt x="12" y="43"/>
                      <a:pt x="12" y="48"/>
                    </a:cubicBezTo>
                    <a:cubicBezTo>
                      <a:pt x="12" y="51"/>
                      <a:pt x="13" y="53"/>
                      <a:pt x="15" y="55"/>
                    </a:cubicBezTo>
                    <a:cubicBezTo>
                      <a:pt x="17" y="55"/>
                      <a:pt x="18" y="56"/>
                      <a:pt x="22" y="56"/>
                    </a:cubicBezTo>
                    <a:cubicBezTo>
                      <a:pt x="28" y="56"/>
                      <a:pt x="36" y="48"/>
                      <a:pt x="40" y="48"/>
                    </a:cubicBezTo>
                    <a:cubicBezTo>
                      <a:pt x="43" y="48"/>
                      <a:pt x="47" y="55"/>
                      <a:pt x="50" y="56"/>
                    </a:cubicBezTo>
                    <a:cubicBezTo>
                      <a:pt x="51" y="56"/>
                      <a:pt x="52" y="55"/>
                      <a:pt x="54" y="53"/>
                    </a:cubicBezTo>
                    <a:cubicBezTo>
                      <a:pt x="55" y="50"/>
                      <a:pt x="56" y="47"/>
                      <a:pt x="56" y="45"/>
                    </a:cubicBezTo>
                    <a:cubicBezTo>
                      <a:pt x="56" y="43"/>
                      <a:pt x="55" y="40"/>
                      <a:pt x="52" y="40"/>
                    </a:cubicBezTo>
                    <a:close/>
                    <a:moveTo>
                      <a:pt x="43" y="60"/>
                    </a:moveTo>
                    <a:cubicBezTo>
                      <a:pt x="42" y="61"/>
                      <a:pt x="39" y="62"/>
                      <a:pt x="35" y="62"/>
                    </a:cubicBezTo>
                    <a:cubicBezTo>
                      <a:pt x="31" y="62"/>
                      <a:pt x="29" y="61"/>
                      <a:pt x="28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6" y="60"/>
                      <a:pt x="26" y="60"/>
                    </a:cubicBezTo>
                    <a:cubicBezTo>
                      <a:pt x="26" y="61"/>
                      <a:pt x="26" y="61"/>
                      <a:pt x="26" y="62"/>
                    </a:cubicBezTo>
                    <a:cubicBezTo>
                      <a:pt x="29" y="64"/>
                      <a:pt x="34" y="64"/>
                      <a:pt x="37" y="64"/>
                    </a:cubicBezTo>
                    <a:cubicBezTo>
                      <a:pt x="41" y="63"/>
                      <a:pt x="43" y="61"/>
                      <a:pt x="44" y="61"/>
                    </a:cubicBezTo>
                    <a:cubicBezTo>
                      <a:pt x="44" y="61"/>
                      <a:pt x="44" y="60"/>
                      <a:pt x="44" y="60"/>
                    </a:cubicBezTo>
                    <a:cubicBezTo>
                      <a:pt x="44" y="60"/>
                      <a:pt x="44" y="59"/>
                      <a:pt x="43" y="60"/>
                    </a:cubicBezTo>
                    <a:close/>
                    <a:moveTo>
                      <a:pt x="41" y="53"/>
                    </a:moveTo>
                    <a:cubicBezTo>
                      <a:pt x="40" y="53"/>
                      <a:pt x="39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4" y="53"/>
                      <a:pt x="33" y="55"/>
                      <a:pt x="33" y="55"/>
                    </a:cubicBezTo>
                    <a:cubicBezTo>
                      <a:pt x="32" y="56"/>
                      <a:pt x="32" y="56"/>
                      <a:pt x="32" y="57"/>
                    </a:cubicBezTo>
                    <a:cubicBezTo>
                      <a:pt x="32" y="57"/>
                      <a:pt x="33" y="57"/>
                      <a:pt x="34" y="56"/>
                    </a:cubicBezTo>
                    <a:cubicBezTo>
                      <a:pt x="35" y="55"/>
                      <a:pt x="36" y="54"/>
                      <a:pt x="38" y="54"/>
                    </a:cubicBezTo>
                    <a:cubicBezTo>
                      <a:pt x="40" y="54"/>
                      <a:pt x="41" y="55"/>
                      <a:pt x="41" y="56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57"/>
                      <a:pt x="43" y="56"/>
                      <a:pt x="43" y="56"/>
                    </a:cubicBezTo>
                    <a:cubicBezTo>
                      <a:pt x="42" y="55"/>
                      <a:pt x="42" y="54"/>
                      <a:pt x="4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090C5F6-6713-49A8-9E3B-6302F6B0F101}"/>
                </a:ext>
              </a:extLst>
            </p:cNvPr>
            <p:cNvGrpSpPr/>
            <p:nvPr/>
          </p:nvGrpSpPr>
          <p:grpSpPr>
            <a:xfrm>
              <a:off x="6071186" y="1655416"/>
              <a:ext cx="3967522" cy="2476621"/>
              <a:chOff x="6071186" y="1655416"/>
              <a:chExt cx="3967522" cy="2476621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E6ACC18B-A412-4DD8-994C-0D963AC6C992}"/>
                  </a:ext>
                </a:extLst>
              </p:cNvPr>
              <p:cNvSpPr/>
              <p:nvPr/>
            </p:nvSpPr>
            <p:spPr>
              <a:xfrm flipV="1">
                <a:off x="9154886" y="3124199"/>
                <a:ext cx="870857" cy="1007838"/>
              </a:xfrm>
              <a:prstGeom prst="rect">
                <a:avLst/>
              </a:prstGeom>
              <a:solidFill>
                <a:srgbClr val="7373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12">
                <a:extLst>
                  <a:ext uri="{FF2B5EF4-FFF2-40B4-BE49-F238E27FC236}">
                    <a16:creationId xmlns:a16="http://schemas.microsoft.com/office/drawing/2014/main" id="{98A96164-2B11-4919-8EDD-426036E0192B}"/>
                  </a:ext>
                </a:extLst>
              </p:cNvPr>
              <p:cNvSpPr/>
              <p:nvPr/>
            </p:nvSpPr>
            <p:spPr>
              <a:xfrm flipH="1">
                <a:off x="6071186" y="1655416"/>
                <a:ext cx="3967522" cy="1470212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7522" h="1470212">
                    <a:moveTo>
                      <a:pt x="0" y="1470212"/>
                    </a:moveTo>
                    <a:lnTo>
                      <a:pt x="3967522" y="0"/>
                    </a:lnTo>
                    <a:lnTo>
                      <a:pt x="870856" y="1470212"/>
                    </a:lnTo>
                    <a:lnTo>
                      <a:pt x="0" y="1470212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72">
                <a:extLst>
                  <a:ext uri="{FF2B5EF4-FFF2-40B4-BE49-F238E27FC236}">
                    <a16:creationId xmlns:a16="http://schemas.microsoft.com/office/drawing/2014/main" id="{492116DD-3052-49EA-A793-7327EAD1A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46748" y="3413580"/>
                <a:ext cx="487132" cy="456102"/>
              </a:xfrm>
              <a:custGeom>
                <a:avLst/>
                <a:gdLst>
                  <a:gd name="T0" fmla="*/ 850953160 w 73"/>
                  <a:gd name="T1" fmla="*/ 164881255 h 68"/>
                  <a:gd name="T2" fmla="*/ 850953160 w 73"/>
                  <a:gd name="T3" fmla="*/ 223767663 h 68"/>
                  <a:gd name="T4" fmla="*/ 792669024 w 73"/>
                  <a:gd name="T5" fmla="*/ 223767663 h 68"/>
                  <a:gd name="T6" fmla="*/ 757697177 w 73"/>
                  <a:gd name="T7" fmla="*/ 259101566 h 68"/>
                  <a:gd name="T8" fmla="*/ 81599838 w 73"/>
                  <a:gd name="T9" fmla="*/ 259101566 h 68"/>
                  <a:gd name="T10" fmla="*/ 58284136 w 73"/>
                  <a:gd name="T11" fmla="*/ 223767663 h 68"/>
                  <a:gd name="T12" fmla="*/ 0 w 73"/>
                  <a:gd name="T13" fmla="*/ 223767663 h 68"/>
                  <a:gd name="T14" fmla="*/ 0 w 73"/>
                  <a:gd name="T15" fmla="*/ 164881255 h 68"/>
                  <a:gd name="T16" fmla="*/ 419648508 w 73"/>
                  <a:gd name="T17" fmla="*/ 0 h 68"/>
                  <a:gd name="T18" fmla="*/ 850953160 w 73"/>
                  <a:gd name="T19" fmla="*/ 164881255 h 68"/>
                  <a:gd name="T20" fmla="*/ 850953160 w 73"/>
                  <a:gd name="T21" fmla="*/ 741970795 h 68"/>
                  <a:gd name="T22" fmla="*/ 850953160 w 73"/>
                  <a:gd name="T23" fmla="*/ 800857202 h 68"/>
                  <a:gd name="T24" fmla="*/ 0 w 73"/>
                  <a:gd name="T25" fmla="*/ 800857202 h 68"/>
                  <a:gd name="T26" fmla="*/ 0 w 73"/>
                  <a:gd name="T27" fmla="*/ 741970795 h 68"/>
                  <a:gd name="T28" fmla="*/ 23312289 w 73"/>
                  <a:gd name="T29" fmla="*/ 706640323 h 68"/>
                  <a:gd name="T30" fmla="*/ 815981312 w 73"/>
                  <a:gd name="T31" fmla="*/ 706640323 h 68"/>
                  <a:gd name="T32" fmla="*/ 850953160 w 73"/>
                  <a:gd name="T33" fmla="*/ 741970795 h 68"/>
                  <a:gd name="T34" fmla="*/ 221480398 w 73"/>
                  <a:gd name="T35" fmla="*/ 282654070 h 68"/>
                  <a:gd name="T36" fmla="*/ 221480398 w 73"/>
                  <a:gd name="T37" fmla="*/ 624197980 h 68"/>
                  <a:gd name="T38" fmla="*/ 279764534 w 73"/>
                  <a:gd name="T39" fmla="*/ 624197980 h 68"/>
                  <a:gd name="T40" fmla="*/ 279764534 w 73"/>
                  <a:gd name="T41" fmla="*/ 282654070 h 68"/>
                  <a:gd name="T42" fmla="*/ 396332805 w 73"/>
                  <a:gd name="T43" fmla="*/ 282654070 h 68"/>
                  <a:gd name="T44" fmla="*/ 396332805 w 73"/>
                  <a:gd name="T45" fmla="*/ 624197980 h 68"/>
                  <a:gd name="T46" fmla="*/ 454620355 w 73"/>
                  <a:gd name="T47" fmla="*/ 624197980 h 68"/>
                  <a:gd name="T48" fmla="*/ 454620355 w 73"/>
                  <a:gd name="T49" fmla="*/ 282654070 h 68"/>
                  <a:gd name="T50" fmla="*/ 559532482 w 73"/>
                  <a:gd name="T51" fmla="*/ 282654070 h 68"/>
                  <a:gd name="T52" fmla="*/ 559532482 w 73"/>
                  <a:gd name="T53" fmla="*/ 624197980 h 68"/>
                  <a:gd name="T54" fmla="*/ 617816617 w 73"/>
                  <a:gd name="T55" fmla="*/ 624197980 h 68"/>
                  <a:gd name="T56" fmla="*/ 617816617 w 73"/>
                  <a:gd name="T57" fmla="*/ 282654070 h 68"/>
                  <a:gd name="T58" fmla="*/ 734384888 w 73"/>
                  <a:gd name="T59" fmla="*/ 282654070 h 68"/>
                  <a:gd name="T60" fmla="*/ 734384888 w 73"/>
                  <a:gd name="T61" fmla="*/ 624197980 h 68"/>
                  <a:gd name="T62" fmla="*/ 757697177 w 73"/>
                  <a:gd name="T63" fmla="*/ 624197980 h 68"/>
                  <a:gd name="T64" fmla="*/ 792669024 w 73"/>
                  <a:gd name="T65" fmla="*/ 659528452 h 68"/>
                  <a:gd name="T66" fmla="*/ 792669024 w 73"/>
                  <a:gd name="T67" fmla="*/ 683084387 h 68"/>
                  <a:gd name="T68" fmla="*/ 58284136 w 73"/>
                  <a:gd name="T69" fmla="*/ 683084387 h 68"/>
                  <a:gd name="T70" fmla="*/ 58284136 w 73"/>
                  <a:gd name="T71" fmla="*/ 659528452 h 68"/>
                  <a:gd name="T72" fmla="*/ 81599838 w 73"/>
                  <a:gd name="T73" fmla="*/ 624197980 h 68"/>
                  <a:gd name="T74" fmla="*/ 104912127 w 73"/>
                  <a:gd name="T75" fmla="*/ 624197980 h 68"/>
                  <a:gd name="T76" fmla="*/ 104912127 w 73"/>
                  <a:gd name="T77" fmla="*/ 282654070 h 68"/>
                  <a:gd name="T78" fmla="*/ 221480398 w 73"/>
                  <a:gd name="T79" fmla="*/ 282654070 h 6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3" h="68">
                    <a:moveTo>
                      <a:pt x="73" y="14"/>
                    </a:moveTo>
                    <a:cubicBezTo>
                      <a:pt x="73" y="19"/>
                      <a:pt x="73" y="19"/>
                      <a:pt x="73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20"/>
                      <a:pt x="67" y="22"/>
                      <a:pt x="65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5" y="20"/>
                      <a:pt x="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73" y="14"/>
                    </a:lnTo>
                    <a:close/>
                    <a:moveTo>
                      <a:pt x="73" y="63"/>
                    </a:moveTo>
                    <a:cubicBezTo>
                      <a:pt x="73" y="68"/>
                      <a:pt x="73" y="68"/>
                      <a:pt x="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2"/>
                      <a:pt x="1" y="60"/>
                      <a:pt x="2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1" y="60"/>
                      <a:pt x="73" y="62"/>
                      <a:pt x="73" y="63"/>
                    </a:cubicBezTo>
                    <a:close/>
                    <a:moveTo>
                      <a:pt x="19" y="24"/>
                    </a:moveTo>
                    <a:cubicBezTo>
                      <a:pt x="19" y="53"/>
                      <a:pt x="19" y="53"/>
                      <a:pt x="19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53"/>
                      <a:pt x="68" y="54"/>
                      <a:pt x="68" y="56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4"/>
                      <a:pt x="6" y="53"/>
                      <a:pt x="7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24"/>
                      <a:pt x="9" y="24"/>
                      <a:pt x="9" y="24"/>
                    </a:cubicBezTo>
                    <a:lnTo>
                      <a:pt x="19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33D388C-0831-4136-B9EB-5F143D3642CC}"/>
                </a:ext>
              </a:extLst>
            </p:cNvPr>
            <p:cNvGrpSpPr/>
            <p:nvPr/>
          </p:nvGrpSpPr>
          <p:grpSpPr>
            <a:xfrm>
              <a:off x="6084235" y="1650526"/>
              <a:ext cx="2189522" cy="2481511"/>
              <a:chOff x="6084235" y="1650526"/>
              <a:chExt cx="2189522" cy="2481511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1987ACD1-A575-47AB-A9A2-49FF971825BF}"/>
                  </a:ext>
                </a:extLst>
              </p:cNvPr>
              <p:cNvSpPr/>
              <p:nvPr/>
            </p:nvSpPr>
            <p:spPr>
              <a:xfrm flipV="1">
                <a:off x="7395028" y="3124199"/>
                <a:ext cx="870857" cy="1007838"/>
              </a:xfrm>
              <a:prstGeom prst="rect">
                <a:avLst/>
              </a:prstGeom>
              <a:solidFill>
                <a:srgbClr val="7373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C0C"/>
                  </a:solidFill>
                </a:endParaRPr>
              </a:p>
            </p:txBody>
          </p:sp>
          <p:sp>
            <p:nvSpPr>
              <p:cNvPr id="20" name="等腰三角形 12">
                <a:extLst>
                  <a:ext uri="{FF2B5EF4-FFF2-40B4-BE49-F238E27FC236}">
                    <a16:creationId xmlns:a16="http://schemas.microsoft.com/office/drawing/2014/main" id="{C17D6D48-57FE-404F-AC8C-46355D0B230B}"/>
                  </a:ext>
                </a:extLst>
              </p:cNvPr>
              <p:cNvSpPr/>
              <p:nvPr/>
            </p:nvSpPr>
            <p:spPr>
              <a:xfrm flipH="1">
                <a:off x="6084235" y="1650526"/>
                <a:ext cx="2189522" cy="1473387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  <a:gd name="connsiteX0" fmla="*/ 0 w 2189522"/>
                  <a:gd name="connsiteY0" fmla="*/ 1473387 h 1473387"/>
                  <a:gd name="connsiteX1" fmla="*/ 2189522 w 2189522"/>
                  <a:gd name="connsiteY1" fmla="*/ 0 h 1473387"/>
                  <a:gd name="connsiteX2" fmla="*/ 870856 w 2189522"/>
                  <a:gd name="connsiteY2" fmla="*/ 1473387 h 1473387"/>
                  <a:gd name="connsiteX3" fmla="*/ 0 w 2189522"/>
                  <a:gd name="connsiteY3" fmla="*/ 1473387 h 147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522" h="1473387">
                    <a:moveTo>
                      <a:pt x="0" y="1473387"/>
                    </a:moveTo>
                    <a:lnTo>
                      <a:pt x="2189522" y="0"/>
                    </a:lnTo>
                    <a:lnTo>
                      <a:pt x="870856" y="1473387"/>
                    </a:lnTo>
                    <a:lnTo>
                      <a:pt x="0" y="1473387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129">
                <a:extLst>
                  <a:ext uri="{FF2B5EF4-FFF2-40B4-BE49-F238E27FC236}">
                    <a16:creationId xmlns:a16="http://schemas.microsoft.com/office/drawing/2014/main" id="{F0F1AAC7-EE57-4BE9-8660-A5913E0BB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2605" y="3431600"/>
                <a:ext cx="375434" cy="459208"/>
              </a:xfrm>
              <a:custGeom>
                <a:avLst/>
                <a:gdLst>
                  <a:gd name="T0" fmla="*/ 623593111 w 56"/>
                  <a:gd name="T1" fmla="*/ 692408015 h 68"/>
                  <a:gd name="T2" fmla="*/ 423571191 w 56"/>
                  <a:gd name="T3" fmla="*/ 692408015 h 68"/>
                  <a:gd name="T4" fmla="*/ 423571191 w 56"/>
                  <a:gd name="T5" fmla="*/ 775974202 h 68"/>
                  <a:gd name="T6" fmla="*/ 400040411 w 56"/>
                  <a:gd name="T7" fmla="*/ 811786801 h 68"/>
                  <a:gd name="T8" fmla="*/ 258848870 w 56"/>
                  <a:gd name="T9" fmla="*/ 811786801 h 68"/>
                  <a:gd name="T10" fmla="*/ 235318090 w 56"/>
                  <a:gd name="T11" fmla="*/ 775974202 h 68"/>
                  <a:gd name="T12" fmla="*/ 235318090 w 56"/>
                  <a:gd name="T13" fmla="*/ 692408015 h 68"/>
                  <a:gd name="T14" fmla="*/ 23530780 w 56"/>
                  <a:gd name="T15" fmla="*/ 692408015 h 68"/>
                  <a:gd name="T16" fmla="*/ 0 w 56"/>
                  <a:gd name="T17" fmla="*/ 668529494 h 68"/>
                  <a:gd name="T18" fmla="*/ 11765390 w 56"/>
                  <a:gd name="T19" fmla="*/ 644654428 h 68"/>
                  <a:gd name="T20" fmla="*/ 188253100 w 56"/>
                  <a:gd name="T21" fmla="*/ 465584521 h 68"/>
                  <a:gd name="T22" fmla="*/ 82361160 w 56"/>
                  <a:gd name="T23" fmla="*/ 465584521 h 68"/>
                  <a:gd name="T24" fmla="*/ 58830380 w 56"/>
                  <a:gd name="T25" fmla="*/ 429768467 h 68"/>
                  <a:gd name="T26" fmla="*/ 70595770 w 56"/>
                  <a:gd name="T27" fmla="*/ 405893401 h 68"/>
                  <a:gd name="T28" fmla="*/ 247083480 w 56"/>
                  <a:gd name="T29" fmla="*/ 226823494 h 68"/>
                  <a:gd name="T30" fmla="*/ 152956930 w 56"/>
                  <a:gd name="T31" fmla="*/ 226823494 h 68"/>
                  <a:gd name="T32" fmla="*/ 129426150 w 56"/>
                  <a:gd name="T33" fmla="*/ 202948428 h 68"/>
                  <a:gd name="T34" fmla="*/ 141191540 w 56"/>
                  <a:gd name="T35" fmla="*/ 179069907 h 68"/>
                  <a:gd name="T36" fmla="*/ 305913861 w 56"/>
                  <a:gd name="T37" fmla="*/ 0 h 68"/>
                  <a:gd name="T38" fmla="*/ 329444641 w 56"/>
                  <a:gd name="T39" fmla="*/ 0 h 68"/>
                  <a:gd name="T40" fmla="*/ 352975421 w 56"/>
                  <a:gd name="T41" fmla="*/ 0 h 68"/>
                  <a:gd name="T42" fmla="*/ 517697741 w 56"/>
                  <a:gd name="T43" fmla="*/ 179069907 h 68"/>
                  <a:gd name="T44" fmla="*/ 529463131 w 56"/>
                  <a:gd name="T45" fmla="*/ 202948428 h 68"/>
                  <a:gd name="T46" fmla="*/ 494166961 w 56"/>
                  <a:gd name="T47" fmla="*/ 226823494 h 68"/>
                  <a:gd name="T48" fmla="*/ 411805801 w 56"/>
                  <a:gd name="T49" fmla="*/ 226823494 h 68"/>
                  <a:gd name="T50" fmla="*/ 588293511 w 56"/>
                  <a:gd name="T51" fmla="*/ 405893401 h 68"/>
                  <a:gd name="T52" fmla="*/ 600058901 w 56"/>
                  <a:gd name="T53" fmla="*/ 429768467 h 68"/>
                  <a:gd name="T54" fmla="*/ 576528121 w 56"/>
                  <a:gd name="T55" fmla="*/ 465584521 h 68"/>
                  <a:gd name="T56" fmla="*/ 470636181 w 56"/>
                  <a:gd name="T57" fmla="*/ 465584521 h 68"/>
                  <a:gd name="T58" fmla="*/ 647123891 w 56"/>
                  <a:gd name="T59" fmla="*/ 644654428 h 68"/>
                  <a:gd name="T60" fmla="*/ 658889281 w 56"/>
                  <a:gd name="T61" fmla="*/ 668529494 h 68"/>
                  <a:gd name="T62" fmla="*/ 623593111 w 56"/>
                  <a:gd name="T63" fmla="*/ 692408015 h 6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6" h="68">
                    <a:moveTo>
                      <a:pt x="53" y="58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60"/>
                      <a:pt x="36" y="63"/>
                      <a:pt x="36" y="65"/>
                    </a:cubicBezTo>
                    <a:cubicBezTo>
                      <a:pt x="36" y="67"/>
                      <a:pt x="35" y="68"/>
                      <a:pt x="34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1" y="68"/>
                      <a:pt x="20" y="67"/>
                      <a:pt x="20" y="65"/>
                    </a:cubicBezTo>
                    <a:cubicBezTo>
                      <a:pt x="20" y="63"/>
                      <a:pt x="20" y="60"/>
                      <a:pt x="20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0" y="57"/>
                      <a:pt x="0" y="56"/>
                    </a:cubicBezTo>
                    <a:cubicBezTo>
                      <a:pt x="0" y="55"/>
                      <a:pt x="0" y="54"/>
                      <a:pt x="1" y="54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39"/>
                      <a:pt x="5" y="37"/>
                      <a:pt x="5" y="36"/>
                    </a:cubicBezTo>
                    <a:cubicBezTo>
                      <a:pt x="5" y="35"/>
                      <a:pt x="5" y="35"/>
                      <a:pt x="6" y="34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1" y="18"/>
                      <a:pt x="11" y="17"/>
                    </a:cubicBezTo>
                    <a:cubicBezTo>
                      <a:pt x="11" y="16"/>
                      <a:pt x="11" y="15"/>
                      <a:pt x="12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8" y="0"/>
                    </a:cubicBezTo>
                    <a:cubicBezTo>
                      <a:pt x="29" y="0"/>
                      <a:pt x="29" y="0"/>
                      <a:pt x="30" y="0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5" y="15"/>
                      <a:pt x="45" y="16"/>
                      <a:pt x="45" y="17"/>
                    </a:cubicBezTo>
                    <a:cubicBezTo>
                      <a:pt x="45" y="18"/>
                      <a:pt x="44" y="19"/>
                      <a:pt x="42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35"/>
                      <a:pt x="51" y="35"/>
                      <a:pt x="51" y="36"/>
                    </a:cubicBezTo>
                    <a:cubicBezTo>
                      <a:pt x="51" y="37"/>
                      <a:pt x="50" y="39"/>
                      <a:pt x="49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6" y="54"/>
                      <a:pt x="56" y="55"/>
                      <a:pt x="56" y="56"/>
                    </a:cubicBezTo>
                    <a:cubicBezTo>
                      <a:pt x="56" y="57"/>
                      <a:pt x="55" y="58"/>
                      <a:pt x="53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B0D24BA-6BAD-47A1-972C-93F5ACAAC543}"/>
                </a:ext>
              </a:extLst>
            </p:cNvPr>
            <p:cNvGrpSpPr/>
            <p:nvPr/>
          </p:nvGrpSpPr>
          <p:grpSpPr>
            <a:xfrm>
              <a:off x="3875314" y="1650811"/>
              <a:ext cx="2189522" cy="2481226"/>
              <a:chOff x="3875314" y="1650811"/>
              <a:chExt cx="2189522" cy="2481226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427257B-1568-4498-B177-5A4CAA9C040B}"/>
                  </a:ext>
                </a:extLst>
              </p:cNvPr>
              <p:cNvSpPr/>
              <p:nvPr/>
            </p:nvSpPr>
            <p:spPr>
              <a:xfrm flipV="1">
                <a:off x="3875314" y="3124199"/>
                <a:ext cx="870857" cy="1007838"/>
              </a:xfrm>
              <a:prstGeom prst="rect">
                <a:avLst/>
              </a:prstGeom>
              <a:solidFill>
                <a:srgbClr val="7373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等腰三角形 12">
                <a:extLst>
                  <a:ext uri="{FF2B5EF4-FFF2-40B4-BE49-F238E27FC236}">
                    <a16:creationId xmlns:a16="http://schemas.microsoft.com/office/drawing/2014/main" id="{A3EBB6EA-5CC1-4590-99C9-45FCFE37C2AC}"/>
                  </a:ext>
                </a:extLst>
              </p:cNvPr>
              <p:cNvSpPr/>
              <p:nvPr/>
            </p:nvSpPr>
            <p:spPr>
              <a:xfrm>
                <a:off x="3875314" y="1650811"/>
                <a:ext cx="2189522" cy="1473387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  <a:gd name="connsiteX0" fmla="*/ 0 w 2189522"/>
                  <a:gd name="connsiteY0" fmla="*/ 1473387 h 1473387"/>
                  <a:gd name="connsiteX1" fmla="*/ 2189522 w 2189522"/>
                  <a:gd name="connsiteY1" fmla="*/ 0 h 1473387"/>
                  <a:gd name="connsiteX2" fmla="*/ 870856 w 2189522"/>
                  <a:gd name="connsiteY2" fmla="*/ 1473387 h 1473387"/>
                  <a:gd name="connsiteX3" fmla="*/ 0 w 2189522"/>
                  <a:gd name="connsiteY3" fmla="*/ 1473387 h 147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522" h="1473387">
                    <a:moveTo>
                      <a:pt x="0" y="1473387"/>
                    </a:moveTo>
                    <a:lnTo>
                      <a:pt x="2189522" y="0"/>
                    </a:lnTo>
                    <a:lnTo>
                      <a:pt x="870856" y="1473387"/>
                    </a:lnTo>
                    <a:lnTo>
                      <a:pt x="0" y="1473387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160">
                <a:extLst>
                  <a:ext uri="{FF2B5EF4-FFF2-40B4-BE49-F238E27FC236}">
                    <a16:creationId xmlns:a16="http://schemas.microsoft.com/office/drawing/2014/main" id="{5A6851B7-1F80-4483-B257-D23101735F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40378" y="3413580"/>
                <a:ext cx="524364" cy="456102"/>
              </a:xfrm>
              <a:custGeom>
                <a:avLst/>
                <a:gdLst>
                  <a:gd name="T0" fmla="*/ 922800653 w 78"/>
                  <a:gd name="T1" fmla="*/ 494647197 h 68"/>
                  <a:gd name="T2" fmla="*/ 922800653 w 78"/>
                  <a:gd name="T3" fmla="*/ 671306419 h 68"/>
                  <a:gd name="T4" fmla="*/ 899139715 w 78"/>
                  <a:gd name="T5" fmla="*/ 683084387 h 68"/>
                  <a:gd name="T6" fmla="*/ 863646589 w 78"/>
                  <a:gd name="T7" fmla="*/ 683084387 h 68"/>
                  <a:gd name="T8" fmla="*/ 863646589 w 78"/>
                  <a:gd name="T9" fmla="*/ 706640323 h 68"/>
                  <a:gd name="T10" fmla="*/ 768999398 w 78"/>
                  <a:gd name="T11" fmla="*/ 800857202 h 68"/>
                  <a:gd name="T12" fmla="*/ 686184395 w 78"/>
                  <a:gd name="T13" fmla="*/ 706640323 h 68"/>
                  <a:gd name="T14" fmla="*/ 686184395 w 78"/>
                  <a:gd name="T15" fmla="*/ 683084387 h 68"/>
                  <a:gd name="T16" fmla="*/ 224784069 w 78"/>
                  <a:gd name="T17" fmla="*/ 683084387 h 68"/>
                  <a:gd name="T18" fmla="*/ 224784069 w 78"/>
                  <a:gd name="T19" fmla="*/ 706640323 h 68"/>
                  <a:gd name="T20" fmla="*/ 141969067 w 78"/>
                  <a:gd name="T21" fmla="*/ 800857202 h 68"/>
                  <a:gd name="T22" fmla="*/ 59154064 w 78"/>
                  <a:gd name="T23" fmla="*/ 706640323 h 68"/>
                  <a:gd name="T24" fmla="*/ 59154064 w 78"/>
                  <a:gd name="T25" fmla="*/ 683084387 h 68"/>
                  <a:gd name="T26" fmla="*/ 11832189 w 78"/>
                  <a:gd name="T27" fmla="*/ 683084387 h 68"/>
                  <a:gd name="T28" fmla="*/ 0 w 78"/>
                  <a:gd name="T29" fmla="*/ 671306419 h 68"/>
                  <a:gd name="T30" fmla="*/ 0 w 78"/>
                  <a:gd name="T31" fmla="*/ 494647197 h 68"/>
                  <a:gd name="T32" fmla="*/ 94647191 w 78"/>
                  <a:gd name="T33" fmla="*/ 400430317 h 68"/>
                  <a:gd name="T34" fmla="*/ 106475940 w 78"/>
                  <a:gd name="T35" fmla="*/ 400430317 h 68"/>
                  <a:gd name="T36" fmla="*/ 153801255 w 78"/>
                  <a:gd name="T37" fmla="*/ 211993126 h 68"/>
                  <a:gd name="T38" fmla="*/ 283938133 w 78"/>
                  <a:gd name="T39" fmla="*/ 105994847 h 68"/>
                  <a:gd name="T40" fmla="*/ 343092198 w 78"/>
                  <a:gd name="T41" fmla="*/ 105994847 h 68"/>
                  <a:gd name="T42" fmla="*/ 343092198 w 78"/>
                  <a:gd name="T43" fmla="*/ 11777968 h 68"/>
                  <a:gd name="T44" fmla="*/ 354924386 w 78"/>
                  <a:gd name="T45" fmla="*/ 0 h 68"/>
                  <a:gd name="T46" fmla="*/ 556047518 w 78"/>
                  <a:gd name="T47" fmla="*/ 0 h 68"/>
                  <a:gd name="T48" fmla="*/ 567876267 w 78"/>
                  <a:gd name="T49" fmla="*/ 11777968 h 68"/>
                  <a:gd name="T50" fmla="*/ 567876267 w 78"/>
                  <a:gd name="T51" fmla="*/ 105994847 h 68"/>
                  <a:gd name="T52" fmla="*/ 627030331 w 78"/>
                  <a:gd name="T53" fmla="*/ 105994847 h 68"/>
                  <a:gd name="T54" fmla="*/ 757170649 w 78"/>
                  <a:gd name="T55" fmla="*/ 211993126 h 68"/>
                  <a:gd name="T56" fmla="*/ 804492524 w 78"/>
                  <a:gd name="T57" fmla="*/ 400430317 h 68"/>
                  <a:gd name="T58" fmla="*/ 816324713 w 78"/>
                  <a:gd name="T59" fmla="*/ 400430317 h 68"/>
                  <a:gd name="T60" fmla="*/ 922800653 w 78"/>
                  <a:gd name="T61" fmla="*/ 494647197 h 68"/>
                  <a:gd name="T62" fmla="*/ 212955320 w 78"/>
                  <a:gd name="T63" fmla="*/ 541755636 h 68"/>
                  <a:gd name="T64" fmla="*/ 141969067 w 78"/>
                  <a:gd name="T65" fmla="*/ 471091261 h 68"/>
                  <a:gd name="T66" fmla="*/ 70986253 w 78"/>
                  <a:gd name="T67" fmla="*/ 541755636 h 68"/>
                  <a:gd name="T68" fmla="*/ 141969067 w 78"/>
                  <a:gd name="T69" fmla="*/ 612420012 h 68"/>
                  <a:gd name="T70" fmla="*/ 212955320 w 78"/>
                  <a:gd name="T71" fmla="*/ 541755636 h 68"/>
                  <a:gd name="T72" fmla="*/ 686184395 w 78"/>
                  <a:gd name="T73" fmla="*/ 400430317 h 68"/>
                  <a:gd name="T74" fmla="*/ 650691269 w 78"/>
                  <a:gd name="T75" fmla="*/ 235545630 h 68"/>
                  <a:gd name="T76" fmla="*/ 627030331 w 78"/>
                  <a:gd name="T77" fmla="*/ 223767663 h 68"/>
                  <a:gd name="T78" fmla="*/ 283938133 w 78"/>
                  <a:gd name="T79" fmla="*/ 223767663 h 68"/>
                  <a:gd name="T80" fmla="*/ 272109384 w 78"/>
                  <a:gd name="T81" fmla="*/ 235545630 h 68"/>
                  <a:gd name="T82" fmla="*/ 224784069 w 78"/>
                  <a:gd name="T83" fmla="*/ 400430317 h 68"/>
                  <a:gd name="T84" fmla="*/ 686184395 w 78"/>
                  <a:gd name="T85" fmla="*/ 400430317 h 68"/>
                  <a:gd name="T86" fmla="*/ 839985651 w 78"/>
                  <a:gd name="T87" fmla="*/ 541755636 h 68"/>
                  <a:gd name="T88" fmla="*/ 768999398 w 78"/>
                  <a:gd name="T89" fmla="*/ 471091261 h 68"/>
                  <a:gd name="T90" fmla="*/ 698016584 w 78"/>
                  <a:gd name="T91" fmla="*/ 541755636 h 68"/>
                  <a:gd name="T92" fmla="*/ 768999398 w 78"/>
                  <a:gd name="T93" fmla="*/ 612420012 h 68"/>
                  <a:gd name="T94" fmla="*/ 839985651 w 78"/>
                  <a:gd name="T95" fmla="*/ 541755636 h 6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8" h="68">
                    <a:moveTo>
                      <a:pt x="78" y="42"/>
                    </a:move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7" y="58"/>
                      <a:pt x="76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4"/>
                      <a:pt x="69" y="68"/>
                      <a:pt x="65" y="68"/>
                    </a:cubicBezTo>
                    <a:cubicBezTo>
                      <a:pt x="61" y="68"/>
                      <a:pt x="58" y="64"/>
                      <a:pt x="58" y="60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4"/>
                      <a:pt x="16" y="68"/>
                      <a:pt x="12" y="68"/>
                    </a:cubicBezTo>
                    <a:cubicBezTo>
                      <a:pt x="8" y="68"/>
                      <a:pt x="5" y="64"/>
                      <a:pt x="5" y="60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8"/>
                      <a:pt x="0" y="57"/>
                      <a:pt x="0" y="57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38"/>
                      <a:pt x="4" y="34"/>
                      <a:pt x="8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3"/>
                      <a:pt x="19" y="9"/>
                      <a:pt x="24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3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1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8" y="9"/>
                      <a:pt x="63" y="13"/>
                      <a:pt x="64" y="18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74" y="34"/>
                      <a:pt x="78" y="38"/>
                      <a:pt x="78" y="42"/>
                    </a:cubicBezTo>
                    <a:close/>
                    <a:moveTo>
                      <a:pt x="18" y="46"/>
                    </a:moveTo>
                    <a:cubicBezTo>
                      <a:pt x="18" y="43"/>
                      <a:pt x="15" y="40"/>
                      <a:pt x="12" y="40"/>
                    </a:cubicBezTo>
                    <a:cubicBezTo>
                      <a:pt x="9" y="40"/>
                      <a:pt x="6" y="43"/>
                      <a:pt x="6" y="46"/>
                    </a:cubicBezTo>
                    <a:cubicBezTo>
                      <a:pt x="6" y="49"/>
                      <a:pt x="9" y="52"/>
                      <a:pt x="12" y="52"/>
                    </a:cubicBezTo>
                    <a:cubicBezTo>
                      <a:pt x="15" y="52"/>
                      <a:pt x="18" y="49"/>
                      <a:pt x="18" y="46"/>
                    </a:cubicBezTo>
                    <a:close/>
                    <a:moveTo>
                      <a:pt x="58" y="34"/>
                    </a:moveTo>
                    <a:cubicBezTo>
                      <a:pt x="55" y="20"/>
                      <a:pt x="55" y="20"/>
                      <a:pt x="55" y="20"/>
                    </a:cubicBezTo>
                    <a:cubicBezTo>
                      <a:pt x="54" y="20"/>
                      <a:pt x="54" y="19"/>
                      <a:pt x="53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3" y="20"/>
                      <a:pt x="23" y="20"/>
                    </a:cubicBezTo>
                    <a:cubicBezTo>
                      <a:pt x="19" y="34"/>
                      <a:pt x="19" y="34"/>
                      <a:pt x="19" y="34"/>
                    </a:cubicBezTo>
                    <a:lnTo>
                      <a:pt x="58" y="34"/>
                    </a:lnTo>
                    <a:close/>
                    <a:moveTo>
                      <a:pt x="71" y="46"/>
                    </a:moveTo>
                    <a:cubicBezTo>
                      <a:pt x="71" y="43"/>
                      <a:pt x="69" y="40"/>
                      <a:pt x="65" y="40"/>
                    </a:cubicBezTo>
                    <a:cubicBezTo>
                      <a:pt x="62" y="40"/>
                      <a:pt x="59" y="43"/>
                      <a:pt x="59" y="46"/>
                    </a:cubicBezTo>
                    <a:cubicBezTo>
                      <a:pt x="59" y="49"/>
                      <a:pt x="62" y="52"/>
                      <a:pt x="65" y="52"/>
                    </a:cubicBezTo>
                    <a:cubicBezTo>
                      <a:pt x="69" y="52"/>
                      <a:pt x="71" y="49"/>
                      <a:pt x="71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8D5B691-13D6-47FB-9B41-F4BD34EB5975}"/>
                </a:ext>
              </a:extLst>
            </p:cNvPr>
            <p:cNvGrpSpPr/>
            <p:nvPr/>
          </p:nvGrpSpPr>
          <p:grpSpPr>
            <a:xfrm>
              <a:off x="5633556" y="1653987"/>
              <a:ext cx="872472" cy="2478050"/>
              <a:chOff x="5633556" y="1653987"/>
              <a:chExt cx="872472" cy="2478050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69752B4F-AE9E-4485-B0A0-228212943C52}"/>
                  </a:ext>
                </a:extLst>
              </p:cNvPr>
              <p:cNvSpPr/>
              <p:nvPr/>
            </p:nvSpPr>
            <p:spPr>
              <a:xfrm flipV="1">
                <a:off x="5635171" y="3124199"/>
                <a:ext cx="870857" cy="1007838"/>
              </a:xfrm>
              <a:prstGeom prst="rect">
                <a:avLst/>
              </a:prstGeom>
              <a:solidFill>
                <a:srgbClr val="7373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等腰三角形 12">
                <a:extLst>
                  <a:ext uri="{FF2B5EF4-FFF2-40B4-BE49-F238E27FC236}">
                    <a16:creationId xmlns:a16="http://schemas.microsoft.com/office/drawing/2014/main" id="{B5955B3C-3064-4983-B556-DD62B4E9EC34}"/>
                  </a:ext>
                </a:extLst>
              </p:cNvPr>
              <p:cNvSpPr/>
              <p:nvPr/>
            </p:nvSpPr>
            <p:spPr>
              <a:xfrm>
                <a:off x="5633556" y="1653987"/>
                <a:ext cx="870856" cy="1470212"/>
              </a:xfrm>
              <a:custGeom>
                <a:avLst/>
                <a:gdLst>
                  <a:gd name="connsiteX0" fmla="*/ 0 w 870856"/>
                  <a:gd name="connsiteY0" fmla="*/ 923365 h 923365"/>
                  <a:gd name="connsiteX1" fmla="*/ 435428 w 870856"/>
                  <a:gd name="connsiteY1" fmla="*/ 0 h 923365"/>
                  <a:gd name="connsiteX2" fmla="*/ 870856 w 870856"/>
                  <a:gd name="connsiteY2" fmla="*/ 923365 h 923365"/>
                  <a:gd name="connsiteX3" fmla="*/ 0 w 870856"/>
                  <a:gd name="connsiteY3" fmla="*/ 923365 h 923365"/>
                  <a:gd name="connsiteX0" fmla="*/ 0 w 3967522"/>
                  <a:gd name="connsiteY0" fmla="*/ 1470212 h 1470212"/>
                  <a:gd name="connsiteX1" fmla="*/ 3967522 w 3967522"/>
                  <a:gd name="connsiteY1" fmla="*/ 0 h 1470212"/>
                  <a:gd name="connsiteX2" fmla="*/ 870856 w 3967522"/>
                  <a:gd name="connsiteY2" fmla="*/ 1470212 h 1470212"/>
                  <a:gd name="connsiteX3" fmla="*/ 0 w 3967522"/>
                  <a:gd name="connsiteY3" fmla="*/ 1470212 h 1470212"/>
                  <a:gd name="connsiteX0" fmla="*/ 0 w 2189522"/>
                  <a:gd name="connsiteY0" fmla="*/ 1473387 h 1473387"/>
                  <a:gd name="connsiteX1" fmla="*/ 2189522 w 2189522"/>
                  <a:gd name="connsiteY1" fmla="*/ 0 h 1473387"/>
                  <a:gd name="connsiteX2" fmla="*/ 870856 w 2189522"/>
                  <a:gd name="connsiteY2" fmla="*/ 1473387 h 1473387"/>
                  <a:gd name="connsiteX3" fmla="*/ 0 w 2189522"/>
                  <a:gd name="connsiteY3" fmla="*/ 1473387 h 1473387"/>
                  <a:gd name="connsiteX0" fmla="*/ 0 w 870856"/>
                  <a:gd name="connsiteY0" fmla="*/ 1470212 h 1470212"/>
                  <a:gd name="connsiteX1" fmla="*/ 436922 w 870856"/>
                  <a:gd name="connsiteY1" fmla="*/ 0 h 1470212"/>
                  <a:gd name="connsiteX2" fmla="*/ 870856 w 870856"/>
                  <a:gd name="connsiteY2" fmla="*/ 1470212 h 1470212"/>
                  <a:gd name="connsiteX3" fmla="*/ 0 w 870856"/>
                  <a:gd name="connsiteY3" fmla="*/ 1470212 h 147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856" h="1470212">
                    <a:moveTo>
                      <a:pt x="0" y="1470212"/>
                    </a:moveTo>
                    <a:lnTo>
                      <a:pt x="436922" y="0"/>
                    </a:lnTo>
                    <a:lnTo>
                      <a:pt x="870856" y="1470212"/>
                    </a:lnTo>
                    <a:lnTo>
                      <a:pt x="0" y="1470212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238">
                <a:extLst>
                  <a:ext uri="{FF2B5EF4-FFF2-40B4-BE49-F238E27FC236}">
                    <a16:creationId xmlns:a16="http://schemas.microsoft.com/office/drawing/2014/main" id="{0D14A3A8-E77A-412C-A538-A18940EB8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9272" y="3431600"/>
                <a:ext cx="449898" cy="456102"/>
              </a:xfrm>
              <a:custGeom>
                <a:avLst/>
                <a:gdLst>
                  <a:gd name="T0" fmla="*/ 188856409 w 67"/>
                  <a:gd name="T1" fmla="*/ 58886408 h 68"/>
                  <a:gd name="T2" fmla="*/ 200661223 w 67"/>
                  <a:gd name="T3" fmla="*/ 58886408 h 68"/>
                  <a:gd name="T4" fmla="*/ 177051595 w 67"/>
                  <a:gd name="T5" fmla="*/ 435760789 h 68"/>
                  <a:gd name="T6" fmla="*/ 318695619 w 67"/>
                  <a:gd name="T7" fmla="*/ 435760789 h 68"/>
                  <a:gd name="T8" fmla="*/ 318695619 w 67"/>
                  <a:gd name="T9" fmla="*/ 235545630 h 68"/>
                  <a:gd name="T10" fmla="*/ 247873607 w 67"/>
                  <a:gd name="T11" fmla="*/ 164881255 h 68"/>
                  <a:gd name="T12" fmla="*/ 295089427 w 67"/>
                  <a:gd name="T13" fmla="*/ 117772815 h 68"/>
                  <a:gd name="T14" fmla="*/ 365908004 w 67"/>
                  <a:gd name="T15" fmla="*/ 176659223 h 68"/>
                  <a:gd name="T16" fmla="*/ 330500433 w 67"/>
                  <a:gd name="T17" fmla="*/ 82442343 h 68"/>
                  <a:gd name="T18" fmla="*/ 401319010 w 67"/>
                  <a:gd name="T19" fmla="*/ 0 h 68"/>
                  <a:gd name="T20" fmla="*/ 472141022 w 67"/>
                  <a:gd name="T21" fmla="*/ 82442343 h 68"/>
                  <a:gd name="T22" fmla="*/ 436730016 w 67"/>
                  <a:gd name="T23" fmla="*/ 176659223 h 68"/>
                  <a:gd name="T24" fmla="*/ 507552028 w 67"/>
                  <a:gd name="T25" fmla="*/ 117772815 h 68"/>
                  <a:gd name="T26" fmla="*/ 554764413 w 67"/>
                  <a:gd name="T27" fmla="*/ 164881255 h 68"/>
                  <a:gd name="T28" fmla="*/ 472141022 w 67"/>
                  <a:gd name="T29" fmla="*/ 235545630 h 68"/>
                  <a:gd name="T30" fmla="*/ 472141022 w 67"/>
                  <a:gd name="T31" fmla="*/ 435760789 h 68"/>
                  <a:gd name="T32" fmla="*/ 613785046 w 67"/>
                  <a:gd name="T33" fmla="*/ 435760789 h 68"/>
                  <a:gd name="T34" fmla="*/ 601980233 w 67"/>
                  <a:gd name="T35" fmla="*/ 70664375 h 68"/>
                  <a:gd name="T36" fmla="*/ 601980233 w 67"/>
                  <a:gd name="T37" fmla="*/ 58886408 h 68"/>
                  <a:gd name="T38" fmla="*/ 790836641 w 67"/>
                  <a:gd name="T39" fmla="*/ 400430317 h 68"/>
                  <a:gd name="T40" fmla="*/ 401319010 w 67"/>
                  <a:gd name="T41" fmla="*/ 800857202 h 68"/>
                  <a:gd name="T42" fmla="*/ 0 w 67"/>
                  <a:gd name="T43" fmla="*/ 388652349 h 68"/>
                  <a:gd name="T44" fmla="*/ 188856409 w 67"/>
                  <a:gd name="T45" fmla="*/ 58886408 h 6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67" h="68">
                    <a:moveTo>
                      <a:pt x="16" y="5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6" y="6"/>
                      <a:pt x="1" y="23"/>
                      <a:pt x="15" y="37"/>
                    </a:cubicBezTo>
                    <a:cubicBezTo>
                      <a:pt x="22" y="43"/>
                      <a:pt x="27" y="37"/>
                      <a:pt x="27" y="37"/>
                    </a:cubicBezTo>
                    <a:cubicBezTo>
                      <a:pt x="32" y="30"/>
                      <a:pt x="27" y="20"/>
                      <a:pt x="27" y="20"/>
                    </a:cubicBezTo>
                    <a:cubicBezTo>
                      <a:pt x="26" y="16"/>
                      <a:pt x="21" y="14"/>
                      <a:pt x="21" y="14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8" y="11"/>
                      <a:pt x="31" y="15"/>
                      <a:pt x="31" y="15"/>
                    </a:cubicBezTo>
                    <a:cubicBezTo>
                      <a:pt x="31" y="11"/>
                      <a:pt x="28" y="7"/>
                      <a:pt x="28" y="7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7" y="11"/>
                      <a:pt x="37" y="15"/>
                      <a:pt x="37" y="15"/>
                    </a:cubicBezTo>
                    <a:cubicBezTo>
                      <a:pt x="39" y="12"/>
                      <a:pt x="43" y="10"/>
                      <a:pt x="43" y="10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3" y="15"/>
                      <a:pt x="40" y="20"/>
                      <a:pt x="40" y="20"/>
                    </a:cubicBezTo>
                    <a:cubicBezTo>
                      <a:pt x="38" y="23"/>
                      <a:pt x="37" y="32"/>
                      <a:pt x="40" y="37"/>
                    </a:cubicBezTo>
                    <a:cubicBezTo>
                      <a:pt x="45" y="43"/>
                      <a:pt x="52" y="37"/>
                      <a:pt x="52" y="37"/>
                    </a:cubicBezTo>
                    <a:cubicBezTo>
                      <a:pt x="67" y="24"/>
                      <a:pt x="51" y="6"/>
                      <a:pt x="51" y="6"/>
                    </a:cubicBezTo>
                    <a:cubicBezTo>
                      <a:pt x="50" y="5"/>
                      <a:pt x="51" y="5"/>
                      <a:pt x="51" y="5"/>
                    </a:cubicBezTo>
                    <a:cubicBezTo>
                      <a:pt x="58" y="10"/>
                      <a:pt x="67" y="17"/>
                      <a:pt x="67" y="34"/>
                    </a:cubicBezTo>
                    <a:cubicBezTo>
                      <a:pt x="67" y="53"/>
                      <a:pt x="53" y="68"/>
                      <a:pt x="34" y="68"/>
                    </a:cubicBezTo>
                    <a:cubicBezTo>
                      <a:pt x="15" y="68"/>
                      <a:pt x="0" y="52"/>
                      <a:pt x="0" y="33"/>
                    </a:cubicBezTo>
                    <a:cubicBezTo>
                      <a:pt x="1" y="22"/>
                      <a:pt x="6" y="12"/>
                      <a:pt x="1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1EEEF956-4D70-4F19-988E-75F8D9208C8B}"/>
              </a:ext>
            </a:extLst>
          </p:cNvPr>
          <p:cNvSpPr txBox="1"/>
          <p:nvPr/>
        </p:nvSpPr>
        <p:spPr>
          <a:xfrm>
            <a:off x="388942" y="381576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1C4B32A0-5E5C-494B-B596-B260F0A54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433" y="359611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E8EC3CE-8D24-4F71-B025-5A8EBF6B3840}"/>
              </a:ext>
            </a:extLst>
          </p:cNvPr>
          <p:cNvSpPr txBox="1"/>
          <p:nvPr/>
        </p:nvSpPr>
        <p:spPr>
          <a:xfrm>
            <a:off x="2035625" y="381576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FF38A249-F7F5-4C7B-B478-4C0CCFBA5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2116" y="359611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19F4366-AC95-4B72-9C70-35C985549992}"/>
              </a:ext>
            </a:extLst>
          </p:cNvPr>
          <p:cNvSpPr txBox="1"/>
          <p:nvPr/>
        </p:nvSpPr>
        <p:spPr>
          <a:xfrm>
            <a:off x="3586372" y="381856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D4C09F23-4B73-42FB-9CF3-708839853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2863" y="359890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1F07E03-B512-4CFC-964B-5FA5C21C1F7E}"/>
              </a:ext>
            </a:extLst>
          </p:cNvPr>
          <p:cNvSpPr txBox="1"/>
          <p:nvPr/>
        </p:nvSpPr>
        <p:spPr>
          <a:xfrm>
            <a:off x="5233055" y="381855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43728CD3-4542-43EE-A0C6-E38A06FB41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546" y="3598908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485121E-4F84-432C-8E11-1C1F188E29BB}"/>
              </a:ext>
            </a:extLst>
          </p:cNvPr>
          <p:cNvSpPr txBox="1"/>
          <p:nvPr/>
        </p:nvSpPr>
        <p:spPr>
          <a:xfrm>
            <a:off x="6879738" y="381576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7B6B6D4C-4D0C-40D3-8BF5-A1CD67A79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6229" y="359611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83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4F5311D-7E49-49B4-BFCB-4AD143BE50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6D9BECC-27FA-4D1A-82A9-31EADBFD7EBC}"/>
              </a:ext>
            </a:extLst>
          </p:cNvPr>
          <p:cNvSpPr txBox="1"/>
          <p:nvPr/>
        </p:nvSpPr>
        <p:spPr>
          <a:xfrm>
            <a:off x="570974" y="1422532"/>
            <a:ext cx="5202810" cy="4801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  <a:ea typeface="微软雅黑"/>
              </a:rPr>
              <a:t>The user can demonstrate on a projector or computer or print the it into a film to be used in a wider field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C2FC0D-82AF-4A1E-91A6-9B169407B690}"/>
              </a:ext>
            </a:extLst>
          </p:cNvPr>
          <p:cNvSpPr txBox="1"/>
          <p:nvPr/>
        </p:nvSpPr>
        <p:spPr>
          <a:xfrm>
            <a:off x="570973" y="760880"/>
            <a:ext cx="4544834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>
              <a:defRPr/>
            </a:pPr>
            <a:r>
              <a:rPr lang="zh-CN" altLang="en-US" sz="28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演讲结束，谢谢观看！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4642221-B394-44D0-8ADC-E6B37C4E24B2}"/>
              </a:ext>
            </a:extLst>
          </p:cNvPr>
          <p:cNvSpPr txBox="1"/>
          <p:nvPr/>
        </p:nvSpPr>
        <p:spPr>
          <a:xfrm>
            <a:off x="6205203" y="4015115"/>
            <a:ext cx="2698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Elephant" panose="02020904090505020303" pitchFamily="18" charset="0"/>
                <a:ea typeface="Adobe Gothic Std B" panose="020B0800000000000000" pitchFamily="34" charset="-128"/>
              </a:rPr>
              <a:t>2019</a:t>
            </a:r>
            <a:endParaRPr lang="zh-CN" altLang="en-US" sz="48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BD21D3F-803F-49E4-ACE1-8A851F09134F}"/>
              </a:ext>
            </a:extLst>
          </p:cNvPr>
          <p:cNvSpPr txBox="1"/>
          <p:nvPr/>
        </p:nvSpPr>
        <p:spPr>
          <a:xfrm>
            <a:off x="135746" y="2026068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</a:t>
            </a:r>
            <a:r>
              <a:rPr lang="zh-CN" altLang="en-US" sz="1000" b="1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：猪七爷素材</a:t>
            </a:r>
            <a:endParaRPr lang="zh-CN" altLang="en-US" sz="1000" b="1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650DCD7-F520-48A6-AA29-DB201561F79F}"/>
              </a:ext>
            </a:extLst>
          </p:cNvPr>
          <p:cNvSpPr txBox="1"/>
          <p:nvPr/>
        </p:nvSpPr>
        <p:spPr>
          <a:xfrm>
            <a:off x="1467759" y="2026896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部门：宣传部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21B319-81C9-4772-BD98-7042ABF319B4}"/>
              </a:ext>
            </a:extLst>
          </p:cNvPr>
          <p:cNvSpPr txBox="1"/>
          <p:nvPr/>
        </p:nvSpPr>
        <p:spPr>
          <a:xfrm>
            <a:off x="2986244" y="2026068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2019.9.9</a:t>
            </a:r>
            <a:endParaRPr lang="zh-CN" altLang="en-US" sz="1000" b="1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405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decel="48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5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F7D5DCE-7534-4C2D-8DDE-EDEDA70B0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0CC87B8-94E2-4B25-AB98-8EBA5AD4BB43}"/>
              </a:ext>
            </a:extLst>
          </p:cNvPr>
          <p:cNvSpPr/>
          <p:nvPr/>
        </p:nvSpPr>
        <p:spPr>
          <a:xfrm>
            <a:off x="1" y="823128"/>
            <a:ext cx="4968986" cy="3660529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B1A40D-79EF-4B7B-9AEE-4EB022000B43}"/>
              </a:ext>
            </a:extLst>
          </p:cNvPr>
          <p:cNvSpPr txBox="1"/>
          <p:nvPr/>
        </p:nvSpPr>
        <p:spPr>
          <a:xfrm>
            <a:off x="8302748" y="4637944"/>
            <a:ext cx="62169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2">
                    <a:lumMod val="10000"/>
                  </a:schemeClr>
                </a:solidFill>
                <a:latin typeface="Vivaldi" panose="03020602050506090804" pitchFamily="66" charset="0"/>
                <a:ea typeface="华文细黑" panose="02010600040101010101" charset="-122"/>
              </a:rPr>
              <a:t>01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8F37FF-3D62-4729-97C3-F4329A3DA4D3}"/>
              </a:ext>
            </a:extLst>
          </p:cNvPr>
          <p:cNvSpPr txBox="1"/>
          <p:nvPr/>
        </p:nvSpPr>
        <p:spPr>
          <a:xfrm>
            <a:off x="699636" y="1992642"/>
            <a:ext cx="265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 司 简 介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3349223-28DB-4A3A-986E-319EBEE9131D}"/>
              </a:ext>
            </a:extLst>
          </p:cNvPr>
          <p:cNvSpPr/>
          <p:nvPr/>
        </p:nvSpPr>
        <p:spPr>
          <a:xfrm>
            <a:off x="699636" y="257391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62CA7119-C360-4AD7-88FD-C94FB396C71F}"/>
              </a:ext>
            </a:extLst>
          </p:cNvPr>
          <p:cNvSpPr txBox="1">
            <a:spLocks/>
          </p:cNvSpPr>
          <p:nvPr/>
        </p:nvSpPr>
        <p:spPr>
          <a:xfrm>
            <a:off x="699636" y="2811453"/>
            <a:ext cx="3584982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0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E10E90-70B9-4EC6-A870-CA402CFEFA7D}"/>
              </a:ext>
            </a:extLst>
          </p:cNvPr>
          <p:cNvSpPr/>
          <p:nvPr/>
        </p:nvSpPr>
        <p:spPr>
          <a:xfrm rot="16200000">
            <a:off x="1138500" y="-799814"/>
            <a:ext cx="561996" cy="238615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064C5A-BB32-45C6-B623-024BFB6E671F}"/>
              </a:ext>
            </a:extLst>
          </p:cNvPr>
          <p:cNvSpPr txBox="1"/>
          <p:nvPr/>
        </p:nvSpPr>
        <p:spPr>
          <a:xfrm rot="16200000">
            <a:off x="1106594" y="-636288"/>
            <a:ext cx="615553" cy="2067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  <a:sym typeface="+mn-ea"/>
              </a:rPr>
              <a:t>PARE.01</a:t>
            </a:r>
          </a:p>
        </p:txBody>
      </p:sp>
    </p:spTree>
    <p:extLst>
      <p:ext uri="{BB962C8B-B14F-4D97-AF65-F5344CB8AC3E}">
        <p14:creationId xmlns:p14="http://schemas.microsoft.com/office/powerpoint/2010/main" val="55124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/>
      <p:bldP spid="13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089E3ED-E1DD-48F8-8A3A-32F7DC51C3DA}"/>
              </a:ext>
            </a:extLst>
          </p:cNvPr>
          <p:cNvSpPr txBox="1"/>
          <p:nvPr/>
        </p:nvSpPr>
        <p:spPr>
          <a:xfrm>
            <a:off x="148046" y="179156"/>
            <a:ext cx="36576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2F7D73-5586-4A55-9727-E90D64DB486D}"/>
              </a:ext>
            </a:extLst>
          </p:cNvPr>
          <p:cNvSpPr txBox="1"/>
          <p:nvPr/>
        </p:nvSpPr>
        <p:spPr>
          <a:xfrm>
            <a:off x="624539" y="179156"/>
            <a:ext cx="11666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23E3EAD-A8FB-4779-AFC1-3C6A5B640799}"/>
              </a:ext>
            </a:extLst>
          </p:cNvPr>
          <p:cNvSpPr/>
          <p:nvPr/>
        </p:nvSpPr>
        <p:spPr>
          <a:xfrm>
            <a:off x="1198735" y="171676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5" name="Group 897">
            <a:extLst>
              <a:ext uri="{FF2B5EF4-FFF2-40B4-BE49-F238E27FC236}">
                <a16:creationId xmlns:a16="http://schemas.microsoft.com/office/drawing/2014/main" id="{D7E1F81E-D9EC-4F38-A408-24D4B1E3CFA8}"/>
              </a:ext>
            </a:extLst>
          </p:cNvPr>
          <p:cNvGrpSpPr>
            <a:grpSpLocks/>
          </p:cNvGrpSpPr>
          <p:nvPr/>
        </p:nvGrpSpPr>
        <p:grpSpPr bwMode="auto">
          <a:xfrm>
            <a:off x="7616630" y="2962533"/>
            <a:ext cx="438863" cy="448624"/>
            <a:chOff x="7821918" y="3971761"/>
            <a:chExt cx="578338" cy="578338"/>
          </a:xfrm>
        </p:grpSpPr>
        <p:sp>
          <p:nvSpPr>
            <p:cNvPr id="6" name="Rounded Rectangle 898">
              <a:extLst>
                <a:ext uri="{FF2B5EF4-FFF2-40B4-BE49-F238E27FC236}">
                  <a16:creationId xmlns:a16="http://schemas.microsoft.com/office/drawing/2014/main" id="{DA1916A3-B623-46FF-9469-5EF5AED29AD5}"/>
                </a:ext>
              </a:extLst>
            </p:cNvPr>
            <p:cNvSpPr/>
            <p:nvPr/>
          </p:nvSpPr>
          <p:spPr bwMode="auto">
            <a:xfrm>
              <a:off x="7821918" y="3971761"/>
              <a:ext cx="578338" cy="578338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7" name="Group 899">
              <a:extLst>
                <a:ext uri="{FF2B5EF4-FFF2-40B4-BE49-F238E27FC236}">
                  <a16:creationId xmlns:a16="http://schemas.microsoft.com/office/drawing/2014/main" id="{FD08C43A-751A-4B79-8BA2-D4461B54D0E8}"/>
                </a:ext>
              </a:extLst>
            </p:cNvPr>
            <p:cNvGrpSpPr/>
            <p:nvPr/>
          </p:nvGrpSpPr>
          <p:grpSpPr bwMode="auto">
            <a:xfrm>
              <a:off x="8021781" y="4146540"/>
              <a:ext cx="179536" cy="237828"/>
              <a:chOff x="8235951" y="2905126"/>
              <a:chExt cx="244475" cy="323850"/>
            </a:xfrm>
            <a:solidFill>
              <a:schemeClr val="bg1"/>
            </a:solidFill>
          </p:grpSpPr>
          <p:sp>
            <p:nvSpPr>
              <p:cNvPr id="8" name="Freeform 121">
                <a:extLst>
                  <a:ext uri="{FF2B5EF4-FFF2-40B4-BE49-F238E27FC236}">
                    <a16:creationId xmlns:a16="http://schemas.microsoft.com/office/drawing/2014/main" id="{732BACE3-3CAC-4AD2-8EC4-015868C5DE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022601"/>
                <a:ext cx="131763" cy="11113"/>
              </a:xfrm>
              <a:custGeom>
                <a:avLst/>
                <a:gdLst>
                  <a:gd name="T0" fmla="*/ 33 w 35"/>
                  <a:gd name="T1" fmla="*/ 0 h 3"/>
                  <a:gd name="T2" fmla="*/ 1 w 35"/>
                  <a:gd name="T3" fmla="*/ 0 h 3"/>
                  <a:gd name="T4" fmla="*/ 0 w 35"/>
                  <a:gd name="T5" fmla="*/ 1 h 3"/>
                  <a:gd name="T6" fmla="*/ 1 w 35"/>
                  <a:gd name="T7" fmla="*/ 3 h 3"/>
                  <a:gd name="T8" fmla="*/ 33 w 35"/>
                  <a:gd name="T9" fmla="*/ 3 h 3"/>
                  <a:gd name="T10" fmla="*/ 35 w 35"/>
                  <a:gd name="T11" fmla="*/ 1 h 3"/>
                  <a:gd name="T12" fmla="*/ 33 w 3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5" y="2"/>
                      <a:pt x="35" y="1"/>
                    </a:cubicBezTo>
                    <a:cubicBezTo>
                      <a:pt x="35" y="0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9" name="Freeform 122">
                <a:extLst>
                  <a:ext uri="{FF2B5EF4-FFF2-40B4-BE49-F238E27FC236}">
                    <a16:creationId xmlns:a16="http://schemas.microsoft.com/office/drawing/2014/main" id="{0E7D63E3-6212-4473-AC75-8845EA5F2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060701"/>
                <a:ext cx="131763" cy="11113"/>
              </a:xfrm>
              <a:custGeom>
                <a:avLst/>
                <a:gdLst>
                  <a:gd name="T0" fmla="*/ 33 w 35"/>
                  <a:gd name="T1" fmla="*/ 0 h 3"/>
                  <a:gd name="T2" fmla="*/ 1 w 35"/>
                  <a:gd name="T3" fmla="*/ 0 h 3"/>
                  <a:gd name="T4" fmla="*/ 0 w 35"/>
                  <a:gd name="T5" fmla="*/ 1 h 3"/>
                  <a:gd name="T6" fmla="*/ 1 w 35"/>
                  <a:gd name="T7" fmla="*/ 3 h 3"/>
                  <a:gd name="T8" fmla="*/ 33 w 35"/>
                  <a:gd name="T9" fmla="*/ 3 h 3"/>
                  <a:gd name="T10" fmla="*/ 35 w 35"/>
                  <a:gd name="T11" fmla="*/ 1 h 3"/>
                  <a:gd name="T12" fmla="*/ 33 w 3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5" y="2"/>
                      <a:pt x="35" y="1"/>
                    </a:cubicBezTo>
                    <a:cubicBezTo>
                      <a:pt x="35" y="0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0" name="Freeform 123">
                <a:extLst>
                  <a:ext uri="{FF2B5EF4-FFF2-40B4-BE49-F238E27FC236}">
                    <a16:creationId xmlns:a16="http://schemas.microsoft.com/office/drawing/2014/main" id="{7CF77383-E9D8-44F9-806E-02D685718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094038"/>
                <a:ext cx="131763" cy="14288"/>
              </a:xfrm>
              <a:custGeom>
                <a:avLst/>
                <a:gdLst>
                  <a:gd name="T0" fmla="*/ 33 w 35"/>
                  <a:gd name="T1" fmla="*/ 0 h 4"/>
                  <a:gd name="T2" fmla="*/ 1 w 35"/>
                  <a:gd name="T3" fmla="*/ 0 h 4"/>
                  <a:gd name="T4" fmla="*/ 0 w 35"/>
                  <a:gd name="T5" fmla="*/ 2 h 4"/>
                  <a:gd name="T6" fmla="*/ 1 w 35"/>
                  <a:gd name="T7" fmla="*/ 4 h 4"/>
                  <a:gd name="T8" fmla="*/ 33 w 35"/>
                  <a:gd name="T9" fmla="*/ 4 h 4"/>
                  <a:gd name="T10" fmla="*/ 35 w 35"/>
                  <a:gd name="T11" fmla="*/ 2 h 4"/>
                  <a:gd name="T12" fmla="*/ 33 w 3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1" name="Freeform 124">
                <a:extLst>
                  <a:ext uri="{FF2B5EF4-FFF2-40B4-BE49-F238E27FC236}">
                    <a16:creationId xmlns:a16="http://schemas.microsoft.com/office/drawing/2014/main" id="{D0412580-A3B8-4AB7-9B1C-724FA55C8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132138"/>
                <a:ext cx="131763" cy="14288"/>
              </a:xfrm>
              <a:custGeom>
                <a:avLst/>
                <a:gdLst>
                  <a:gd name="T0" fmla="*/ 33 w 35"/>
                  <a:gd name="T1" fmla="*/ 0 h 4"/>
                  <a:gd name="T2" fmla="*/ 1 w 35"/>
                  <a:gd name="T3" fmla="*/ 0 h 4"/>
                  <a:gd name="T4" fmla="*/ 0 w 35"/>
                  <a:gd name="T5" fmla="*/ 2 h 4"/>
                  <a:gd name="T6" fmla="*/ 1 w 35"/>
                  <a:gd name="T7" fmla="*/ 4 h 4"/>
                  <a:gd name="T8" fmla="*/ 33 w 35"/>
                  <a:gd name="T9" fmla="*/ 4 h 4"/>
                  <a:gd name="T10" fmla="*/ 35 w 35"/>
                  <a:gd name="T11" fmla="*/ 2 h 4"/>
                  <a:gd name="T12" fmla="*/ 33 w 3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2" name="Freeform 125">
                <a:extLst>
                  <a:ext uri="{FF2B5EF4-FFF2-40B4-BE49-F238E27FC236}">
                    <a16:creationId xmlns:a16="http://schemas.microsoft.com/office/drawing/2014/main" id="{17262480-B139-4DF0-A9D7-8B0752A3E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5951" y="2916238"/>
                <a:ext cx="244475" cy="312738"/>
              </a:xfrm>
              <a:custGeom>
                <a:avLst/>
                <a:gdLst>
                  <a:gd name="T0" fmla="*/ 60 w 65"/>
                  <a:gd name="T1" fmla="*/ 0 h 83"/>
                  <a:gd name="T2" fmla="*/ 46 w 65"/>
                  <a:gd name="T3" fmla="*/ 0 h 83"/>
                  <a:gd name="T4" fmla="*/ 46 w 65"/>
                  <a:gd name="T5" fmla="*/ 8 h 83"/>
                  <a:gd name="T6" fmla="*/ 57 w 65"/>
                  <a:gd name="T7" fmla="*/ 8 h 83"/>
                  <a:gd name="T8" fmla="*/ 57 w 65"/>
                  <a:gd name="T9" fmla="*/ 14 h 83"/>
                  <a:gd name="T10" fmla="*/ 57 w 65"/>
                  <a:gd name="T11" fmla="*/ 75 h 83"/>
                  <a:gd name="T12" fmla="*/ 8 w 65"/>
                  <a:gd name="T13" fmla="*/ 75 h 83"/>
                  <a:gd name="T14" fmla="*/ 8 w 65"/>
                  <a:gd name="T15" fmla="*/ 8 h 83"/>
                  <a:gd name="T16" fmla="*/ 19 w 65"/>
                  <a:gd name="T17" fmla="*/ 8 h 83"/>
                  <a:gd name="T18" fmla="*/ 19 w 65"/>
                  <a:gd name="T19" fmla="*/ 0 h 83"/>
                  <a:gd name="T20" fmla="*/ 5 w 65"/>
                  <a:gd name="T21" fmla="*/ 0 h 83"/>
                  <a:gd name="T22" fmla="*/ 0 w 65"/>
                  <a:gd name="T23" fmla="*/ 4 h 83"/>
                  <a:gd name="T24" fmla="*/ 0 w 65"/>
                  <a:gd name="T25" fmla="*/ 79 h 83"/>
                  <a:gd name="T26" fmla="*/ 5 w 65"/>
                  <a:gd name="T27" fmla="*/ 83 h 83"/>
                  <a:gd name="T28" fmla="*/ 60 w 65"/>
                  <a:gd name="T29" fmla="*/ 83 h 83"/>
                  <a:gd name="T30" fmla="*/ 65 w 65"/>
                  <a:gd name="T31" fmla="*/ 79 h 83"/>
                  <a:gd name="T32" fmla="*/ 65 w 65"/>
                  <a:gd name="T33" fmla="*/ 4 h 83"/>
                  <a:gd name="T34" fmla="*/ 60 w 65"/>
                  <a:gd name="T3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83">
                    <a:moveTo>
                      <a:pt x="60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2" y="83"/>
                      <a:pt x="5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3" y="83"/>
                      <a:pt x="65" y="81"/>
                      <a:pt x="65" y="79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0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3" name="Freeform 126">
                <a:extLst>
                  <a:ext uri="{FF2B5EF4-FFF2-40B4-BE49-F238E27FC236}">
                    <a16:creationId xmlns:a16="http://schemas.microsoft.com/office/drawing/2014/main" id="{80F98702-0DAF-408F-A261-A2CEEB42A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9613" y="2924176"/>
                <a:ext cx="55563" cy="22225"/>
              </a:xfrm>
              <a:custGeom>
                <a:avLst/>
                <a:gdLst>
                  <a:gd name="T0" fmla="*/ 15 w 15"/>
                  <a:gd name="T1" fmla="*/ 1 h 6"/>
                  <a:gd name="T2" fmla="*/ 15 w 15"/>
                  <a:gd name="T3" fmla="*/ 0 h 6"/>
                  <a:gd name="T4" fmla="*/ 14 w 15"/>
                  <a:gd name="T5" fmla="*/ 0 h 6"/>
                  <a:gd name="T6" fmla="*/ 1 w 15"/>
                  <a:gd name="T7" fmla="*/ 0 h 6"/>
                  <a:gd name="T8" fmla="*/ 0 w 15"/>
                  <a:gd name="T9" fmla="*/ 0 h 6"/>
                  <a:gd name="T10" fmla="*/ 0 w 15"/>
                  <a:gd name="T11" fmla="*/ 1 h 6"/>
                  <a:gd name="T12" fmla="*/ 0 w 15"/>
                  <a:gd name="T13" fmla="*/ 6 h 6"/>
                  <a:gd name="T14" fmla="*/ 15 w 15"/>
                  <a:gd name="T15" fmla="*/ 6 h 6"/>
                  <a:gd name="T16" fmla="*/ 15 w 15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6">
                    <a:moveTo>
                      <a:pt x="15" y="1"/>
                    </a:move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1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4" name="Freeform 127">
                <a:extLst>
                  <a:ext uri="{FF2B5EF4-FFF2-40B4-BE49-F238E27FC236}">
                    <a16:creationId xmlns:a16="http://schemas.microsoft.com/office/drawing/2014/main" id="{5E97DC1B-4DB4-41A1-A221-2437C24E00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0563" y="2905126"/>
                <a:ext cx="93663" cy="60325"/>
              </a:xfrm>
              <a:custGeom>
                <a:avLst/>
                <a:gdLst>
                  <a:gd name="T0" fmla="*/ 4 w 25"/>
                  <a:gd name="T1" fmla="*/ 16 h 16"/>
                  <a:gd name="T2" fmla="*/ 21 w 25"/>
                  <a:gd name="T3" fmla="*/ 16 h 16"/>
                  <a:gd name="T4" fmla="*/ 24 w 25"/>
                  <a:gd name="T5" fmla="*/ 15 h 16"/>
                  <a:gd name="T6" fmla="*/ 25 w 25"/>
                  <a:gd name="T7" fmla="*/ 13 h 16"/>
                  <a:gd name="T8" fmla="*/ 25 w 25"/>
                  <a:gd name="T9" fmla="*/ 2 h 16"/>
                  <a:gd name="T10" fmla="*/ 24 w 25"/>
                  <a:gd name="T11" fmla="*/ 1 h 16"/>
                  <a:gd name="T12" fmla="*/ 21 w 25"/>
                  <a:gd name="T13" fmla="*/ 0 h 16"/>
                  <a:gd name="T14" fmla="*/ 4 w 25"/>
                  <a:gd name="T15" fmla="*/ 0 h 16"/>
                  <a:gd name="T16" fmla="*/ 1 w 25"/>
                  <a:gd name="T17" fmla="*/ 1 h 16"/>
                  <a:gd name="T18" fmla="*/ 0 w 25"/>
                  <a:gd name="T19" fmla="*/ 2 h 16"/>
                  <a:gd name="T20" fmla="*/ 0 w 25"/>
                  <a:gd name="T21" fmla="*/ 13 h 16"/>
                  <a:gd name="T22" fmla="*/ 1 w 25"/>
                  <a:gd name="T23" fmla="*/ 15 h 16"/>
                  <a:gd name="T24" fmla="*/ 4 w 25"/>
                  <a:gd name="T25" fmla="*/ 16 h 16"/>
                  <a:gd name="T26" fmla="*/ 3 w 25"/>
                  <a:gd name="T27" fmla="*/ 6 h 16"/>
                  <a:gd name="T28" fmla="*/ 4 w 25"/>
                  <a:gd name="T29" fmla="*/ 4 h 16"/>
                  <a:gd name="T30" fmla="*/ 4 w 25"/>
                  <a:gd name="T31" fmla="*/ 4 h 16"/>
                  <a:gd name="T32" fmla="*/ 6 w 25"/>
                  <a:gd name="T33" fmla="*/ 3 h 16"/>
                  <a:gd name="T34" fmla="*/ 19 w 25"/>
                  <a:gd name="T35" fmla="*/ 3 h 16"/>
                  <a:gd name="T36" fmla="*/ 21 w 25"/>
                  <a:gd name="T37" fmla="*/ 4 h 16"/>
                  <a:gd name="T38" fmla="*/ 21 w 25"/>
                  <a:gd name="T39" fmla="*/ 4 h 16"/>
                  <a:gd name="T40" fmla="*/ 22 w 25"/>
                  <a:gd name="T41" fmla="*/ 6 h 16"/>
                  <a:gd name="T42" fmla="*/ 22 w 25"/>
                  <a:gd name="T43" fmla="*/ 9 h 16"/>
                  <a:gd name="T44" fmla="*/ 21 w 25"/>
                  <a:gd name="T45" fmla="*/ 11 h 16"/>
                  <a:gd name="T46" fmla="*/ 19 w 25"/>
                  <a:gd name="T47" fmla="*/ 12 h 16"/>
                  <a:gd name="T48" fmla="*/ 6 w 25"/>
                  <a:gd name="T49" fmla="*/ 12 h 16"/>
                  <a:gd name="T50" fmla="*/ 4 w 25"/>
                  <a:gd name="T51" fmla="*/ 11 h 16"/>
                  <a:gd name="T52" fmla="*/ 3 w 25"/>
                  <a:gd name="T53" fmla="*/ 9 h 16"/>
                  <a:gd name="T54" fmla="*/ 3 w 25"/>
                  <a:gd name="T55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" h="16">
                    <a:moveTo>
                      <a:pt x="4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4" y="1"/>
                      <a:pt x="24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6"/>
                      <a:pt x="3" y="16"/>
                      <a:pt x="4" y="16"/>
                    </a:cubicBezTo>
                    <a:close/>
                    <a:moveTo>
                      <a:pt x="3" y="6"/>
                    </a:moveTo>
                    <a:cubicBezTo>
                      <a:pt x="3" y="5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2" y="5"/>
                      <a:pt x="22" y="6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10"/>
                      <a:pt x="21" y="11"/>
                      <a:pt x="21" y="11"/>
                    </a:cubicBezTo>
                    <a:cubicBezTo>
                      <a:pt x="20" y="12"/>
                      <a:pt x="20" y="12"/>
                      <a:pt x="19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4" y="11"/>
                    </a:cubicBezTo>
                    <a:cubicBezTo>
                      <a:pt x="4" y="11"/>
                      <a:pt x="3" y="10"/>
                      <a:pt x="3" y="9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5" name="Freeform 128">
                <a:extLst>
                  <a:ext uri="{FF2B5EF4-FFF2-40B4-BE49-F238E27FC236}">
                    <a16:creationId xmlns:a16="http://schemas.microsoft.com/office/drawing/2014/main" id="{74539405-A748-45C5-9B7F-9D20BC8FC2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1513" y="3165476"/>
                <a:ext cx="131763" cy="11113"/>
              </a:xfrm>
              <a:custGeom>
                <a:avLst/>
                <a:gdLst>
                  <a:gd name="T0" fmla="*/ 33 w 35"/>
                  <a:gd name="T1" fmla="*/ 0 h 3"/>
                  <a:gd name="T2" fmla="*/ 1 w 35"/>
                  <a:gd name="T3" fmla="*/ 0 h 3"/>
                  <a:gd name="T4" fmla="*/ 0 w 35"/>
                  <a:gd name="T5" fmla="*/ 2 h 3"/>
                  <a:gd name="T6" fmla="*/ 1 w 35"/>
                  <a:gd name="T7" fmla="*/ 3 h 3"/>
                  <a:gd name="T8" fmla="*/ 33 w 35"/>
                  <a:gd name="T9" fmla="*/ 3 h 3"/>
                  <a:gd name="T10" fmla="*/ 35 w 35"/>
                  <a:gd name="T11" fmla="*/ 2 h 3"/>
                  <a:gd name="T12" fmla="*/ 33 w 3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Group 908">
            <a:extLst>
              <a:ext uri="{FF2B5EF4-FFF2-40B4-BE49-F238E27FC236}">
                <a16:creationId xmlns:a16="http://schemas.microsoft.com/office/drawing/2014/main" id="{0AA38AF2-3702-4E17-B266-6D492F698871}"/>
              </a:ext>
            </a:extLst>
          </p:cNvPr>
          <p:cNvGrpSpPr>
            <a:grpSpLocks/>
          </p:cNvGrpSpPr>
          <p:nvPr/>
        </p:nvGrpSpPr>
        <p:grpSpPr bwMode="auto">
          <a:xfrm>
            <a:off x="7616630" y="1262681"/>
            <a:ext cx="438863" cy="447394"/>
            <a:chOff x="5831068" y="3539768"/>
            <a:chExt cx="720966" cy="720966"/>
          </a:xfrm>
        </p:grpSpPr>
        <p:sp>
          <p:nvSpPr>
            <p:cNvPr id="17" name="Rounded Rectangle 909">
              <a:extLst>
                <a:ext uri="{FF2B5EF4-FFF2-40B4-BE49-F238E27FC236}">
                  <a16:creationId xmlns:a16="http://schemas.microsoft.com/office/drawing/2014/main" id="{AD46FAEE-9A5D-4C15-8E7D-8E5DB61C1057}"/>
                </a:ext>
              </a:extLst>
            </p:cNvPr>
            <p:cNvSpPr/>
            <p:nvPr/>
          </p:nvSpPr>
          <p:spPr>
            <a:xfrm>
              <a:off x="5831068" y="3539768"/>
              <a:ext cx="720966" cy="720966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Freeform 71">
              <a:extLst>
                <a:ext uri="{FF2B5EF4-FFF2-40B4-BE49-F238E27FC236}">
                  <a16:creationId xmlns:a16="http://schemas.microsoft.com/office/drawing/2014/main" id="{F1C25ECA-0847-49DA-875D-6115FC5CF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9950" y="3731893"/>
              <a:ext cx="223203" cy="336715"/>
            </a:xfrm>
            <a:custGeom>
              <a:avLst/>
              <a:gdLst>
                <a:gd name="T0" fmla="*/ 279737693 w 48"/>
                <a:gd name="T1" fmla="*/ 1264102415 h 73"/>
                <a:gd name="T2" fmla="*/ 774664292 w 48"/>
                <a:gd name="T3" fmla="*/ 1264102415 h 73"/>
                <a:gd name="T4" fmla="*/ 774664292 w 48"/>
                <a:gd name="T5" fmla="*/ 1264102415 h 73"/>
                <a:gd name="T6" fmla="*/ 796179008 w 48"/>
                <a:gd name="T7" fmla="*/ 1264102415 h 73"/>
                <a:gd name="T8" fmla="*/ 817698362 w 48"/>
                <a:gd name="T9" fmla="*/ 1221253918 h 73"/>
                <a:gd name="T10" fmla="*/ 516441315 w 48"/>
                <a:gd name="T11" fmla="*/ 878442796 h 73"/>
                <a:gd name="T12" fmla="*/ 236703622 w 48"/>
                <a:gd name="T13" fmla="*/ 1221253918 h 73"/>
                <a:gd name="T14" fmla="*/ 236703622 w 48"/>
                <a:gd name="T15" fmla="*/ 1264102415 h 73"/>
                <a:gd name="T16" fmla="*/ 279737693 w 48"/>
                <a:gd name="T17" fmla="*/ 1264102415 h 73"/>
                <a:gd name="T18" fmla="*/ 279737693 w 48"/>
                <a:gd name="T19" fmla="*/ 1264102415 h 73"/>
                <a:gd name="T20" fmla="*/ 946809851 w 48"/>
                <a:gd name="T21" fmla="*/ 235678307 h 73"/>
                <a:gd name="T22" fmla="*/ 1032882630 w 48"/>
                <a:gd name="T23" fmla="*/ 149976684 h 73"/>
                <a:gd name="T24" fmla="*/ 1032882630 w 48"/>
                <a:gd name="T25" fmla="*/ 107128186 h 73"/>
                <a:gd name="T26" fmla="*/ 946809851 w 48"/>
                <a:gd name="T27" fmla="*/ 0 h 73"/>
                <a:gd name="T28" fmla="*/ 107592134 w 48"/>
                <a:gd name="T29" fmla="*/ 0 h 73"/>
                <a:gd name="T30" fmla="*/ 0 w 48"/>
                <a:gd name="T31" fmla="*/ 107128186 h 73"/>
                <a:gd name="T32" fmla="*/ 0 w 48"/>
                <a:gd name="T33" fmla="*/ 149976684 h 73"/>
                <a:gd name="T34" fmla="*/ 86072779 w 48"/>
                <a:gd name="T35" fmla="*/ 235678307 h 73"/>
                <a:gd name="T36" fmla="*/ 946809851 w 48"/>
                <a:gd name="T37" fmla="*/ 235678307 h 73"/>
                <a:gd name="T38" fmla="*/ 860737071 w 48"/>
                <a:gd name="T39" fmla="*/ 278531433 h 73"/>
                <a:gd name="T40" fmla="*/ 946809851 w 48"/>
                <a:gd name="T41" fmla="*/ 278531433 h 73"/>
                <a:gd name="T42" fmla="*/ 667072158 w 48"/>
                <a:gd name="T43" fmla="*/ 771319238 h 73"/>
                <a:gd name="T44" fmla="*/ 946809851 w 48"/>
                <a:gd name="T45" fmla="*/ 1264102415 h 73"/>
                <a:gd name="T46" fmla="*/ 860737071 w 48"/>
                <a:gd name="T47" fmla="*/ 1264102415 h 73"/>
                <a:gd name="T48" fmla="*/ 559480024 w 48"/>
                <a:gd name="T49" fmla="*/ 814167736 h 73"/>
                <a:gd name="T50" fmla="*/ 537960670 w 48"/>
                <a:gd name="T51" fmla="*/ 771319238 h 73"/>
                <a:gd name="T52" fmla="*/ 559480024 w 48"/>
                <a:gd name="T53" fmla="*/ 749892675 h 73"/>
                <a:gd name="T54" fmla="*/ 559480024 w 48"/>
                <a:gd name="T55" fmla="*/ 749892675 h 73"/>
                <a:gd name="T56" fmla="*/ 860737071 w 48"/>
                <a:gd name="T57" fmla="*/ 278531433 h 73"/>
                <a:gd name="T58" fmla="*/ 86072779 w 48"/>
                <a:gd name="T59" fmla="*/ 1306955541 h 73"/>
                <a:gd name="T60" fmla="*/ 0 w 48"/>
                <a:gd name="T61" fmla="*/ 1414083727 h 73"/>
                <a:gd name="T62" fmla="*/ 0 w 48"/>
                <a:gd name="T63" fmla="*/ 1456932225 h 73"/>
                <a:gd name="T64" fmla="*/ 107592134 w 48"/>
                <a:gd name="T65" fmla="*/ 1564060411 h 73"/>
                <a:gd name="T66" fmla="*/ 946809851 w 48"/>
                <a:gd name="T67" fmla="*/ 1564060411 h 73"/>
                <a:gd name="T68" fmla="*/ 1032882630 w 48"/>
                <a:gd name="T69" fmla="*/ 1456932225 h 73"/>
                <a:gd name="T70" fmla="*/ 1032882630 w 48"/>
                <a:gd name="T71" fmla="*/ 1414083727 h 73"/>
                <a:gd name="T72" fmla="*/ 946809851 w 48"/>
                <a:gd name="T73" fmla="*/ 1306955541 h 73"/>
                <a:gd name="T74" fmla="*/ 86072779 w 48"/>
                <a:gd name="T75" fmla="*/ 1306955541 h 73"/>
                <a:gd name="T76" fmla="*/ 172145559 w 48"/>
                <a:gd name="T77" fmla="*/ 1264102415 h 73"/>
                <a:gd name="T78" fmla="*/ 86072779 w 48"/>
                <a:gd name="T79" fmla="*/ 1264102415 h 73"/>
                <a:gd name="T80" fmla="*/ 387329827 w 48"/>
                <a:gd name="T81" fmla="*/ 771319238 h 73"/>
                <a:gd name="T82" fmla="*/ 86072779 w 48"/>
                <a:gd name="T83" fmla="*/ 278531433 h 73"/>
                <a:gd name="T84" fmla="*/ 172145559 w 48"/>
                <a:gd name="T85" fmla="*/ 278531433 h 73"/>
                <a:gd name="T86" fmla="*/ 473402606 w 48"/>
                <a:gd name="T87" fmla="*/ 749892675 h 73"/>
                <a:gd name="T88" fmla="*/ 516441315 w 48"/>
                <a:gd name="T89" fmla="*/ 792741173 h 73"/>
                <a:gd name="T90" fmla="*/ 473402606 w 48"/>
                <a:gd name="T91" fmla="*/ 814167736 h 73"/>
                <a:gd name="T92" fmla="*/ 172145559 w 48"/>
                <a:gd name="T93" fmla="*/ 1264102415 h 7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9" name="Group 911">
            <a:extLst>
              <a:ext uri="{FF2B5EF4-FFF2-40B4-BE49-F238E27FC236}">
                <a16:creationId xmlns:a16="http://schemas.microsoft.com/office/drawing/2014/main" id="{54850FC4-F5CB-4AB8-BBFA-874B5443DD53}"/>
              </a:ext>
            </a:extLst>
          </p:cNvPr>
          <p:cNvGrpSpPr>
            <a:grpSpLocks/>
          </p:cNvGrpSpPr>
          <p:nvPr/>
        </p:nvGrpSpPr>
        <p:grpSpPr bwMode="auto">
          <a:xfrm>
            <a:off x="5579822" y="1262681"/>
            <a:ext cx="437661" cy="447394"/>
            <a:chOff x="796389" y="3934115"/>
            <a:chExt cx="578338" cy="578338"/>
          </a:xfrm>
        </p:grpSpPr>
        <p:sp>
          <p:nvSpPr>
            <p:cNvPr id="20" name="Rounded Rectangle 912">
              <a:extLst>
                <a:ext uri="{FF2B5EF4-FFF2-40B4-BE49-F238E27FC236}">
                  <a16:creationId xmlns:a16="http://schemas.microsoft.com/office/drawing/2014/main" id="{300208E2-FDF1-4B42-A0F8-D1F930803F06}"/>
                </a:ext>
              </a:extLst>
            </p:cNvPr>
            <p:cNvSpPr/>
            <p:nvPr/>
          </p:nvSpPr>
          <p:spPr bwMode="auto">
            <a:xfrm>
              <a:off x="796389" y="3934115"/>
              <a:ext cx="578338" cy="5783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grpSp>
          <p:nvGrpSpPr>
            <p:cNvPr id="21" name="Group 913">
              <a:extLst>
                <a:ext uri="{FF2B5EF4-FFF2-40B4-BE49-F238E27FC236}">
                  <a16:creationId xmlns:a16="http://schemas.microsoft.com/office/drawing/2014/main" id="{A17D9FE4-5626-4287-BC44-048BA1B027A1}"/>
                </a:ext>
              </a:extLst>
            </p:cNvPr>
            <p:cNvGrpSpPr/>
            <p:nvPr/>
          </p:nvGrpSpPr>
          <p:grpSpPr>
            <a:xfrm>
              <a:off x="926474" y="4055378"/>
              <a:ext cx="316999" cy="317541"/>
              <a:chOff x="7275629" y="3973834"/>
              <a:chExt cx="464344" cy="465138"/>
            </a:xfrm>
            <a:solidFill>
              <a:schemeClr val="bg1"/>
            </a:solidFill>
          </p:grpSpPr>
          <p:sp>
            <p:nvSpPr>
              <p:cNvPr id="22" name="AutoShape 37">
                <a:extLst>
                  <a:ext uri="{FF2B5EF4-FFF2-40B4-BE49-F238E27FC236}">
                    <a16:creationId xmlns:a16="http://schemas.microsoft.com/office/drawing/2014/main" id="{E75A41D9-B3DE-4886-BB4F-92E656B59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23" name="AutoShape 38">
                <a:extLst>
                  <a:ext uri="{FF2B5EF4-FFF2-40B4-BE49-F238E27FC236}">
                    <a16:creationId xmlns:a16="http://schemas.microsoft.com/office/drawing/2014/main" id="{1A5D1CE7-BE53-48A0-8B44-5076CA765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24" name="AutoShape 39">
                <a:extLst>
                  <a:ext uri="{FF2B5EF4-FFF2-40B4-BE49-F238E27FC236}">
                    <a16:creationId xmlns:a16="http://schemas.microsoft.com/office/drawing/2014/main" id="{77E3CF6E-0832-4CDB-BDF4-02D0ACE2C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25" name="AutoShape 40">
                <a:extLst>
                  <a:ext uri="{FF2B5EF4-FFF2-40B4-BE49-F238E27FC236}">
                    <a16:creationId xmlns:a16="http://schemas.microsoft.com/office/drawing/2014/main" id="{F867825A-33C6-45A4-89B1-BF060E2A3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26" name="AutoShape 41">
                <a:extLst>
                  <a:ext uri="{FF2B5EF4-FFF2-40B4-BE49-F238E27FC236}">
                    <a16:creationId xmlns:a16="http://schemas.microsoft.com/office/drawing/2014/main" id="{B6A92E2B-056E-4DFD-B60F-097040CFA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27" name="AutoShape 42">
                <a:extLst>
                  <a:ext uri="{FF2B5EF4-FFF2-40B4-BE49-F238E27FC236}">
                    <a16:creationId xmlns:a16="http://schemas.microsoft.com/office/drawing/2014/main" id="{DB328717-4A55-4479-ADF5-60936FE14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Group 920">
            <a:extLst>
              <a:ext uri="{FF2B5EF4-FFF2-40B4-BE49-F238E27FC236}">
                <a16:creationId xmlns:a16="http://schemas.microsoft.com/office/drawing/2014/main" id="{AF82FD97-4DF8-4A07-BDF6-C376B883F35D}"/>
              </a:ext>
            </a:extLst>
          </p:cNvPr>
          <p:cNvGrpSpPr>
            <a:grpSpLocks/>
          </p:cNvGrpSpPr>
          <p:nvPr/>
        </p:nvGrpSpPr>
        <p:grpSpPr bwMode="auto">
          <a:xfrm>
            <a:off x="5579822" y="2972366"/>
            <a:ext cx="437661" cy="447394"/>
            <a:chOff x="796389" y="4708629"/>
            <a:chExt cx="578338" cy="578338"/>
          </a:xfrm>
        </p:grpSpPr>
        <p:sp>
          <p:nvSpPr>
            <p:cNvPr id="29" name="Rounded Rectangle 921">
              <a:extLst>
                <a:ext uri="{FF2B5EF4-FFF2-40B4-BE49-F238E27FC236}">
                  <a16:creationId xmlns:a16="http://schemas.microsoft.com/office/drawing/2014/main" id="{C84C45E7-77FA-4E49-9F49-7DA30D361C34}"/>
                </a:ext>
              </a:extLst>
            </p:cNvPr>
            <p:cNvSpPr/>
            <p:nvPr/>
          </p:nvSpPr>
          <p:spPr bwMode="auto">
            <a:xfrm>
              <a:off x="796389" y="4708629"/>
              <a:ext cx="578338" cy="578338"/>
            </a:xfrm>
            <a:prstGeom prst="roundRect">
              <a:avLst/>
            </a:prstGeom>
            <a:solidFill>
              <a:srgbClr val="73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30" name="Freeform 922">
              <a:extLst>
                <a:ext uri="{FF2B5EF4-FFF2-40B4-BE49-F238E27FC236}">
                  <a16:creationId xmlns:a16="http://schemas.microsoft.com/office/drawing/2014/main" id="{EBB7014E-F607-47F7-AEDE-D7AB631B1D1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58451" y="4856392"/>
              <a:ext cx="212905" cy="258981"/>
            </a:xfrm>
            <a:custGeom>
              <a:avLst/>
              <a:gdLst>
                <a:gd name="T0" fmla="*/ 0 w 77"/>
                <a:gd name="T1" fmla="*/ 236390 h 93"/>
                <a:gd name="T2" fmla="*/ 83221 w 77"/>
                <a:gd name="T3" fmla="*/ 55621 h 93"/>
                <a:gd name="T4" fmla="*/ 105413 w 77"/>
                <a:gd name="T5" fmla="*/ 72307 h 93"/>
                <a:gd name="T6" fmla="*/ 108188 w 77"/>
                <a:gd name="T7" fmla="*/ 75088 h 93"/>
                <a:gd name="T8" fmla="*/ 108188 w 77"/>
                <a:gd name="T9" fmla="*/ 75088 h 93"/>
                <a:gd name="T10" fmla="*/ 110962 w 77"/>
                <a:gd name="T11" fmla="*/ 75088 h 93"/>
                <a:gd name="T12" fmla="*/ 110962 w 77"/>
                <a:gd name="T13" fmla="*/ 77870 h 93"/>
                <a:gd name="T14" fmla="*/ 110962 w 77"/>
                <a:gd name="T15" fmla="*/ 77870 h 93"/>
                <a:gd name="T16" fmla="*/ 113736 w 77"/>
                <a:gd name="T17" fmla="*/ 77870 h 93"/>
                <a:gd name="T18" fmla="*/ 113736 w 77"/>
                <a:gd name="T19" fmla="*/ 80651 h 93"/>
                <a:gd name="T20" fmla="*/ 116510 w 77"/>
                <a:gd name="T21" fmla="*/ 80651 h 93"/>
                <a:gd name="T22" fmla="*/ 116510 w 77"/>
                <a:gd name="T23" fmla="*/ 80651 h 93"/>
                <a:gd name="T24" fmla="*/ 119284 w 77"/>
                <a:gd name="T25" fmla="*/ 80651 h 93"/>
                <a:gd name="T26" fmla="*/ 119284 w 77"/>
                <a:gd name="T27" fmla="*/ 83432 h 93"/>
                <a:gd name="T28" fmla="*/ 119284 w 77"/>
                <a:gd name="T29" fmla="*/ 83432 h 93"/>
                <a:gd name="T30" fmla="*/ 133154 w 77"/>
                <a:gd name="T31" fmla="*/ 91775 h 93"/>
                <a:gd name="T32" fmla="*/ 133154 w 77"/>
                <a:gd name="T33" fmla="*/ 91775 h 93"/>
                <a:gd name="T34" fmla="*/ 135928 w 77"/>
                <a:gd name="T35" fmla="*/ 94556 h 93"/>
                <a:gd name="T36" fmla="*/ 135928 w 77"/>
                <a:gd name="T37" fmla="*/ 94556 h 93"/>
                <a:gd name="T38" fmla="*/ 138702 w 77"/>
                <a:gd name="T39" fmla="*/ 94556 h 93"/>
                <a:gd name="T40" fmla="*/ 138702 w 77"/>
                <a:gd name="T41" fmla="*/ 97337 h 93"/>
                <a:gd name="T42" fmla="*/ 138702 w 77"/>
                <a:gd name="T43" fmla="*/ 97337 h 93"/>
                <a:gd name="T44" fmla="*/ 141476 w 77"/>
                <a:gd name="T45" fmla="*/ 97337 h 93"/>
                <a:gd name="T46" fmla="*/ 141476 w 77"/>
                <a:gd name="T47" fmla="*/ 100118 h 93"/>
                <a:gd name="T48" fmla="*/ 144250 w 77"/>
                <a:gd name="T49" fmla="*/ 100118 h 93"/>
                <a:gd name="T50" fmla="*/ 144250 w 77"/>
                <a:gd name="T51" fmla="*/ 100118 h 93"/>
                <a:gd name="T52" fmla="*/ 147024 w 77"/>
                <a:gd name="T53" fmla="*/ 102899 h 93"/>
                <a:gd name="T54" fmla="*/ 147024 w 77"/>
                <a:gd name="T55" fmla="*/ 102899 h 93"/>
                <a:gd name="T56" fmla="*/ 133154 w 77"/>
                <a:gd name="T57" fmla="*/ 219703 h 93"/>
                <a:gd name="T58" fmla="*/ 19418 w 77"/>
                <a:gd name="T59" fmla="*/ 253076 h 93"/>
                <a:gd name="T60" fmla="*/ 97091 w 77"/>
                <a:gd name="T61" fmla="*/ 177987 h 93"/>
                <a:gd name="T62" fmla="*/ 52707 w 77"/>
                <a:gd name="T63" fmla="*/ 147396 h 93"/>
                <a:gd name="T64" fmla="*/ 8322 w 77"/>
                <a:gd name="T65" fmla="*/ 244733 h 93"/>
                <a:gd name="T66" fmla="*/ 202505 w 77"/>
                <a:gd name="T67" fmla="*/ 258638 h 93"/>
                <a:gd name="T68" fmla="*/ 149798 w 77"/>
                <a:gd name="T69" fmla="*/ 230827 h 93"/>
                <a:gd name="T70" fmla="*/ 191409 w 77"/>
                <a:gd name="T71" fmla="*/ 116804 h 93"/>
                <a:gd name="T72" fmla="*/ 94317 w 77"/>
                <a:gd name="T73" fmla="*/ 0 h 93"/>
                <a:gd name="T74" fmla="*/ 191409 w 77"/>
                <a:gd name="T75" fmla="*/ 116804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4E92CB4-8512-4E91-82E2-673078344F8F}"/>
              </a:ext>
            </a:extLst>
          </p:cNvPr>
          <p:cNvSpPr txBox="1"/>
          <p:nvPr/>
        </p:nvSpPr>
        <p:spPr>
          <a:xfrm>
            <a:off x="4898918" y="218459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CC93AF30-9F38-48B2-9D38-805D39F74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8775" y="197825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B3B53B-E309-48EF-8884-853E4FE4426B}"/>
              </a:ext>
            </a:extLst>
          </p:cNvPr>
          <p:cNvSpPr txBox="1"/>
          <p:nvPr/>
        </p:nvSpPr>
        <p:spPr>
          <a:xfrm>
            <a:off x="6856210" y="217951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id="{FA9BEB6B-7D5A-4644-9AF1-FD5F2FE430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6067" y="197317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A7C83BC-D170-43A3-A80C-52BC7446C4CD}"/>
              </a:ext>
            </a:extLst>
          </p:cNvPr>
          <p:cNvSpPr txBox="1"/>
          <p:nvPr/>
        </p:nvSpPr>
        <p:spPr>
          <a:xfrm>
            <a:off x="4936234" y="380046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544311D6-6099-41FC-8A96-42EC5092A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6091" y="3594121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D205B4E-9062-4ADE-80E4-9D8247678A1C}"/>
              </a:ext>
            </a:extLst>
          </p:cNvPr>
          <p:cNvSpPr txBox="1"/>
          <p:nvPr/>
        </p:nvSpPr>
        <p:spPr>
          <a:xfrm>
            <a:off x="6893526" y="379538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8" name="Rectangle 24">
            <a:extLst>
              <a:ext uri="{FF2B5EF4-FFF2-40B4-BE49-F238E27FC236}">
                <a16:creationId xmlns:a16="http://schemas.microsoft.com/office/drawing/2014/main" id="{76B4A258-9A9D-431D-AA6B-B8AD171C0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3383" y="3589046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32A780F-17E0-4E76-83F1-189C7384D3E1}"/>
              </a:ext>
            </a:extLst>
          </p:cNvPr>
          <p:cNvGrpSpPr/>
          <p:nvPr/>
        </p:nvGrpSpPr>
        <p:grpSpPr>
          <a:xfrm flipH="1">
            <a:off x="700319" y="1464263"/>
            <a:ext cx="3155985" cy="2782946"/>
            <a:chOff x="6545974" y="1587003"/>
            <a:chExt cx="4164747" cy="3710595"/>
          </a:xfrm>
        </p:grpSpPr>
        <p:sp>
          <p:nvSpPr>
            <p:cNvPr id="40" name="MH_Other_1">
              <a:extLst>
                <a:ext uri="{FF2B5EF4-FFF2-40B4-BE49-F238E27FC236}">
                  <a16:creationId xmlns:a16="http://schemas.microsoft.com/office/drawing/2014/main" id="{19BD5D90-86EF-470D-9A6C-B9D424D4EAA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 rot="19138825">
              <a:off x="6747245" y="3479286"/>
              <a:ext cx="3037977" cy="41286"/>
            </a:xfrm>
            <a:prstGeom prst="rect">
              <a:avLst/>
            </a:prstGeom>
            <a:gradFill>
              <a:gsLst>
                <a:gs pos="0">
                  <a:srgbClr val="7D7D7D"/>
                </a:gs>
                <a:gs pos="50000">
                  <a:srgbClr val="A9A9A9"/>
                </a:gs>
                <a:gs pos="100000">
                  <a:srgbClr val="7D7D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41" name="MH_Other_2">
              <a:extLst>
                <a:ext uri="{FF2B5EF4-FFF2-40B4-BE49-F238E27FC236}">
                  <a16:creationId xmlns:a16="http://schemas.microsoft.com/office/drawing/2014/main" id="{FBFECA3D-EBE2-4618-BB66-FD12D937B6CF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549416" y="1874286"/>
              <a:ext cx="2487494" cy="947863"/>
            </a:xfrm>
            <a:custGeom>
              <a:avLst/>
              <a:gdLst>
                <a:gd name="T0" fmla="*/ 4706 w 4706"/>
                <a:gd name="T1" fmla="*/ 1936 h 1936"/>
                <a:gd name="T2" fmla="*/ 3264 w 4706"/>
                <a:gd name="T3" fmla="*/ 756 h 1936"/>
                <a:gd name="T4" fmla="*/ 3264 w 4706"/>
                <a:gd name="T5" fmla="*/ 756 h 1936"/>
                <a:gd name="T6" fmla="*/ 3262 w 4706"/>
                <a:gd name="T7" fmla="*/ 755 h 1936"/>
                <a:gd name="T8" fmla="*/ 3255 w 4706"/>
                <a:gd name="T9" fmla="*/ 751 h 1936"/>
                <a:gd name="T10" fmla="*/ 3252 w 4706"/>
                <a:gd name="T11" fmla="*/ 748 h 1936"/>
                <a:gd name="T12" fmla="*/ 287 w 4706"/>
                <a:gd name="T13" fmla="*/ 199 h 1936"/>
                <a:gd name="T14" fmla="*/ 0 w 4706"/>
                <a:gd name="T15" fmla="*/ 1508 h 1936"/>
                <a:gd name="T16" fmla="*/ 4706 w 4706"/>
                <a:gd name="T17" fmla="*/ 1936 h 1936"/>
                <a:gd name="connsiteX0" fmla="*/ 10000 w 10000"/>
                <a:gd name="connsiteY0" fmla="*/ 9312 h 9312"/>
                <a:gd name="connsiteX1" fmla="*/ 6936 w 10000"/>
                <a:gd name="connsiteY1" fmla="*/ 3217 h 9312"/>
                <a:gd name="connsiteX2" fmla="*/ 6936 w 10000"/>
                <a:gd name="connsiteY2" fmla="*/ 3217 h 9312"/>
                <a:gd name="connsiteX3" fmla="*/ 6932 w 10000"/>
                <a:gd name="connsiteY3" fmla="*/ 3212 h 9312"/>
                <a:gd name="connsiteX4" fmla="*/ 6917 w 10000"/>
                <a:gd name="connsiteY4" fmla="*/ 3191 h 9312"/>
                <a:gd name="connsiteX5" fmla="*/ 6989 w 10000"/>
                <a:gd name="connsiteY5" fmla="*/ 3010 h 9312"/>
                <a:gd name="connsiteX6" fmla="*/ 610 w 10000"/>
                <a:gd name="connsiteY6" fmla="*/ 340 h 9312"/>
                <a:gd name="connsiteX7" fmla="*/ 0 w 10000"/>
                <a:gd name="connsiteY7" fmla="*/ 7101 h 9312"/>
                <a:gd name="connsiteX8" fmla="*/ 10000 w 10000"/>
                <a:gd name="connsiteY8" fmla="*/ 9312 h 9312"/>
                <a:gd name="connsiteX0" fmla="*/ 10000 w 10000"/>
                <a:gd name="connsiteY0" fmla="*/ 9853 h 9853"/>
                <a:gd name="connsiteX1" fmla="*/ 6936 w 10000"/>
                <a:gd name="connsiteY1" fmla="*/ 3308 h 9853"/>
                <a:gd name="connsiteX2" fmla="*/ 6936 w 10000"/>
                <a:gd name="connsiteY2" fmla="*/ 3308 h 9853"/>
                <a:gd name="connsiteX3" fmla="*/ 6932 w 10000"/>
                <a:gd name="connsiteY3" fmla="*/ 3302 h 9853"/>
                <a:gd name="connsiteX4" fmla="*/ 7200 w 10000"/>
                <a:gd name="connsiteY4" fmla="*/ 3517 h 9853"/>
                <a:gd name="connsiteX5" fmla="*/ 6989 w 10000"/>
                <a:gd name="connsiteY5" fmla="*/ 3085 h 9853"/>
                <a:gd name="connsiteX6" fmla="*/ 610 w 10000"/>
                <a:gd name="connsiteY6" fmla="*/ 218 h 9853"/>
                <a:gd name="connsiteX7" fmla="*/ 0 w 10000"/>
                <a:gd name="connsiteY7" fmla="*/ 7479 h 9853"/>
                <a:gd name="connsiteX8" fmla="*/ 10000 w 10000"/>
                <a:gd name="connsiteY8" fmla="*/ 9853 h 9853"/>
                <a:gd name="connsiteX0" fmla="*/ 10000 w 10000"/>
                <a:gd name="connsiteY0" fmla="*/ 9999 h 9999"/>
                <a:gd name="connsiteX1" fmla="*/ 6936 w 10000"/>
                <a:gd name="connsiteY1" fmla="*/ 3356 h 9999"/>
                <a:gd name="connsiteX2" fmla="*/ 6936 w 10000"/>
                <a:gd name="connsiteY2" fmla="*/ 3356 h 9999"/>
                <a:gd name="connsiteX3" fmla="*/ 6932 w 10000"/>
                <a:gd name="connsiteY3" fmla="*/ 3350 h 9999"/>
                <a:gd name="connsiteX4" fmla="*/ 6989 w 10000"/>
                <a:gd name="connsiteY4" fmla="*/ 3130 h 9999"/>
                <a:gd name="connsiteX5" fmla="*/ 610 w 10000"/>
                <a:gd name="connsiteY5" fmla="*/ 220 h 9999"/>
                <a:gd name="connsiteX6" fmla="*/ 0 w 10000"/>
                <a:gd name="connsiteY6" fmla="*/ 7590 h 9999"/>
                <a:gd name="connsiteX7" fmla="*/ 10000 w 10000"/>
                <a:gd name="connsiteY7" fmla="*/ 9999 h 9999"/>
                <a:gd name="connsiteX0" fmla="*/ 10000 w 10000"/>
                <a:gd name="connsiteY0" fmla="*/ 10000 h 10000"/>
                <a:gd name="connsiteX1" fmla="*/ 6936 w 10000"/>
                <a:gd name="connsiteY1" fmla="*/ 3356 h 10000"/>
                <a:gd name="connsiteX2" fmla="*/ 6936 w 10000"/>
                <a:gd name="connsiteY2" fmla="*/ 3356 h 10000"/>
                <a:gd name="connsiteX3" fmla="*/ 6989 w 10000"/>
                <a:gd name="connsiteY3" fmla="*/ 3130 h 10000"/>
                <a:gd name="connsiteX4" fmla="*/ 610 w 10000"/>
                <a:gd name="connsiteY4" fmla="*/ 220 h 10000"/>
                <a:gd name="connsiteX5" fmla="*/ 0 w 10000"/>
                <a:gd name="connsiteY5" fmla="*/ 7591 h 10000"/>
                <a:gd name="connsiteX6" fmla="*/ 10000 w 10000"/>
                <a:gd name="connsiteY6" fmla="*/ 10000 h 10000"/>
                <a:gd name="connsiteX0" fmla="*/ 10000 w 10000"/>
                <a:gd name="connsiteY0" fmla="*/ 10000 h 10000"/>
                <a:gd name="connsiteX1" fmla="*/ 6936 w 10000"/>
                <a:gd name="connsiteY1" fmla="*/ 3356 h 10000"/>
                <a:gd name="connsiteX2" fmla="*/ 6989 w 10000"/>
                <a:gd name="connsiteY2" fmla="*/ 3130 h 10000"/>
                <a:gd name="connsiteX3" fmla="*/ 610 w 10000"/>
                <a:gd name="connsiteY3" fmla="*/ 220 h 10000"/>
                <a:gd name="connsiteX4" fmla="*/ 0 w 10000"/>
                <a:gd name="connsiteY4" fmla="*/ 7591 h 10000"/>
                <a:gd name="connsiteX5" fmla="*/ 10000 w 10000"/>
                <a:gd name="connsiteY5" fmla="*/ 10000 h 10000"/>
                <a:gd name="connsiteX0" fmla="*/ 10000 w 10290"/>
                <a:gd name="connsiteY0" fmla="*/ 10067 h 10067"/>
                <a:gd name="connsiteX1" fmla="*/ 6989 w 10290"/>
                <a:gd name="connsiteY1" fmla="*/ 3197 h 10067"/>
                <a:gd name="connsiteX2" fmla="*/ 610 w 10290"/>
                <a:gd name="connsiteY2" fmla="*/ 287 h 10067"/>
                <a:gd name="connsiteX3" fmla="*/ 0 w 10290"/>
                <a:gd name="connsiteY3" fmla="*/ 7658 h 10067"/>
                <a:gd name="connsiteX4" fmla="*/ 10000 w 10290"/>
                <a:gd name="connsiteY4" fmla="*/ 10067 h 10067"/>
                <a:gd name="connsiteX0" fmla="*/ 10000 w 10000"/>
                <a:gd name="connsiteY0" fmla="*/ 10067 h 10067"/>
                <a:gd name="connsiteX1" fmla="*/ 6989 w 10000"/>
                <a:gd name="connsiteY1" fmla="*/ 3197 h 10067"/>
                <a:gd name="connsiteX2" fmla="*/ 610 w 10000"/>
                <a:gd name="connsiteY2" fmla="*/ 287 h 10067"/>
                <a:gd name="connsiteX3" fmla="*/ 0 w 10000"/>
                <a:gd name="connsiteY3" fmla="*/ 7658 h 10067"/>
                <a:gd name="connsiteX4" fmla="*/ 10000 w 10000"/>
                <a:gd name="connsiteY4" fmla="*/ 10067 h 10067"/>
                <a:gd name="connsiteX0" fmla="*/ 10000 w 10000"/>
                <a:gd name="connsiteY0" fmla="*/ 10067 h 10067"/>
                <a:gd name="connsiteX1" fmla="*/ 6989 w 10000"/>
                <a:gd name="connsiteY1" fmla="*/ 3197 h 10067"/>
                <a:gd name="connsiteX2" fmla="*/ 610 w 10000"/>
                <a:gd name="connsiteY2" fmla="*/ 287 h 10067"/>
                <a:gd name="connsiteX3" fmla="*/ 0 w 10000"/>
                <a:gd name="connsiteY3" fmla="*/ 7658 h 10067"/>
                <a:gd name="connsiteX4" fmla="*/ 10000 w 10000"/>
                <a:gd name="connsiteY4" fmla="*/ 10067 h 10067"/>
                <a:gd name="connsiteX0" fmla="*/ 10000 w 10000"/>
                <a:gd name="connsiteY0" fmla="*/ 10081 h 10081"/>
                <a:gd name="connsiteX1" fmla="*/ 6989 w 10000"/>
                <a:gd name="connsiteY1" fmla="*/ 3211 h 10081"/>
                <a:gd name="connsiteX2" fmla="*/ 610 w 10000"/>
                <a:gd name="connsiteY2" fmla="*/ 301 h 10081"/>
                <a:gd name="connsiteX3" fmla="*/ 0 w 10000"/>
                <a:gd name="connsiteY3" fmla="*/ 7672 h 10081"/>
                <a:gd name="connsiteX4" fmla="*/ 10000 w 10000"/>
                <a:gd name="connsiteY4" fmla="*/ 10081 h 10081"/>
                <a:gd name="connsiteX0" fmla="*/ 10000 w 10000"/>
                <a:gd name="connsiteY0" fmla="*/ 10118 h 10118"/>
                <a:gd name="connsiteX1" fmla="*/ 6796 w 10000"/>
                <a:gd name="connsiteY1" fmla="*/ 2887 h 10118"/>
                <a:gd name="connsiteX2" fmla="*/ 610 w 10000"/>
                <a:gd name="connsiteY2" fmla="*/ 338 h 10118"/>
                <a:gd name="connsiteX3" fmla="*/ 0 w 10000"/>
                <a:gd name="connsiteY3" fmla="*/ 7709 h 10118"/>
                <a:gd name="connsiteX4" fmla="*/ 10000 w 10000"/>
                <a:gd name="connsiteY4" fmla="*/ 10118 h 10118"/>
                <a:gd name="connsiteX0" fmla="*/ 10000 w 10000"/>
                <a:gd name="connsiteY0" fmla="*/ 10124 h 10124"/>
                <a:gd name="connsiteX1" fmla="*/ 6796 w 10000"/>
                <a:gd name="connsiteY1" fmla="*/ 2893 h 10124"/>
                <a:gd name="connsiteX2" fmla="*/ 610 w 10000"/>
                <a:gd name="connsiteY2" fmla="*/ 344 h 10124"/>
                <a:gd name="connsiteX3" fmla="*/ 0 w 10000"/>
                <a:gd name="connsiteY3" fmla="*/ 7715 h 10124"/>
                <a:gd name="connsiteX4" fmla="*/ 10000 w 10000"/>
                <a:gd name="connsiteY4" fmla="*/ 10124 h 1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124">
                  <a:moveTo>
                    <a:pt x="10000" y="10124"/>
                  </a:moveTo>
                  <a:cubicBezTo>
                    <a:pt x="9159" y="7545"/>
                    <a:pt x="8270" y="5034"/>
                    <a:pt x="6796" y="2893"/>
                  </a:cubicBezTo>
                  <a:cubicBezTo>
                    <a:pt x="5515" y="1032"/>
                    <a:pt x="3782" y="-776"/>
                    <a:pt x="610" y="344"/>
                  </a:cubicBezTo>
                  <a:cubicBezTo>
                    <a:pt x="759" y="3181"/>
                    <a:pt x="663" y="4876"/>
                    <a:pt x="0" y="7715"/>
                  </a:cubicBezTo>
                  <a:cubicBezTo>
                    <a:pt x="3334" y="5272"/>
                    <a:pt x="6887" y="6127"/>
                    <a:pt x="10000" y="101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9525" cap="rnd">
              <a:solidFill>
                <a:srgbClr val="C5C5C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013">
                <a:ea typeface="宋体" charset="-122"/>
              </a:endParaRPr>
            </a:p>
          </p:txBody>
        </p:sp>
        <p:sp>
          <p:nvSpPr>
            <p:cNvPr id="42" name="MH_Other_3">
              <a:extLst>
                <a:ext uri="{FF2B5EF4-FFF2-40B4-BE49-F238E27FC236}">
                  <a16:creationId xmlns:a16="http://schemas.microsoft.com/office/drawing/2014/main" id="{0CA41E06-2ECA-4586-AC79-21E1BFB63051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6545974" y="2366278"/>
              <a:ext cx="2490934" cy="1728860"/>
            </a:xfrm>
            <a:custGeom>
              <a:avLst/>
              <a:gdLst>
                <a:gd name="T0" fmla="*/ 4714 w 4714"/>
                <a:gd name="T1" fmla="*/ 862 h 3272"/>
                <a:gd name="T2" fmla="*/ 8 w 4714"/>
                <a:gd name="T3" fmla="*/ 434 h 3272"/>
                <a:gd name="T4" fmla="*/ 8 w 4714"/>
                <a:gd name="T5" fmla="*/ 434 h 3272"/>
                <a:gd name="T6" fmla="*/ 0 w 4714"/>
                <a:gd name="T7" fmla="*/ 448 h 3272"/>
                <a:gd name="T8" fmla="*/ 1672 w 4714"/>
                <a:gd name="T9" fmla="*/ 3272 h 3272"/>
                <a:gd name="T10" fmla="*/ 4714 w 4714"/>
                <a:gd name="T11" fmla="*/ 862 h 3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4" h="3272">
                  <a:moveTo>
                    <a:pt x="4714" y="862"/>
                  </a:moveTo>
                  <a:cubicBezTo>
                    <a:pt x="3249" y="152"/>
                    <a:pt x="1577" y="0"/>
                    <a:pt x="8" y="434"/>
                  </a:cubicBezTo>
                  <a:lnTo>
                    <a:pt x="8" y="434"/>
                  </a:lnTo>
                  <a:cubicBezTo>
                    <a:pt x="6" y="439"/>
                    <a:pt x="3" y="443"/>
                    <a:pt x="0" y="448"/>
                  </a:cubicBezTo>
                  <a:cubicBezTo>
                    <a:pt x="792" y="1227"/>
                    <a:pt x="1313" y="2222"/>
                    <a:pt x="1672" y="3272"/>
                  </a:cubicBezTo>
                  <a:lnTo>
                    <a:pt x="4714" y="862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9525" cap="rnd">
              <a:solidFill>
                <a:srgbClr val="EAEAEA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013">
                <a:ea typeface="宋体" charset="-122"/>
              </a:endParaRPr>
            </a:p>
          </p:txBody>
        </p:sp>
        <p:sp>
          <p:nvSpPr>
            <p:cNvPr id="43" name="MH_Other_4">
              <a:extLst>
                <a:ext uri="{FF2B5EF4-FFF2-40B4-BE49-F238E27FC236}">
                  <a16:creationId xmlns:a16="http://schemas.microsoft.com/office/drawing/2014/main" id="{05813BD0-66F4-4817-BC51-EE99DAFAD821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8200863" y="2125442"/>
              <a:ext cx="837765" cy="696705"/>
            </a:xfrm>
            <a:custGeom>
              <a:avLst/>
              <a:gdLst>
                <a:gd name="T0" fmla="*/ 1445 w 1445"/>
                <a:gd name="T1" fmla="*/ 1177 h 1180"/>
                <a:gd name="T2" fmla="*/ 0 w 1445"/>
                <a:gd name="T3" fmla="*/ 0 h 1180"/>
                <a:gd name="T4" fmla="*/ 1442 w 1445"/>
                <a:gd name="T5" fmla="*/ 1180 h 1180"/>
                <a:gd name="T6" fmla="*/ 1442 w 1445"/>
                <a:gd name="T7" fmla="*/ 1180 h 1180"/>
                <a:gd name="T8" fmla="*/ 1445 w 1445"/>
                <a:gd name="T9" fmla="*/ 1177 h 1180"/>
                <a:gd name="connsiteX0" fmla="*/ 10996 w 10996"/>
                <a:gd name="connsiteY0" fmla="*/ 10789 h 10814"/>
                <a:gd name="connsiteX1" fmla="*/ 0 w 10996"/>
                <a:gd name="connsiteY1" fmla="*/ 0 h 10814"/>
                <a:gd name="connsiteX2" fmla="*/ 10975 w 10996"/>
                <a:gd name="connsiteY2" fmla="*/ 10814 h 10814"/>
                <a:gd name="connsiteX3" fmla="*/ 10975 w 10996"/>
                <a:gd name="connsiteY3" fmla="*/ 10814 h 10814"/>
                <a:gd name="connsiteX4" fmla="*/ 10996 w 10996"/>
                <a:gd name="connsiteY4" fmla="*/ 10789 h 10814"/>
                <a:gd name="connsiteX0" fmla="*/ 11970 w 11970"/>
                <a:gd name="connsiteY0" fmla="*/ 10809 h 10834"/>
                <a:gd name="connsiteX1" fmla="*/ 974 w 11970"/>
                <a:gd name="connsiteY1" fmla="*/ 20 h 10834"/>
                <a:gd name="connsiteX2" fmla="*/ 11949 w 11970"/>
                <a:gd name="connsiteY2" fmla="*/ 10834 h 10834"/>
                <a:gd name="connsiteX3" fmla="*/ 11949 w 11970"/>
                <a:gd name="connsiteY3" fmla="*/ 10834 h 10834"/>
                <a:gd name="connsiteX4" fmla="*/ 11970 w 11970"/>
                <a:gd name="connsiteY4" fmla="*/ 10809 h 10834"/>
                <a:gd name="connsiteX0" fmla="*/ 11970 w 11970"/>
                <a:gd name="connsiteY0" fmla="*/ 10809 h 10834"/>
                <a:gd name="connsiteX1" fmla="*/ 974 w 11970"/>
                <a:gd name="connsiteY1" fmla="*/ 20 h 10834"/>
                <a:gd name="connsiteX2" fmla="*/ 11949 w 11970"/>
                <a:gd name="connsiteY2" fmla="*/ 10834 h 10834"/>
                <a:gd name="connsiteX3" fmla="*/ 11949 w 11970"/>
                <a:gd name="connsiteY3" fmla="*/ 10834 h 10834"/>
                <a:gd name="connsiteX4" fmla="*/ 11970 w 11970"/>
                <a:gd name="connsiteY4" fmla="*/ 10809 h 10834"/>
                <a:gd name="connsiteX0" fmla="*/ 10996 w 10996"/>
                <a:gd name="connsiteY0" fmla="*/ 10789 h 10814"/>
                <a:gd name="connsiteX1" fmla="*/ 0 w 10996"/>
                <a:gd name="connsiteY1" fmla="*/ 0 h 10814"/>
                <a:gd name="connsiteX2" fmla="*/ 10975 w 10996"/>
                <a:gd name="connsiteY2" fmla="*/ 10814 h 10814"/>
                <a:gd name="connsiteX3" fmla="*/ 10975 w 10996"/>
                <a:gd name="connsiteY3" fmla="*/ 10814 h 10814"/>
                <a:gd name="connsiteX4" fmla="*/ 10996 w 10996"/>
                <a:gd name="connsiteY4" fmla="*/ 10789 h 10814"/>
                <a:gd name="connsiteX0" fmla="*/ 10996 w 10996"/>
                <a:gd name="connsiteY0" fmla="*/ 10789 h 10814"/>
                <a:gd name="connsiteX1" fmla="*/ 0 w 10996"/>
                <a:gd name="connsiteY1" fmla="*/ 0 h 10814"/>
                <a:gd name="connsiteX2" fmla="*/ 10975 w 10996"/>
                <a:gd name="connsiteY2" fmla="*/ 10814 h 10814"/>
                <a:gd name="connsiteX3" fmla="*/ 10975 w 10996"/>
                <a:gd name="connsiteY3" fmla="*/ 10814 h 10814"/>
                <a:gd name="connsiteX4" fmla="*/ 10996 w 10996"/>
                <a:gd name="connsiteY4" fmla="*/ 10789 h 10814"/>
                <a:gd name="connsiteX0" fmla="*/ 10885 w 10885"/>
                <a:gd name="connsiteY0" fmla="*/ 11332 h 11357"/>
                <a:gd name="connsiteX1" fmla="*/ 0 w 10885"/>
                <a:gd name="connsiteY1" fmla="*/ 0 h 11357"/>
                <a:gd name="connsiteX2" fmla="*/ 10864 w 10885"/>
                <a:gd name="connsiteY2" fmla="*/ 11357 h 11357"/>
                <a:gd name="connsiteX3" fmla="*/ 10864 w 10885"/>
                <a:gd name="connsiteY3" fmla="*/ 11357 h 11357"/>
                <a:gd name="connsiteX4" fmla="*/ 10885 w 10885"/>
                <a:gd name="connsiteY4" fmla="*/ 11332 h 11357"/>
                <a:gd name="connsiteX0" fmla="*/ 10959 w 10959"/>
                <a:gd name="connsiteY0" fmla="*/ 11151 h 11176"/>
                <a:gd name="connsiteX1" fmla="*/ 0 w 10959"/>
                <a:gd name="connsiteY1" fmla="*/ 0 h 11176"/>
                <a:gd name="connsiteX2" fmla="*/ 10938 w 10959"/>
                <a:gd name="connsiteY2" fmla="*/ 11176 h 11176"/>
                <a:gd name="connsiteX3" fmla="*/ 10938 w 10959"/>
                <a:gd name="connsiteY3" fmla="*/ 11176 h 11176"/>
                <a:gd name="connsiteX4" fmla="*/ 10959 w 10959"/>
                <a:gd name="connsiteY4" fmla="*/ 11151 h 11176"/>
                <a:gd name="connsiteX0" fmla="*/ 10959 w 10959"/>
                <a:gd name="connsiteY0" fmla="*/ 11151 h 11176"/>
                <a:gd name="connsiteX1" fmla="*/ 0 w 10959"/>
                <a:gd name="connsiteY1" fmla="*/ 0 h 11176"/>
                <a:gd name="connsiteX2" fmla="*/ 10938 w 10959"/>
                <a:gd name="connsiteY2" fmla="*/ 11176 h 11176"/>
                <a:gd name="connsiteX3" fmla="*/ 10938 w 10959"/>
                <a:gd name="connsiteY3" fmla="*/ 11176 h 11176"/>
                <a:gd name="connsiteX4" fmla="*/ 10959 w 10959"/>
                <a:gd name="connsiteY4" fmla="*/ 11151 h 11176"/>
                <a:gd name="connsiteX0" fmla="*/ 10959 w 10959"/>
                <a:gd name="connsiteY0" fmla="*/ 11151 h 11176"/>
                <a:gd name="connsiteX1" fmla="*/ 0 w 10959"/>
                <a:gd name="connsiteY1" fmla="*/ 0 h 11176"/>
                <a:gd name="connsiteX2" fmla="*/ 10938 w 10959"/>
                <a:gd name="connsiteY2" fmla="*/ 11176 h 11176"/>
                <a:gd name="connsiteX3" fmla="*/ 10938 w 10959"/>
                <a:gd name="connsiteY3" fmla="*/ 11176 h 11176"/>
                <a:gd name="connsiteX4" fmla="*/ 10959 w 10959"/>
                <a:gd name="connsiteY4" fmla="*/ 11151 h 1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9" h="11176">
                  <a:moveTo>
                    <a:pt x="10959" y="11151"/>
                  </a:moveTo>
                  <a:cubicBezTo>
                    <a:pt x="8129" y="6074"/>
                    <a:pt x="7132" y="2023"/>
                    <a:pt x="0" y="0"/>
                  </a:cubicBezTo>
                  <a:cubicBezTo>
                    <a:pt x="4889" y="3072"/>
                    <a:pt x="8142" y="7117"/>
                    <a:pt x="10938" y="11176"/>
                  </a:cubicBezTo>
                  <a:lnTo>
                    <a:pt x="10938" y="11176"/>
                  </a:lnTo>
                  <a:cubicBezTo>
                    <a:pt x="10945" y="11168"/>
                    <a:pt x="10952" y="11159"/>
                    <a:pt x="10959" y="11151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0">
              <a:solidFill>
                <a:srgbClr val="D9D9D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013">
                <a:ea typeface="宋体" charset="-122"/>
              </a:endParaRPr>
            </a:p>
          </p:txBody>
        </p:sp>
        <p:sp>
          <p:nvSpPr>
            <p:cNvPr id="44" name="MH_Other_5">
              <a:extLst>
                <a:ext uri="{FF2B5EF4-FFF2-40B4-BE49-F238E27FC236}">
                  <a16:creationId xmlns:a16="http://schemas.microsoft.com/office/drawing/2014/main" id="{9E7E5EB3-29BB-4298-A5E4-D0F1F75686CF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7428468" y="2822147"/>
              <a:ext cx="1909487" cy="2475451"/>
            </a:xfrm>
            <a:custGeom>
              <a:avLst/>
              <a:gdLst>
                <a:gd name="T0" fmla="*/ 2641 w 3612"/>
                <a:gd name="T1" fmla="*/ 4682 h 4686"/>
                <a:gd name="T2" fmla="*/ 3042 w 3612"/>
                <a:gd name="T3" fmla="*/ 0 h 4686"/>
                <a:gd name="T4" fmla="*/ 3042 w 3612"/>
                <a:gd name="T5" fmla="*/ 0 h 4686"/>
                <a:gd name="T6" fmla="*/ 0 w 3612"/>
                <a:gd name="T7" fmla="*/ 2410 h 4686"/>
                <a:gd name="T8" fmla="*/ 2 w 3612"/>
                <a:gd name="T9" fmla="*/ 2415 h 4686"/>
                <a:gd name="T10" fmla="*/ 2635 w 3612"/>
                <a:gd name="T11" fmla="*/ 4686 h 4686"/>
                <a:gd name="T12" fmla="*/ 2641 w 3612"/>
                <a:gd name="T13" fmla="*/ 4682 h 4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2" h="4686">
                  <a:moveTo>
                    <a:pt x="2641" y="4682"/>
                  </a:moveTo>
                  <a:cubicBezTo>
                    <a:pt x="3465" y="3259"/>
                    <a:pt x="3612" y="1542"/>
                    <a:pt x="3042" y="0"/>
                  </a:cubicBezTo>
                  <a:lnTo>
                    <a:pt x="3042" y="0"/>
                  </a:lnTo>
                  <a:lnTo>
                    <a:pt x="0" y="2410"/>
                  </a:lnTo>
                  <a:cubicBezTo>
                    <a:pt x="1" y="2412"/>
                    <a:pt x="1" y="2413"/>
                    <a:pt x="2" y="2415"/>
                  </a:cubicBezTo>
                  <a:cubicBezTo>
                    <a:pt x="959" y="3147"/>
                    <a:pt x="1640" y="3583"/>
                    <a:pt x="2635" y="4686"/>
                  </a:cubicBezTo>
                  <a:cubicBezTo>
                    <a:pt x="2637" y="4684"/>
                    <a:pt x="2639" y="4683"/>
                    <a:pt x="2641" y="468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rnd">
              <a:solidFill>
                <a:schemeClr val="accent6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013">
                <a:ea typeface="宋体" charset="-122"/>
              </a:endParaRPr>
            </a:p>
          </p:txBody>
        </p:sp>
        <p:sp>
          <p:nvSpPr>
            <p:cNvPr id="45" name="MH_Other_6">
              <a:extLst>
                <a:ext uri="{FF2B5EF4-FFF2-40B4-BE49-F238E27FC236}">
                  <a16:creationId xmlns:a16="http://schemas.microsoft.com/office/drawing/2014/main" id="{DFAABA82-D2A3-4D5A-BFA6-6CF1C8E460C2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825317" y="2822148"/>
              <a:ext cx="942702" cy="2473731"/>
            </a:xfrm>
            <a:custGeom>
              <a:avLst/>
              <a:gdLst>
                <a:gd name="T0" fmla="*/ 1513 w 1784"/>
                <a:gd name="T1" fmla="*/ 2131 h 4682"/>
                <a:gd name="T2" fmla="*/ 1493 w 1784"/>
                <a:gd name="T3" fmla="*/ 2084 h 4682"/>
                <a:gd name="T4" fmla="*/ 401 w 1784"/>
                <a:gd name="T5" fmla="*/ 0 h 4682"/>
                <a:gd name="T6" fmla="*/ 0 w 1784"/>
                <a:gd name="T7" fmla="*/ 4682 h 4682"/>
                <a:gd name="T8" fmla="*/ 0 w 1784"/>
                <a:gd name="T9" fmla="*/ 4682 h 4682"/>
                <a:gd name="T10" fmla="*/ 1431 w 1784"/>
                <a:gd name="T11" fmla="*/ 4681 h 4682"/>
                <a:gd name="T12" fmla="*/ 1513 w 1784"/>
                <a:gd name="T13" fmla="*/ 2131 h 4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4" h="4682">
                  <a:moveTo>
                    <a:pt x="1513" y="2131"/>
                  </a:moveTo>
                  <a:lnTo>
                    <a:pt x="1493" y="2084"/>
                  </a:lnTo>
                  <a:cubicBezTo>
                    <a:pt x="1236" y="1338"/>
                    <a:pt x="868" y="635"/>
                    <a:pt x="401" y="0"/>
                  </a:cubicBezTo>
                  <a:cubicBezTo>
                    <a:pt x="971" y="1542"/>
                    <a:pt x="824" y="3259"/>
                    <a:pt x="0" y="4682"/>
                  </a:cubicBezTo>
                  <a:lnTo>
                    <a:pt x="0" y="4682"/>
                  </a:lnTo>
                  <a:cubicBezTo>
                    <a:pt x="534" y="4328"/>
                    <a:pt x="1017" y="4377"/>
                    <a:pt x="1431" y="4681"/>
                  </a:cubicBezTo>
                  <a:cubicBezTo>
                    <a:pt x="1653" y="3813"/>
                    <a:pt x="1784" y="3028"/>
                    <a:pt x="1513" y="213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rnd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013">
                <a:ea typeface="宋体" charset="-122"/>
              </a:endParaRPr>
            </a:p>
          </p:txBody>
        </p:sp>
        <p:sp>
          <p:nvSpPr>
            <p:cNvPr id="46" name="MH_Other_7">
              <a:extLst>
                <a:ext uri="{FF2B5EF4-FFF2-40B4-BE49-F238E27FC236}">
                  <a16:creationId xmlns:a16="http://schemas.microsoft.com/office/drawing/2014/main" id="{35E3490D-4309-4012-A277-39C7BDA2FA7D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9036910" y="2820427"/>
              <a:ext cx="634775" cy="1126770"/>
            </a:xfrm>
            <a:custGeom>
              <a:avLst/>
              <a:gdLst>
                <a:gd name="T0" fmla="*/ 1087 w 1199"/>
                <a:gd name="T1" fmla="*/ 2057 h 2134"/>
                <a:gd name="T2" fmla="*/ 18 w 1199"/>
                <a:gd name="T3" fmla="*/ 21 h 2134"/>
                <a:gd name="T4" fmla="*/ 3 w 1199"/>
                <a:gd name="T5" fmla="*/ 0 h 2134"/>
                <a:gd name="T6" fmla="*/ 0 w 1199"/>
                <a:gd name="T7" fmla="*/ 3 h 2134"/>
                <a:gd name="T8" fmla="*/ 0 w 1199"/>
                <a:gd name="T9" fmla="*/ 3 h 2134"/>
                <a:gd name="T10" fmla="*/ 1092 w 1199"/>
                <a:gd name="T11" fmla="*/ 2087 h 2134"/>
                <a:gd name="T12" fmla="*/ 1092 w 1199"/>
                <a:gd name="T13" fmla="*/ 2087 h 2134"/>
                <a:gd name="T14" fmla="*/ 1112 w 1199"/>
                <a:gd name="T15" fmla="*/ 2134 h 2134"/>
                <a:gd name="T16" fmla="*/ 1087 w 1199"/>
                <a:gd name="T17" fmla="*/ 2057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9" h="2134">
                  <a:moveTo>
                    <a:pt x="1087" y="2057"/>
                  </a:moveTo>
                  <a:cubicBezTo>
                    <a:pt x="1199" y="1504"/>
                    <a:pt x="664" y="542"/>
                    <a:pt x="18" y="21"/>
                  </a:cubicBezTo>
                  <a:cubicBezTo>
                    <a:pt x="13" y="14"/>
                    <a:pt x="8" y="7"/>
                    <a:pt x="3" y="0"/>
                  </a:cubicBezTo>
                  <a:lnTo>
                    <a:pt x="0" y="3"/>
                  </a:lnTo>
                  <a:lnTo>
                    <a:pt x="0" y="3"/>
                  </a:lnTo>
                  <a:cubicBezTo>
                    <a:pt x="467" y="638"/>
                    <a:pt x="835" y="1341"/>
                    <a:pt x="1092" y="2087"/>
                  </a:cubicBezTo>
                  <a:lnTo>
                    <a:pt x="1092" y="2087"/>
                  </a:lnTo>
                  <a:lnTo>
                    <a:pt x="1112" y="2134"/>
                  </a:lnTo>
                  <a:cubicBezTo>
                    <a:pt x="1104" y="2108"/>
                    <a:pt x="1096" y="2083"/>
                    <a:pt x="1087" y="2057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013" dirty="0">
                <a:ea typeface="宋体" charset="-122"/>
              </a:endParaRPr>
            </a:p>
          </p:txBody>
        </p:sp>
        <p:sp>
          <p:nvSpPr>
            <p:cNvPr id="47" name="MH_Other_8">
              <a:extLst>
                <a:ext uri="{FF2B5EF4-FFF2-40B4-BE49-F238E27FC236}">
                  <a16:creationId xmlns:a16="http://schemas.microsoft.com/office/drawing/2014/main" id="{AB751E26-6EFB-4828-98DE-3FCB60F3DEC7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 rot="19138825">
              <a:off x="6647469" y="4616377"/>
              <a:ext cx="557364" cy="11525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7D7D7D"/>
                </a:gs>
                <a:gs pos="50000">
                  <a:srgbClr val="A9A9A9"/>
                </a:gs>
                <a:gs pos="100000">
                  <a:srgbClr val="7D7D7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48" name="MH_Other_9">
              <a:extLst>
                <a:ext uri="{FF2B5EF4-FFF2-40B4-BE49-F238E27FC236}">
                  <a16:creationId xmlns:a16="http://schemas.microsoft.com/office/drawing/2014/main" id="{7D7F6506-0200-4F8F-96CE-8C4756DE2BF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870043" y="1671295"/>
              <a:ext cx="935821" cy="739711"/>
            </a:xfrm>
            <a:custGeom>
              <a:avLst/>
              <a:gdLst>
                <a:gd name="connsiteX0" fmla="*/ 766119 w 766119"/>
                <a:gd name="connsiteY0" fmla="*/ 0 h 605482"/>
                <a:gd name="connsiteX1" fmla="*/ 74140 w 766119"/>
                <a:gd name="connsiteY1" fmla="*/ 605482 h 605482"/>
                <a:gd name="connsiteX2" fmla="*/ 0 w 766119"/>
                <a:gd name="connsiteY2" fmla="*/ 197709 h 605482"/>
                <a:gd name="connsiteX3" fmla="*/ 0 w 766119"/>
                <a:gd name="connsiteY3" fmla="*/ 197709 h 60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6119" h="605482">
                  <a:moveTo>
                    <a:pt x="766119" y="0"/>
                  </a:moveTo>
                  <a:lnTo>
                    <a:pt x="74140" y="605482"/>
                  </a:lnTo>
                  <a:lnTo>
                    <a:pt x="0" y="197709"/>
                  </a:lnTo>
                  <a:lnTo>
                    <a:pt x="0" y="197709"/>
                  </a:lnTo>
                </a:path>
              </a:pathLst>
            </a:custGeom>
            <a:ln w="19050">
              <a:solidFill>
                <a:schemeClr val="bg2">
                  <a:lumMod val="1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49" name="MH_SubTitle_1">
              <a:extLst>
                <a:ext uri="{FF2B5EF4-FFF2-40B4-BE49-F238E27FC236}">
                  <a16:creationId xmlns:a16="http://schemas.microsoft.com/office/drawing/2014/main" id="{200FA7C0-D5F8-4EF3-BE11-102949244A32}"/>
                </a:ext>
              </a:extLst>
            </p:cNvPr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19070786">
              <a:off x="8858003" y="1587003"/>
              <a:ext cx="1090644" cy="366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Lorem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50" name="MH_Other_10">
              <a:extLst>
                <a:ext uri="{FF2B5EF4-FFF2-40B4-BE49-F238E27FC236}">
                  <a16:creationId xmlns:a16="http://schemas.microsoft.com/office/drawing/2014/main" id="{E2D10993-C34E-4DC2-B51F-02752D2F2DF6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9453211" y="2202854"/>
              <a:ext cx="832605" cy="906575"/>
            </a:xfrm>
            <a:custGeom>
              <a:avLst/>
              <a:gdLst>
                <a:gd name="connsiteX0" fmla="*/ 679621 w 679621"/>
                <a:gd name="connsiteY0" fmla="*/ 0 h 741405"/>
                <a:gd name="connsiteX1" fmla="*/ 0 w 679621"/>
                <a:gd name="connsiteY1" fmla="*/ 617838 h 741405"/>
                <a:gd name="connsiteX2" fmla="*/ 370702 w 679621"/>
                <a:gd name="connsiteY2" fmla="*/ 741405 h 7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9621" h="741405">
                  <a:moveTo>
                    <a:pt x="679621" y="0"/>
                  </a:moveTo>
                  <a:lnTo>
                    <a:pt x="0" y="617838"/>
                  </a:lnTo>
                  <a:lnTo>
                    <a:pt x="370702" y="741405"/>
                  </a:lnTo>
                </a:path>
              </a:pathLst>
            </a:custGeom>
            <a:ln w="19050">
              <a:solidFill>
                <a:schemeClr val="bg2">
                  <a:lumMod val="1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51" name="MH_SubTitle_2">
              <a:extLst>
                <a:ext uri="{FF2B5EF4-FFF2-40B4-BE49-F238E27FC236}">
                  <a16:creationId xmlns:a16="http://schemas.microsoft.com/office/drawing/2014/main" id="{22E6664E-F1CA-4274-9748-9A4F3E5F44E5}"/>
                </a:ext>
              </a:extLst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rot="19070786">
              <a:off x="9621798" y="2404124"/>
              <a:ext cx="1088923" cy="366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Lorem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069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089E3ED-E1DD-48F8-8A3A-32F7DC51C3DA}"/>
              </a:ext>
            </a:extLst>
          </p:cNvPr>
          <p:cNvSpPr txBox="1"/>
          <p:nvPr/>
        </p:nvSpPr>
        <p:spPr>
          <a:xfrm>
            <a:off x="148046" y="179156"/>
            <a:ext cx="36576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2F7D73-5586-4A55-9727-E90D64DB486D}"/>
              </a:ext>
            </a:extLst>
          </p:cNvPr>
          <p:cNvSpPr txBox="1"/>
          <p:nvPr/>
        </p:nvSpPr>
        <p:spPr>
          <a:xfrm>
            <a:off x="624539" y="179156"/>
            <a:ext cx="11666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23E3EAD-A8FB-4779-AFC1-3C6A5B640799}"/>
              </a:ext>
            </a:extLst>
          </p:cNvPr>
          <p:cNvSpPr/>
          <p:nvPr/>
        </p:nvSpPr>
        <p:spPr>
          <a:xfrm>
            <a:off x="1198735" y="171676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873392B-FB10-4C59-A52B-E51C3096869A}"/>
              </a:ext>
            </a:extLst>
          </p:cNvPr>
          <p:cNvGrpSpPr/>
          <p:nvPr/>
        </p:nvGrpSpPr>
        <p:grpSpPr>
          <a:xfrm>
            <a:off x="839632" y="1320875"/>
            <a:ext cx="7636165" cy="2763664"/>
            <a:chOff x="998549" y="1532065"/>
            <a:chExt cx="10442675" cy="377939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841FEB5-4C0F-42CF-88D5-382F91348A5B}"/>
                </a:ext>
              </a:extLst>
            </p:cNvPr>
            <p:cNvCxnSpPr/>
            <p:nvPr/>
          </p:nvCxnSpPr>
          <p:spPr>
            <a:xfrm rot="2700000">
              <a:off x="5073442" y="4394899"/>
              <a:ext cx="1800200" cy="0"/>
            </a:xfrm>
            <a:prstGeom prst="line">
              <a:avLst/>
            </a:prstGeom>
            <a:ln w="88900" cap="rnd">
              <a:solidFill>
                <a:schemeClr val="bg2">
                  <a:lumMod val="1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ślïḓè">
              <a:extLst>
                <a:ext uri="{FF2B5EF4-FFF2-40B4-BE49-F238E27FC236}">
                  <a16:creationId xmlns:a16="http://schemas.microsoft.com/office/drawing/2014/main" id="{EE328A4C-3D5F-4F04-92D8-808A1F5C2CE0}"/>
                </a:ext>
              </a:extLst>
            </p:cNvPr>
            <p:cNvGrpSpPr/>
            <p:nvPr/>
          </p:nvGrpSpPr>
          <p:grpSpPr>
            <a:xfrm>
              <a:off x="5721182" y="4142539"/>
              <a:ext cx="504720" cy="504720"/>
              <a:chOff x="4792557" y="2249137"/>
              <a:chExt cx="648072" cy="648072"/>
            </a:xfrm>
          </p:grpSpPr>
          <p:sp>
            <p:nvSpPr>
              <p:cNvPr id="21" name="íṧḻïḓê">
                <a:extLst>
                  <a:ext uri="{FF2B5EF4-FFF2-40B4-BE49-F238E27FC236}">
                    <a16:creationId xmlns:a16="http://schemas.microsoft.com/office/drawing/2014/main" id="{D1EA2823-04D7-4791-996A-835524FB3C81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śḷíḋê">
                <a:extLst>
                  <a:ext uri="{FF2B5EF4-FFF2-40B4-BE49-F238E27FC236}">
                    <a16:creationId xmlns:a16="http://schemas.microsoft.com/office/drawing/2014/main" id="{F2B70904-BF91-4C08-BA00-04C93A5B5C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92C1D14-D0FF-45B7-B3A4-62DF421BA0A5}"/>
                </a:ext>
              </a:extLst>
            </p:cNvPr>
            <p:cNvCxnSpPr/>
            <p:nvPr/>
          </p:nvCxnSpPr>
          <p:spPr>
            <a:xfrm rot="2700000">
              <a:off x="8047540" y="4411355"/>
              <a:ext cx="1800200" cy="0"/>
            </a:xfrm>
            <a:prstGeom prst="line">
              <a:avLst/>
            </a:prstGeom>
            <a:ln w="88900" cap="rnd">
              <a:solidFill>
                <a:srgbClr val="73737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ŝļîḓê">
              <a:extLst>
                <a:ext uri="{FF2B5EF4-FFF2-40B4-BE49-F238E27FC236}">
                  <a16:creationId xmlns:a16="http://schemas.microsoft.com/office/drawing/2014/main" id="{6C156DA7-E393-4E7A-980E-CCDE4F542F9D}"/>
                </a:ext>
              </a:extLst>
            </p:cNvPr>
            <p:cNvGrpSpPr/>
            <p:nvPr/>
          </p:nvGrpSpPr>
          <p:grpSpPr>
            <a:xfrm>
              <a:off x="8695280" y="4158995"/>
              <a:ext cx="504720" cy="504720"/>
              <a:chOff x="6559351" y="2249137"/>
              <a:chExt cx="648072" cy="648072"/>
            </a:xfrm>
          </p:grpSpPr>
          <p:sp>
            <p:nvSpPr>
              <p:cNvPr id="19" name="ïṧlïḑè">
                <a:extLst>
                  <a:ext uri="{FF2B5EF4-FFF2-40B4-BE49-F238E27FC236}">
                    <a16:creationId xmlns:a16="http://schemas.microsoft.com/office/drawing/2014/main" id="{BA6E3FAA-F7D5-485B-BE2C-06E0E5323F83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rgbClr val="73737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" name="iṥlîdê">
                <a:extLst>
                  <a:ext uri="{FF2B5EF4-FFF2-40B4-BE49-F238E27FC236}">
                    <a16:creationId xmlns:a16="http://schemas.microsoft.com/office/drawing/2014/main" id="{608D37B8-27E9-4C51-8FE2-4A2AB7B22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45AB195-BE9C-4B3B-92F2-B47ADB07D015}"/>
                </a:ext>
              </a:extLst>
            </p:cNvPr>
            <p:cNvCxnSpPr/>
            <p:nvPr/>
          </p:nvCxnSpPr>
          <p:spPr>
            <a:xfrm rot="2700000">
              <a:off x="2099344" y="4408839"/>
              <a:ext cx="1800200" cy="0"/>
            </a:xfrm>
            <a:prstGeom prst="line">
              <a:avLst/>
            </a:prstGeom>
            <a:solidFill>
              <a:srgbClr val="D3B93B"/>
            </a:solidFill>
            <a:ln w="889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ṣḷídé">
              <a:extLst>
                <a:ext uri="{FF2B5EF4-FFF2-40B4-BE49-F238E27FC236}">
                  <a16:creationId xmlns:a16="http://schemas.microsoft.com/office/drawing/2014/main" id="{DAF1E6AE-E5DE-4FC0-8E81-5846025D5FCC}"/>
                </a:ext>
              </a:extLst>
            </p:cNvPr>
            <p:cNvGrpSpPr/>
            <p:nvPr/>
          </p:nvGrpSpPr>
          <p:grpSpPr>
            <a:xfrm>
              <a:off x="2747084" y="4156479"/>
              <a:ext cx="504720" cy="504720"/>
              <a:chOff x="5675954" y="2249137"/>
              <a:chExt cx="648072" cy="648072"/>
            </a:xfrm>
          </p:grpSpPr>
          <p:sp>
            <p:nvSpPr>
              <p:cNvPr id="17" name="ïš1îďe">
                <a:extLst>
                  <a:ext uri="{FF2B5EF4-FFF2-40B4-BE49-F238E27FC236}">
                    <a16:creationId xmlns:a16="http://schemas.microsoft.com/office/drawing/2014/main" id="{EB739786-67CC-4AF9-AF12-E0497D16CD76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rgbClr val="73737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ṡḻîḑê">
                <a:extLst>
                  <a:ext uri="{FF2B5EF4-FFF2-40B4-BE49-F238E27FC236}">
                    <a16:creationId xmlns:a16="http://schemas.microsoft.com/office/drawing/2014/main" id="{5329BC93-2DE7-49FB-8662-4013A40D0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íṡļiḍê">
              <a:extLst>
                <a:ext uri="{FF2B5EF4-FFF2-40B4-BE49-F238E27FC236}">
                  <a16:creationId xmlns:a16="http://schemas.microsoft.com/office/drawing/2014/main" id="{05F1FA8A-D527-4AEF-A5CA-9778D2D5776E}"/>
                </a:ext>
              </a:extLst>
            </p:cNvPr>
            <p:cNvSpPr/>
            <p:nvPr/>
          </p:nvSpPr>
          <p:spPr>
            <a:xfrm>
              <a:off x="998549" y="4438997"/>
              <a:ext cx="9904466" cy="661388"/>
            </a:xfrm>
            <a:custGeom>
              <a:avLst/>
              <a:gdLst>
                <a:gd name="connsiteX0" fmla="*/ 0 w 9637160"/>
                <a:gd name="connsiteY0" fmla="*/ 657546 h 678095"/>
                <a:gd name="connsiteX1" fmla="*/ 9616611 w 9637160"/>
                <a:gd name="connsiteY1" fmla="*/ 657546 h 678095"/>
                <a:gd name="connsiteX2" fmla="*/ 9637160 w 9637160"/>
                <a:gd name="connsiteY2" fmla="*/ 678095 h 678095"/>
                <a:gd name="connsiteX3" fmla="*/ 9637160 w 9637160"/>
                <a:gd name="connsiteY3" fmla="*/ 0 h 678095"/>
                <a:gd name="connsiteX0" fmla="*/ 0 w 9637160"/>
                <a:gd name="connsiteY0" fmla="*/ 657546 h 657546"/>
                <a:gd name="connsiteX1" fmla="*/ 9616611 w 9637160"/>
                <a:gd name="connsiteY1" fmla="*/ 657546 h 657546"/>
                <a:gd name="connsiteX2" fmla="*/ 9637160 w 9637160"/>
                <a:gd name="connsiteY2" fmla="*/ 0 h 657546"/>
                <a:gd name="connsiteX0" fmla="*/ 0 w 9618505"/>
                <a:gd name="connsiteY0" fmla="*/ 661388 h 661388"/>
                <a:gd name="connsiteX1" fmla="*/ 9616611 w 9618505"/>
                <a:gd name="connsiteY1" fmla="*/ 661388 h 661388"/>
                <a:gd name="connsiteX2" fmla="*/ 9618505 w 9618505"/>
                <a:gd name="connsiteY2" fmla="*/ 0 h 66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18505" h="661388">
                  <a:moveTo>
                    <a:pt x="0" y="661388"/>
                  </a:moveTo>
                  <a:lnTo>
                    <a:pt x="9616611" y="661388"/>
                  </a:lnTo>
                  <a:cubicBezTo>
                    <a:pt x="9617242" y="440925"/>
                    <a:pt x="9617874" y="220463"/>
                    <a:pt x="9618505" y="0"/>
                  </a:cubicBezTo>
                </a:path>
              </a:pathLst>
            </a:custGeom>
            <a:noFill/>
            <a:ln w="88900">
              <a:solidFill>
                <a:schemeClr val="bg2">
                  <a:lumMod val="10000"/>
                </a:schemeClr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ṡļiḋè">
              <a:extLst>
                <a:ext uri="{FF2B5EF4-FFF2-40B4-BE49-F238E27FC236}">
                  <a16:creationId xmlns:a16="http://schemas.microsoft.com/office/drawing/2014/main" id="{CAB17E0F-CDCE-455C-8911-EE8B3372524D}"/>
                </a:ext>
              </a:extLst>
            </p:cNvPr>
            <p:cNvSpPr/>
            <p:nvPr/>
          </p:nvSpPr>
          <p:spPr>
            <a:xfrm>
              <a:off x="10361104" y="4011399"/>
              <a:ext cx="1080120" cy="427598"/>
            </a:xfrm>
            <a:prstGeom prst="roundRect">
              <a:avLst>
                <a:gd name="adj" fmla="val 13693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ct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6455F49A-EA80-4BE7-ABCD-32B298B65801}"/>
                </a:ext>
              </a:extLst>
            </p:cNvPr>
            <p:cNvSpPr txBox="1"/>
            <p:nvPr/>
          </p:nvSpPr>
          <p:spPr>
            <a:xfrm>
              <a:off x="1374976" y="1532065"/>
              <a:ext cx="1894020" cy="467104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altLang="zh-CN" sz="1800" b="1" dirty="0" err="1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18" charset="-122"/>
                  <a:ea typeface="微软雅黑" panose="020B0503020204020204" pitchFamily="18" charset="-122"/>
                  <a:cs typeface="微软雅黑" panose="020B0503020204020204" pitchFamily="18" charset="-122"/>
                </a:rPr>
                <a:t>我方核心优势</a:t>
              </a:r>
              <a:endParaRPr lang="en-US" altLang="zh-CN" sz="1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15F61290-698D-4A1D-8AD6-A690DFC8496E}"/>
              </a:ext>
            </a:extLst>
          </p:cNvPr>
          <p:cNvSpPr txBox="1"/>
          <p:nvPr/>
        </p:nvSpPr>
        <p:spPr>
          <a:xfrm>
            <a:off x="877662" y="2232760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C88D6EDF-A3E2-4F2D-BB7A-10C0157C0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246" y="1950989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B14110B-1E9A-4C12-A374-5C146B6CD0C0}"/>
              </a:ext>
            </a:extLst>
          </p:cNvPr>
          <p:cNvSpPr txBox="1"/>
          <p:nvPr/>
        </p:nvSpPr>
        <p:spPr>
          <a:xfrm>
            <a:off x="3023586" y="2232760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84588546-2465-4F64-8B8A-51464ABFD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1170" y="1950989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AF610DF-B026-4603-BAC0-A47BAAB390E8}"/>
              </a:ext>
            </a:extLst>
          </p:cNvPr>
          <p:cNvSpPr txBox="1"/>
          <p:nvPr/>
        </p:nvSpPr>
        <p:spPr>
          <a:xfrm>
            <a:off x="5169510" y="223459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8C8792FE-0CAF-4ECE-8371-E6A964595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7094" y="1952828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73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089E3ED-E1DD-48F8-8A3A-32F7DC51C3DA}"/>
              </a:ext>
            </a:extLst>
          </p:cNvPr>
          <p:cNvSpPr txBox="1"/>
          <p:nvPr/>
        </p:nvSpPr>
        <p:spPr>
          <a:xfrm>
            <a:off x="148046" y="179156"/>
            <a:ext cx="36576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2F7D73-5586-4A55-9727-E90D64DB486D}"/>
              </a:ext>
            </a:extLst>
          </p:cNvPr>
          <p:cNvSpPr txBox="1"/>
          <p:nvPr/>
        </p:nvSpPr>
        <p:spPr>
          <a:xfrm>
            <a:off x="624539" y="179156"/>
            <a:ext cx="11666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23E3EAD-A8FB-4779-AFC1-3C6A5B640799}"/>
              </a:ext>
            </a:extLst>
          </p:cNvPr>
          <p:cNvSpPr/>
          <p:nvPr/>
        </p:nvSpPr>
        <p:spPr>
          <a:xfrm>
            <a:off x="1198735" y="171676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5" name="685b2c05-b32d-4a8d-a1cf-c2dac069c6de">
            <a:extLst>
              <a:ext uri="{FF2B5EF4-FFF2-40B4-BE49-F238E27FC236}">
                <a16:creationId xmlns:a16="http://schemas.microsoft.com/office/drawing/2014/main" id="{B0C8033F-3AE7-4DB6-87ED-29A63E98C88D}"/>
              </a:ext>
            </a:extLst>
          </p:cNvPr>
          <p:cNvGrpSpPr>
            <a:grpSpLocks noChangeAspect="1"/>
          </p:cNvGrpSpPr>
          <p:nvPr/>
        </p:nvGrpSpPr>
        <p:grpSpPr>
          <a:xfrm>
            <a:off x="2151809" y="1038280"/>
            <a:ext cx="4844241" cy="3463789"/>
            <a:chOff x="2049786" y="612555"/>
            <a:chExt cx="7875841" cy="5631482"/>
          </a:xfrm>
        </p:grpSpPr>
        <p:sp>
          <p:nvSpPr>
            <p:cNvPr id="6" name="íślíḋè-Freeform: Shape 4">
              <a:extLst>
                <a:ext uri="{FF2B5EF4-FFF2-40B4-BE49-F238E27FC236}">
                  <a16:creationId xmlns:a16="http://schemas.microsoft.com/office/drawing/2014/main" id="{06FA9CC0-A310-495A-8373-2AAAD20B2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775" y="4483121"/>
              <a:ext cx="1232066" cy="1760916"/>
            </a:xfrm>
            <a:custGeom>
              <a:avLst/>
              <a:gdLst>
                <a:gd name="T0" fmla="*/ 103 w 270"/>
                <a:gd name="T1" fmla="*/ 388 h 388"/>
                <a:gd name="T2" fmla="*/ 0 w 270"/>
                <a:gd name="T3" fmla="*/ 267 h 388"/>
                <a:gd name="T4" fmla="*/ 243 w 270"/>
                <a:gd name="T5" fmla="*/ 0 h 388"/>
                <a:gd name="T6" fmla="*/ 260 w 270"/>
                <a:gd name="T7" fmla="*/ 109 h 388"/>
                <a:gd name="T8" fmla="*/ 269 w 270"/>
                <a:gd name="T9" fmla="*/ 178 h 388"/>
                <a:gd name="T10" fmla="*/ 264 w 270"/>
                <a:gd name="T11" fmla="*/ 200 h 388"/>
                <a:gd name="T12" fmla="*/ 108 w 270"/>
                <a:gd name="T13" fmla="*/ 384 h 388"/>
                <a:gd name="T14" fmla="*/ 103 w 270"/>
                <a:gd name="T15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88">
                  <a:moveTo>
                    <a:pt x="103" y="388"/>
                  </a:moveTo>
                  <a:cubicBezTo>
                    <a:pt x="69" y="347"/>
                    <a:pt x="35" y="308"/>
                    <a:pt x="0" y="267"/>
                  </a:cubicBezTo>
                  <a:cubicBezTo>
                    <a:pt x="81" y="179"/>
                    <a:pt x="160" y="91"/>
                    <a:pt x="243" y="0"/>
                  </a:cubicBezTo>
                  <a:cubicBezTo>
                    <a:pt x="249" y="39"/>
                    <a:pt x="255" y="74"/>
                    <a:pt x="260" y="109"/>
                  </a:cubicBezTo>
                  <a:cubicBezTo>
                    <a:pt x="263" y="132"/>
                    <a:pt x="267" y="155"/>
                    <a:pt x="269" y="178"/>
                  </a:cubicBezTo>
                  <a:cubicBezTo>
                    <a:pt x="270" y="185"/>
                    <a:pt x="268" y="195"/>
                    <a:pt x="264" y="200"/>
                  </a:cubicBezTo>
                  <a:cubicBezTo>
                    <a:pt x="212" y="262"/>
                    <a:pt x="160" y="323"/>
                    <a:pt x="108" y="384"/>
                  </a:cubicBezTo>
                  <a:cubicBezTo>
                    <a:pt x="107" y="385"/>
                    <a:pt x="106" y="386"/>
                    <a:pt x="103" y="388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íślíḋè-Freeform: Shape 3">
              <a:extLst>
                <a:ext uri="{FF2B5EF4-FFF2-40B4-BE49-F238E27FC236}">
                  <a16:creationId xmlns:a16="http://schemas.microsoft.com/office/drawing/2014/main" id="{C31693B3-779C-4B35-AE5A-E0B4E3C61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208" y="612555"/>
              <a:ext cx="1649781" cy="1628703"/>
            </a:xfrm>
            <a:custGeom>
              <a:avLst/>
              <a:gdLst>
                <a:gd name="T0" fmla="*/ 114 w 361"/>
                <a:gd name="T1" fmla="*/ 359 h 359"/>
                <a:gd name="T2" fmla="*/ 129 w 361"/>
                <a:gd name="T3" fmla="*/ 254 h 359"/>
                <a:gd name="T4" fmla="*/ 118 w 361"/>
                <a:gd name="T5" fmla="*/ 225 h 359"/>
                <a:gd name="T6" fmla="*/ 28 w 361"/>
                <a:gd name="T7" fmla="*/ 130 h 359"/>
                <a:gd name="T8" fmla="*/ 43 w 361"/>
                <a:gd name="T9" fmla="*/ 55 h 359"/>
                <a:gd name="T10" fmla="*/ 318 w 361"/>
                <a:gd name="T11" fmla="*/ 53 h 359"/>
                <a:gd name="T12" fmla="*/ 325 w 361"/>
                <a:gd name="T13" fmla="*/ 58 h 359"/>
                <a:gd name="T14" fmla="*/ 337 w 361"/>
                <a:gd name="T15" fmla="*/ 125 h 359"/>
                <a:gd name="T16" fmla="*/ 244 w 361"/>
                <a:gd name="T17" fmla="*/ 226 h 359"/>
                <a:gd name="T18" fmla="*/ 232 w 361"/>
                <a:gd name="T19" fmla="*/ 249 h 359"/>
                <a:gd name="T20" fmla="*/ 226 w 361"/>
                <a:gd name="T21" fmla="*/ 260 h 359"/>
                <a:gd name="T22" fmla="*/ 120 w 361"/>
                <a:gd name="T23" fmla="*/ 357 h 359"/>
                <a:gd name="T24" fmla="*/ 114 w 361"/>
                <a:gd name="T25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1" h="359">
                  <a:moveTo>
                    <a:pt x="114" y="359"/>
                  </a:moveTo>
                  <a:cubicBezTo>
                    <a:pt x="119" y="324"/>
                    <a:pt x="124" y="289"/>
                    <a:pt x="129" y="254"/>
                  </a:cubicBezTo>
                  <a:cubicBezTo>
                    <a:pt x="131" y="242"/>
                    <a:pt x="128" y="234"/>
                    <a:pt x="118" y="225"/>
                  </a:cubicBezTo>
                  <a:cubicBezTo>
                    <a:pt x="87" y="195"/>
                    <a:pt x="55" y="164"/>
                    <a:pt x="28" y="130"/>
                  </a:cubicBezTo>
                  <a:cubicBezTo>
                    <a:pt x="0" y="96"/>
                    <a:pt x="5" y="78"/>
                    <a:pt x="43" y="55"/>
                  </a:cubicBezTo>
                  <a:cubicBezTo>
                    <a:pt x="134" y="0"/>
                    <a:pt x="226" y="0"/>
                    <a:pt x="318" y="53"/>
                  </a:cubicBezTo>
                  <a:cubicBezTo>
                    <a:pt x="320" y="55"/>
                    <a:pt x="323" y="56"/>
                    <a:pt x="325" y="58"/>
                  </a:cubicBezTo>
                  <a:cubicBezTo>
                    <a:pt x="356" y="81"/>
                    <a:pt x="361" y="96"/>
                    <a:pt x="337" y="125"/>
                  </a:cubicBezTo>
                  <a:cubicBezTo>
                    <a:pt x="308" y="161"/>
                    <a:pt x="275" y="192"/>
                    <a:pt x="244" y="226"/>
                  </a:cubicBezTo>
                  <a:cubicBezTo>
                    <a:pt x="238" y="232"/>
                    <a:pt x="236" y="241"/>
                    <a:pt x="232" y="249"/>
                  </a:cubicBezTo>
                  <a:cubicBezTo>
                    <a:pt x="230" y="253"/>
                    <a:pt x="229" y="258"/>
                    <a:pt x="226" y="260"/>
                  </a:cubicBezTo>
                  <a:cubicBezTo>
                    <a:pt x="191" y="293"/>
                    <a:pt x="156" y="325"/>
                    <a:pt x="120" y="357"/>
                  </a:cubicBezTo>
                  <a:cubicBezTo>
                    <a:pt x="119" y="358"/>
                    <a:pt x="117" y="359"/>
                    <a:pt x="114" y="359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íślíḋè-Freeform: Shape 5">
              <a:extLst>
                <a:ext uri="{FF2B5EF4-FFF2-40B4-BE49-F238E27FC236}">
                  <a16:creationId xmlns:a16="http://schemas.microsoft.com/office/drawing/2014/main" id="{A8579067-F640-4E28-8B7E-3A1315CFF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021" y="3686014"/>
              <a:ext cx="1402601" cy="1732174"/>
            </a:xfrm>
            <a:custGeom>
              <a:avLst/>
              <a:gdLst>
                <a:gd name="T0" fmla="*/ 4 w 307"/>
                <a:gd name="T1" fmla="*/ 382 h 382"/>
                <a:gd name="T2" fmla="*/ 1 w 307"/>
                <a:gd name="T3" fmla="*/ 350 h 382"/>
                <a:gd name="T4" fmla="*/ 6 w 307"/>
                <a:gd name="T5" fmla="*/ 310 h 382"/>
                <a:gd name="T6" fmla="*/ 15 w 307"/>
                <a:gd name="T7" fmla="*/ 287 h 382"/>
                <a:gd name="T8" fmla="*/ 268 w 307"/>
                <a:gd name="T9" fmla="*/ 10 h 382"/>
                <a:gd name="T10" fmla="*/ 278 w 307"/>
                <a:gd name="T11" fmla="*/ 0 h 382"/>
                <a:gd name="T12" fmla="*/ 289 w 307"/>
                <a:gd name="T13" fmla="*/ 66 h 382"/>
                <a:gd name="T14" fmla="*/ 289 w 307"/>
                <a:gd name="T15" fmla="*/ 72 h 382"/>
                <a:gd name="T16" fmla="*/ 255 w 307"/>
                <a:gd name="T17" fmla="*/ 162 h 382"/>
                <a:gd name="T18" fmla="*/ 24 w 307"/>
                <a:gd name="T19" fmla="*/ 371 h 382"/>
                <a:gd name="T20" fmla="*/ 12 w 307"/>
                <a:gd name="T21" fmla="*/ 382 h 382"/>
                <a:gd name="T22" fmla="*/ 4 w 307"/>
                <a:gd name="T23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7" h="382">
                  <a:moveTo>
                    <a:pt x="4" y="382"/>
                  </a:moveTo>
                  <a:cubicBezTo>
                    <a:pt x="3" y="371"/>
                    <a:pt x="0" y="360"/>
                    <a:pt x="1" y="350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7" y="302"/>
                    <a:pt x="10" y="293"/>
                    <a:pt x="15" y="287"/>
                  </a:cubicBezTo>
                  <a:cubicBezTo>
                    <a:pt x="99" y="195"/>
                    <a:pt x="184" y="102"/>
                    <a:pt x="268" y="10"/>
                  </a:cubicBezTo>
                  <a:cubicBezTo>
                    <a:pt x="270" y="7"/>
                    <a:pt x="273" y="5"/>
                    <a:pt x="278" y="0"/>
                  </a:cubicBezTo>
                  <a:cubicBezTo>
                    <a:pt x="282" y="24"/>
                    <a:pt x="285" y="45"/>
                    <a:pt x="289" y="66"/>
                  </a:cubicBezTo>
                  <a:cubicBezTo>
                    <a:pt x="289" y="68"/>
                    <a:pt x="288" y="71"/>
                    <a:pt x="289" y="72"/>
                  </a:cubicBezTo>
                  <a:cubicBezTo>
                    <a:pt x="307" y="114"/>
                    <a:pt x="283" y="137"/>
                    <a:pt x="255" y="162"/>
                  </a:cubicBezTo>
                  <a:cubicBezTo>
                    <a:pt x="177" y="231"/>
                    <a:pt x="101" y="301"/>
                    <a:pt x="24" y="371"/>
                  </a:cubicBezTo>
                  <a:cubicBezTo>
                    <a:pt x="20" y="375"/>
                    <a:pt x="16" y="378"/>
                    <a:pt x="12" y="382"/>
                  </a:cubicBezTo>
                  <a:cubicBezTo>
                    <a:pt x="9" y="382"/>
                    <a:pt x="7" y="382"/>
                    <a:pt x="4" y="382"/>
                  </a:cubicBezTo>
                  <a:close/>
                </a:path>
              </a:pathLst>
            </a:custGeom>
            <a:solidFill>
              <a:srgbClr val="7373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íślíḋè-Freeform: Shape 6">
              <a:extLst>
                <a:ext uri="{FF2B5EF4-FFF2-40B4-BE49-F238E27FC236}">
                  <a16:creationId xmlns:a16="http://schemas.microsoft.com/office/drawing/2014/main" id="{1949D01F-FDB2-43C0-8974-E2900FE15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8402" y="2881243"/>
              <a:ext cx="1099853" cy="1521401"/>
            </a:xfrm>
            <a:custGeom>
              <a:avLst/>
              <a:gdLst>
                <a:gd name="T0" fmla="*/ 225 w 241"/>
                <a:gd name="T1" fmla="*/ 0 h 335"/>
                <a:gd name="T2" fmla="*/ 240 w 241"/>
                <a:gd name="T3" fmla="*/ 107 h 335"/>
                <a:gd name="T4" fmla="*/ 233 w 241"/>
                <a:gd name="T5" fmla="*/ 126 h 335"/>
                <a:gd name="T6" fmla="*/ 7 w 241"/>
                <a:gd name="T7" fmla="*/ 332 h 335"/>
                <a:gd name="T8" fmla="*/ 0 w 241"/>
                <a:gd name="T9" fmla="*/ 335 h 335"/>
                <a:gd name="T10" fmla="*/ 16 w 241"/>
                <a:gd name="T11" fmla="*/ 232 h 335"/>
                <a:gd name="T12" fmla="*/ 23 w 241"/>
                <a:gd name="T13" fmla="*/ 220 h 335"/>
                <a:gd name="T14" fmla="*/ 217 w 241"/>
                <a:gd name="T15" fmla="*/ 6 h 335"/>
                <a:gd name="T16" fmla="*/ 225 w 241"/>
                <a:gd name="T1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335">
                  <a:moveTo>
                    <a:pt x="225" y="0"/>
                  </a:moveTo>
                  <a:cubicBezTo>
                    <a:pt x="230" y="37"/>
                    <a:pt x="236" y="72"/>
                    <a:pt x="240" y="107"/>
                  </a:cubicBezTo>
                  <a:cubicBezTo>
                    <a:pt x="241" y="113"/>
                    <a:pt x="238" y="122"/>
                    <a:pt x="233" y="126"/>
                  </a:cubicBezTo>
                  <a:cubicBezTo>
                    <a:pt x="158" y="195"/>
                    <a:pt x="83" y="263"/>
                    <a:pt x="7" y="332"/>
                  </a:cubicBezTo>
                  <a:cubicBezTo>
                    <a:pt x="6" y="333"/>
                    <a:pt x="4" y="333"/>
                    <a:pt x="0" y="335"/>
                  </a:cubicBezTo>
                  <a:cubicBezTo>
                    <a:pt x="5" y="299"/>
                    <a:pt x="10" y="266"/>
                    <a:pt x="16" y="232"/>
                  </a:cubicBezTo>
                  <a:cubicBezTo>
                    <a:pt x="16" y="227"/>
                    <a:pt x="20" y="223"/>
                    <a:pt x="23" y="220"/>
                  </a:cubicBezTo>
                  <a:cubicBezTo>
                    <a:pt x="87" y="148"/>
                    <a:pt x="152" y="77"/>
                    <a:pt x="217" y="6"/>
                  </a:cubicBezTo>
                  <a:cubicBezTo>
                    <a:pt x="219" y="4"/>
                    <a:pt x="220" y="3"/>
                    <a:pt x="225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" name="íślíḋè-Freeform: Shape 7">
              <a:extLst>
                <a:ext uri="{FF2B5EF4-FFF2-40B4-BE49-F238E27FC236}">
                  <a16:creationId xmlns:a16="http://schemas.microsoft.com/office/drawing/2014/main" id="{A104A580-5034-4A6B-8639-A5B8F2F61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188" y="2084136"/>
              <a:ext cx="812435" cy="1233982"/>
            </a:xfrm>
            <a:custGeom>
              <a:avLst/>
              <a:gdLst>
                <a:gd name="T0" fmla="*/ 0 w 178"/>
                <a:gd name="T1" fmla="*/ 270 h 272"/>
                <a:gd name="T2" fmla="*/ 16 w 178"/>
                <a:gd name="T3" fmla="*/ 162 h 272"/>
                <a:gd name="T4" fmla="*/ 24 w 178"/>
                <a:gd name="T5" fmla="*/ 149 h 272"/>
                <a:gd name="T6" fmla="*/ 156 w 178"/>
                <a:gd name="T7" fmla="*/ 4 h 272"/>
                <a:gd name="T8" fmla="*/ 163 w 178"/>
                <a:gd name="T9" fmla="*/ 0 h 272"/>
                <a:gd name="T10" fmla="*/ 178 w 178"/>
                <a:gd name="T11" fmla="*/ 107 h 272"/>
                <a:gd name="T12" fmla="*/ 173 w 178"/>
                <a:gd name="T13" fmla="*/ 118 h 272"/>
                <a:gd name="T14" fmla="*/ 5 w 178"/>
                <a:gd name="T15" fmla="*/ 272 h 272"/>
                <a:gd name="T16" fmla="*/ 0 w 178"/>
                <a:gd name="T17" fmla="*/ 27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272">
                  <a:moveTo>
                    <a:pt x="0" y="270"/>
                  </a:moveTo>
                  <a:cubicBezTo>
                    <a:pt x="5" y="234"/>
                    <a:pt x="10" y="198"/>
                    <a:pt x="16" y="162"/>
                  </a:cubicBezTo>
                  <a:cubicBezTo>
                    <a:pt x="16" y="158"/>
                    <a:pt x="20" y="153"/>
                    <a:pt x="24" y="149"/>
                  </a:cubicBezTo>
                  <a:cubicBezTo>
                    <a:pt x="68" y="101"/>
                    <a:pt x="112" y="53"/>
                    <a:pt x="156" y="4"/>
                  </a:cubicBezTo>
                  <a:cubicBezTo>
                    <a:pt x="157" y="3"/>
                    <a:pt x="159" y="2"/>
                    <a:pt x="163" y="0"/>
                  </a:cubicBezTo>
                  <a:cubicBezTo>
                    <a:pt x="168" y="36"/>
                    <a:pt x="173" y="71"/>
                    <a:pt x="178" y="107"/>
                  </a:cubicBezTo>
                  <a:cubicBezTo>
                    <a:pt x="178" y="110"/>
                    <a:pt x="176" y="116"/>
                    <a:pt x="173" y="118"/>
                  </a:cubicBezTo>
                  <a:cubicBezTo>
                    <a:pt x="117" y="170"/>
                    <a:pt x="61" y="221"/>
                    <a:pt x="5" y="272"/>
                  </a:cubicBezTo>
                  <a:cubicBezTo>
                    <a:pt x="3" y="271"/>
                    <a:pt x="1" y="271"/>
                    <a:pt x="0" y="270"/>
                  </a:cubicBezTo>
                  <a:close/>
                </a:path>
              </a:pathLst>
            </a:custGeom>
            <a:solidFill>
              <a:srgbClr val="7373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cxnSp>
          <p:nvCxnSpPr>
            <p:cNvPr id="11" name="íślíḋè-Straight Connector 8">
              <a:extLst>
                <a:ext uri="{FF2B5EF4-FFF2-40B4-BE49-F238E27FC236}">
                  <a16:creationId xmlns:a16="http://schemas.microsoft.com/office/drawing/2014/main" id="{FB6706B3-9FD6-4FF7-A854-CE3D124B5978}"/>
                </a:ext>
              </a:extLst>
            </p:cNvPr>
            <p:cNvCxnSpPr/>
            <p:nvPr/>
          </p:nvCxnSpPr>
          <p:spPr>
            <a:xfrm>
              <a:off x="6405623" y="3138003"/>
              <a:ext cx="342802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ślíḋè-Oval 9">
              <a:extLst>
                <a:ext uri="{FF2B5EF4-FFF2-40B4-BE49-F238E27FC236}">
                  <a16:creationId xmlns:a16="http://schemas.microsoft.com/office/drawing/2014/main" id="{99A5A9E7-4F68-4B7C-8D2C-2E38FDFC40D4}"/>
                </a:ext>
              </a:extLst>
            </p:cNvPr>
            <p:cNvSpPr/>
            <p:nvPr/>
          </p:nvSpPr>
          <p:spPr>
            <a:xfrm>
              <a:off x="9741679" y="3046029"/>
              <a:ext cx="183948" cy="183948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rgbClr val="0D0D0D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íślíḋè-Straight Connector 10">
              <a:extLst>
                <a:ext uri="{FF2B5EF4-FFF2-40B4-BE49-F238E27FC236}">
                  <a16:creationId xmlns:a16="http://schemas.microsoft.com/office/drawing/2014/main" id="{7DD6A154-86C1-4E2A-9F3E-A3DCD49782CA}"/>
                </a:ext>
              </a:extLst>
            </p:cNvPr>
            <p:cNvCxnSpPr/>
            <p:nvPr/>
          </p:nvCxnSpPr>
          <p:spPr>
            <a:xfrm>
              <a:off x="6344308" y="963206"/>
              <a:ext cx="3489345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ślíḋè-Oval 11">
              <a:extLst>
                <a:ext uri="{FF2B5EF4-FFF2-40B4-BE49-F238E27FC236}">
                  <a16:creationId xmlns:a16="http://schemas.microsoft.com/office/drawing/2014/main" id="{ED4BEF2F-7545-4EAD-BC3B-753001F3A97A}"/>
                </a:ext>
              </a:extLst>
            </p:cNvPr>
            <p:cNvSpPr/>
            <p:nvPr/>
          </p:nvSpPr>
          <p:spPr>
            <a:xfrm>
              <a:off x="9741679" y="871232"/>
              <a:ext cx="183948" cy="183948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rgbClr val="0D0D0D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cxnSp>
          <p:nvCxnSpPr>
            <p:cNvPr id="15" name="íślíḋè-Straight Connector 12">
              <a:extLst>
                <a:ext uri="{FF2B5EF4-FFF2-40B4-BE49-F238E27FC236}">
                  <a16:creationId xmlns:a16="http://schemas.microsoft.com/office/drawing/2014/main" id="{2DC1C7A1-BDFE-4C54-A336-98988124B51E}"/>
                </a:ext>
              </a:extLst>
            </p:cNvPr>
            <p:cNvCxnSpPr/>
            <p:nvPr/>
          </p:nvCxnSpPr>
          <p:spPr>
            <a:xfrm flipH="1">
              <a:off x="2445959" y="2973217"/>
              <a:ext cx="330052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ślíḋè-Oval 13">
              <a:extLst>
                <a:ext uri="{FF2B5EF4-FFF2-40B4-BE49-F238E27FC236}">
                  <a16:creationId xmlns:a16="http://schemas.microsoft.com/office/drawing/2014/main" id="{DF1422E3-D2C9-4187-9352-089E7DD35436}"/>
                </a:ext>
              </a:extLst>
            </p:cNvPr>
            <p:cNvSpPr/>
            <p:nvPr/>
          </p:nvSpPr>
          <p:spPr>
            <a:xfrm flipH="1">
              <a:off x="2424397" y="2881243"/>
              <a:ext cx="183948" cy="183948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rgbClr val="0D0D0D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7" name="íślíḋè-Straight Connector 14">
              <a:extLst>
                <a:ext uri="{FF2B5EF4-FFF2-40B4-BE49-F238E27FC236}">
                  <a16:creationId xmlns:a16="http://schemas.microsoft.com/office/drawing/2014/main" id="{DC0AA61A-3DDA-48B0-BE82-6D02AF4F5D2C}"/>
                </a:ext>
              </a:extLst>
            </p:cNvPr>
            <p:cNvCxnSpPr/>
            <p:nvPr/>
          </p:nvCxnSpPr>
          <p:spPr>
            <a:xfrm flipH="1">
              <a:off x="2141760" y="5000473"/>
              <a:ext cx="345143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ślíḋè-Oval 15">
              <a:extLst>
                <a:ext uri="{FF2B5EF4-FFF2-40B4-BE49-F238E27FC236}">
                  <a16:creationId xmlns:a16="http://schemas.microsoft.com/office/drawing/2014/main" id="{C65B9EE3-63F8-415F-B03D-EA7BE7C77DC4}"/>
                </a:ext>
              </a:extLst>
            </p:cNvPr>
            <p:cNvSpPr/>
            <p:nvPr/>
          </p:nvSpPr>
          <p:spPr>
            <a:xfrm flipH="1">
              <a:off x="2049786" y="4908500"/>
              <a:ext cx="183948" cy="183948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rgbClr val="0D0D0D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ḋè-TextBox 16">
              <a:extLst>
                <a:ext uri="{FF2B5EF4-FFF2-40B4-BE49-F238E27FC236}">
                  <a16:creationId xmlns:a16="http://schemas.microsoft.com/office/drawing/2014/main" id="{CA37BC9C-E690-4AC2-A43B-72D674F3FAC6}"/>
                </a:ext>
              </a:extLst>
            </p:cNvPr>
            <p:cNvSpPr txBox="1"/>
            <p:nvPr/>
          </p:nvSpPr>
          <p:spPr>
            <a:xfrm>
              <a:off x="6781182" y="1237456"/>
              <a:ext cx="556563" cy="52322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2800" i="1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20" name="íślíḋè-TextBox 19">
              <a:extLst>
                <a:ext uri="{FF2B5EF4-FFF2-40B4-BE49-F238E27FC236}">
                  <a16:creationId xmlns:a16="http://schemas.microsoft.com/office/drawing/2014/main" id="{8A6429F7-EBE6-4D7C-8262-7DB592D91F03}"/>
                </a:ext>
              </a:extLst>
            </p:cNvPr>
            <p:cNvSpPr txBox="1"/>
            <p:nvPr/>
          </p:nvSpPr>
          <p:spPr>
            <a:xfrm>
              <a:off x="6781182" y="3444433"/>
              <a:ext cx="567784" cy="52322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2800" i="1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sp>
          <p:nvSpPr>
            <p:cNvPr id="21" name="íślíḋè-TextBox 22">
              <a:extLst>
                <a:ext uri="{FF2B5EF4-FFF2-40B4-BE49-F238E27FC236}">
                  <a16:creationId xmlns:a16="http://schemas.microsoft.com/office/drawing/2014/main" id="{AD2EF519-50A8-480C-A53A-177BF0D0DEB3}"/>
                </a:ext>
              </a:extLst>
            </p:cNvPr>
            <p:cNvSpPr txBox="1"/>
            <p:nvPr/>
          </p:nvSpPr>
          <p:spPr>
            <a:xfrm>
              <a:off x="4867238" y="1877776"/>
              <a:ext cx="513282" cy="52322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2800" i="1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22" name="íślíḋè-TextBox 25">
              <a:extLst>
                <a:ext uri="{FF2B5EF4-FFF2-40B4-BE49-F238E27FC236}">
                  <a16:creationId xmlns:a16="http://schemas.microsoft.com/office/drawing/2014/main" id="{04A9B935-6700-4B0C-83AF-3DAC85523DE7}"/>
                </a:ext>
              </a:extLst>
            </p:cNvPr>
            <p:cNvSpPr txBox="1"/>
            <p:nvPr/>
          </p:nvSpPr>
          <p:spPr>
            <a:xfrm>
              <a:off x="4577604" y="3914428"/>
              <a:ext cx="556563" cy="52322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2800" i="1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rPr>
                <a:t>04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40A680B-5B5B-4CBD-BE7A-B4BD90FE9481}"/>
              </a:ext>
            </a:extLst>
          </p:cNvPr>
          <p:cNvSpPr txBox="1"/>
          <p:nvPr/>
        </p:nvSpPr>
        <p:spPr>
          <a:xfrm>
            <a:off x="467552" y="247693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9644FB99-B6E9-4072-B69D-15730732B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409" y="227059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2CBD064-4605-44C6-BA44-04A1974383B7}"/>
              </a:ext>
            </a:extLst>
          </p:cNvPr>
          <p:cNvSpPr txBox="1"/>
          <p:nvPr/>
        </p:nvSpPr>
        <p:spPr>
          <a:xfrm>
            <a:off x="467552" y="386370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03C2EC7F-0C8F-454C-9689-52B0A9A4D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409" y="365736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9E6193C-40B3-463C-8646-5E28127E37B1}"/>
              </a:ext>
            </a:extLst>
          </p:cNvPr>
          <p:cNvSpPr txBox="1"/>
          <p:nvPr/>
        </p:nvSpPr>
        <p:spPr>
          <a:xfrm>
            <a:off x="6913369" y="134256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594DD8BF-804A-4CAF-AD54-154892A33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3226" y="113622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C721F9C-94B8-436F-A59F-7A0CCA460657}"/>
              </a:ext>
            </a:extLst>
          </p:cNvPr>
          <p:cNvSpPr txBox="1"/>
          <p:nvPr/>
        </p:nvSpPr>
        <p:spPr>
          <a:xfrm>
            <a:off x="6952134" y="256784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C0157F3F-7DE5-42E5-8992-04A1E18F5A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1991" y="23615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84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089E3ED-E1DD-48F8-8A3A-32F7DC51C3DA}"/>
              </a:ext>
            </a:extLst>
          </p:cNvPr>
          <p:cNvSpPr txBox="1"/>
          <p:nvPr/>
        </p:nvSpPr>
        <p:spPr>
          <a:xfrm>
            <a:off x="148046" y="179156"/>
            <a:ext cx="36576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2F7D73-5586-4A55-9727-E90D64DB486D}"/>
              </a:ext>
            </a:extLst>
          </p:cNvPr>
          <p:cNvSpPr txBox="1"/>
          <p:nvPr/>
        </p:nvSpPr>
        <p:spPr>
          <a:xfrm>
            <a:off x="624539" y="179156"/>
            <a:ext cx="11666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23E3EAD-A8FB-4779-AFC1-3C6A5B640799}"/>
              </a:ext>
            </a:extLst>
          </p:cNvPr>
          <p:cNvSpPr/>
          <p:nvPr/>
        </p:nvSpPr>
        <p:spPr>
          <a:xfrm>
            <a:off x="1198735" y="171676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4A25B1A-5F3D-4D5D-B044-0B757F191A4F}"/>
              </a:ext>
            </a:extLst>
          </p:cNvPr>
          <p:cNvGrpSpPr/>
          <p:nvPr/>
        </p:nvGrpSpPr>
        <p:grpSpPr>
          <a:xfrm>
            <a:off x="2792312" y="1518220"/>
            <a:ext cx="3423294" cy="2532446"/>
            <a:chOff x="2479795" y="1175123"/>
            <a:chExt cx="4121779" cy="3049163"/>
          </a:xfrm>
        </p:grpSpPr>
        <p:sp>
          <p:nvSpPr>
            <p:cNvPr id="6" name="Freeform: Shape 1">
              <a:extLst>
                <a:ext uri="{FF2B5EF4-FFF2-40B4-BE49-F238E27FC236}">
                  <a16:creationId xmlns:a16="http://schemas.microsoft.com/office/drawing/2014/main" id="{7E523EEB-6AB6-49C5-91BF-8A1B70ED1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129" y="2243222"/>
              <a:ext cx="926445" cy="1929344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21" y="0"/>
                </a:cxn>
                <a:cxn ang="0">
                  <a:pos x="163" y="171"/>
                </a:cxn>
                <a:cxn ang="0">
                  <a:pos x="123" y="340"/>
                </a:cxn>
                <a:cxn ang="0">
                  <a:pos x="1" y="270"/>
                </a:cxn>
                <a:cxn ang="0">
                  <a:pos x="23" y="171"/>
                </a:cxn>
                <a:cxn ang="0">
                  <a:pos x="0" y="69"/>
                </a:cxn>
              </a:cxnLst>
              <a:rect l="0" t="0" r="r" b="b"/>
              <a:pathLst>
                <a:path w="163" h="340">
                  <a:moveTo>
                    <a:pt x="0" y="69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49" y="51"/>
                    <a:pt x="163" y="108"/>
                    <a:pt x="163" y="171"/>
                  </a:cubicBezTo>
                  <a:cubicBezTo>
                    <a:pt x="163" y="233"/>
                    <a:pt x="150" y="289"/>
                    <a:pt x="123" y="340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16" y="240"/>
                    <a:pt x="23" y="207"/>
                    <a:pt x="23" y="171"/>
                  </a:cubicBezTo>
                  <a:cubicBezTo>
                    <a:pt x="23" y="134"/>
                    <a:pt x="15" y="100"/>
                    <a:pt x="0" y="69"/>
                  </a:cubicBezTo>
                  <a:close/>
                </a:path>
              </a:pathLst>
            </a:custGeom>
            <a:solidFill>
              <a:srgbClr val="0D0D0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2">
              <a:extLst>
                <a:ext uri="{FF2B5EF4-FFF2-40B4-BE49-F238E27FC236}">
                  <a16:creationId xmlns:a16="http://schemas.microsoft.com/office/drawing/2014/main" id="{03A66C22-CB3C-4EBE-8669-05BC38254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766" y="1177363"/>
              <a:ext cx="1708975" cy="1385171"/>
            </a:xfrm>
            <a:custGeom>
              <a:avLst/>
              <a:gdLst/>
              <a:ahLst/>
              <a:cxnLst>
                <a:cxn ang="0">
                  <a:pos x="301" y="175"/>
                </a:cxn>
                <a:cxn ang="0">
                  <a:pos x="179" y="244"/>
                </a:cxn>
                <a:cxn ang="0">
                  <a:pos x="147" y="205"/>
                </a:cxn>
                <a:cxn ang="0">
                  <a:pos x="0" y="139"/>
                </a:cxn>
                <a:cxn ang="0">
                  <a:pos x="0" y="0"/>
                </a:cxn>
                <a:cxn ang="0">
                  <a:pos x="246" y="106"/>
                </a:cxn>
                <a:cxn ang="0">
                  <a:pos x="301" y="175"/>
                </a:cxn>
              </a:cxnLst>
              <a:rect l="0" t="0" r="r" b="b"/>
              <a:pathLst>
                <a:path w="301" h="244">
                  <a:moveTo>
                    <a:pt x="301" y="175"/>
                  </a:moveTo>
                  <a:cubicBezTo>
                    <a:pt x="179" y="244"/>
                    <a:pt x="179" y="244"/>
                    <a:pt x="179" y="244"/>
                  </a:cubicBezTo>
                  <a:cubicBezTo>
                    <a:pt x="170" y="230"/>
                    <a:pt x="160" y="217"/>
                    <a:pt x="147" y="205"/>
                  </a:cubicBezTo>
                  <a:cubicBezTo>
                    <a:pt x="106" y="164"/>
                    <a:pt x="57" y="142"/>
                    <a:pt x="0" y="1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2"/>
                    <a:pt x="178" y="38"/>
                    <a:pt x="246" y="106"/>
                  </a:cubicBezTo>
                  <a:cubicBezTo>
                    <a:pt x="268" y="128"/>
                    <a:pt x="286" y="150"/>
                    <a:pt x="301" y="175"/>
                  </a:cubicBezTo>
                  <a:close/>
                </a:path>
              </a:pathLst>
            </a:custGeom>
            <a:solidFill>
              <a:srgbClr val="7373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3">
              <a:extLst>
                <a:ext uri="{FF2B5EF4-FFF2-40B4-BE49-F238E27FC236}">
                  <a16:creationId xmlns:a16="http://schemas.microsoft.com/office/drawing/2014/main" id="{B60F3DAB-245C-4F31-A8C0-C36C79722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3600" y="1175123"/>
              <a:ext cx="1675247" cy="1344695"/>
            </a:xfrm>
            <a:custGeom>
              <a:avLst/>
              <a:gdLst/>
              <a:ahLst/>
              <a:cxnLst>
                <a:cxn ang="0">
                  <a:pos x="148" y="205"/>
                </a:cxn>
                <a:cxn ang="0">
                  <a:pos x="121" y="237"/>
                </a:cxn>
                <a:cxn ang="0">
                  <a:pos x="0" y="167"/>
                </a:cxn>
                <a:cxn ang="0">
                  <a:pos x="49" y="106"/>
                </a:cxn>
                <a:cxn ang="0">
                  <a:pos x="295" y="0"/>
                </a:cxn>
                <a:cxn ang="0">
                  <a:pos x="295" y="139"/>
                </a:cxn>
                <a:cxn ang="0">
                  <a:pos x="148" y="205"/>
                </a:cxn>
              </a:cxnLst>
              <a:rect l="0" t="0" r="r" b="b"/>
              <a:pathLst>
                <a:path w="295" h="237">
                  <a:moveTo>
                    <a:pt x="148" y="205"/>
                  </a:moveTo>
                  <a:cubicBezTo>
                    <a:pt x="138" y="215"/>
                    <a:pt x="129" y="226"/>
                    <a:pt x="121" y="23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4" y="145"/>
                    <a:pt x="30" y="125"/>
                    <a:pt x="49" y="106"/>
                  </a:cubicBezTo>
                  <a:cubicBezTo>
                    <a:pt x="118" y="38"/>
                    <a:pt x="200" y="2"/>
                    <a:pt x="295" y="0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38" y="142"/>
                    <a:pt x="189" y="164"/>
                    <a:pt x="148" y="205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4">
              <a:extLst>
                <a:ext uri="{FF2B5EF4-FFF2-40B4-BE49-F238E27FC236}">
                  <a16:creationId xmlns:a16="http://schemas.microsoft.com/office/drawing/2014/main" id="{78DBD20A-06DA-4BD1-B7E6-5A0DBBD59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795" y="2243222"/>
              <a:ext cx="937689" cy="1981064"/>
            </a:xfrm>
            <a:custGeom>
              <a:avLst/>
              <a:gdLst/>
              <a:ahLst/>
              <a:cxnLst>
                <a:cxn ang="0">
                  <a:pos x="165" y="70"/>
                </a:cxn>
                <a:cxn ang="0">
                  <a:pos x="139" y="176"/>
                </a:cxn>
                <a:cxn ang="0">
                  <a:pos x="164" y="280"/>
                </a:cxn>
                <a:cxn ang="0">
                  <a:pos x="42" y="349"/>
                </a:cxn>
                <a:cxn ang="0">
                  <a:pos x="0" y="176"/>
                </a:cxn>
                <a:cxn ang="0">
                  <a:pos x="44" y="0"/>
                </a:cxn>
                <a:cxn ang="0">
                  <a:pos x="165" y="70"/>
                </a:cxn>
              </a:cxnLst>
              <a:rect l="0" t="0" r="r" b="b"/>
              <a:pathLst>
                <a:path w="165" h="349">
                  <a:moveTo>
                    <a:pt x="165" y="70"/>
                  </a:moveTo>
                  <a:cubicBezTo>
                    <a:pt x="148" y="102"/>
                    <a:pt x="139" y="137"/>
                    <a:pt x="139" y="176"/>
                  </a:cubicBezTo>
                  <a:cubicBezTo>
                    <a:pt x="139" y="214"/>
                    <a:pt x="147" y="249"/>
                    <a:pt x="164" y="280"/>
                  </a:cubicBezTo>
                  <a:cubicBezTo>
                    <a:pt x="42" y="349"/>
                    <a:pt x="42" y="349"/>
                    <a:pt x="42" y="349"/>
                  </a:cubicBezTo>
                  <a:cubicBezTo>
                    <a:pt x="14" y="298"/>
                    <a:pt x="0" y="240"/>
                    <a:pt x="0" y="176"/>
                  </a:cubicBezTo>
                  <a:cubicBezTo>
                    <a:pt x="0" y="112"/>
                    <a:pt x="14" y="53"/>
                    <a:pt x="44" y="0"/>
                  </a:cubicBezTo>
                  <a:lnTo>
                    <a:pt x="165" y="70"/>
                  </a:lnTo>
                  <a:close/>
                </a:path>
              </a:pathLst>
            </a:custGeom>
            <a:solidFill>
              <a:srgbClr val="7373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" name="Freeform: Shape 5">
              <a:extLst>
                <a:ext uri="{FF2B5EF4-FFF2-40B4-BE49-F238E27FC236}">
                  <a16:creationId xmlns:a16="http://schemas.microsoft.com/office/drawing/2014/main" id="{72317E9B-D6A9-45D6-A3D4-0C8BEFF6AE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14770" y="3025587"/>
              <a:ext cx="514883" cy="416339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Freeform: Shape 7">
              <a:extLst>
                <a:ext uri="{FF2B5EF4-FFF2-40B4-BE49-F238E27FC236}">
                  <a16:creationId xmlns:a16="http://schemas.microsoft.com/office/drawing/2014/main" id="{176351EE-3BAB-4BD8-A544-A00D358CD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423" y="1735719"/>
              <a:ext cx="65502" cy="7826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2"/>
                </a:cxn>
                <a:cxn ang="0">
                  <a:pos x="0" y="44"/>
                </a:cxn>
                <a:cxn ang="0">
                  <a:pos x="11" y="45"/>
                </a:cxn>
                <a:cxn ang="0">
                  <a:pos x="38" y="22"/>
                </a:cxn>
                <a:cxn ang="0">
                  <a:pos x="13" y="0"/>
                </a:cxn>
              </a:cxnLst>
              <a:rect l="0" t="0" r="r" b="b"/>
              <a:pathLst>
                <a:path w="38" h="45">
                  <a:moveTo>
                    <a:pt x="13" y="0"/>
                  </a:moveTo>
                  <a:cubicBezTo>
                    <a:pt x="7" y="0"/>
                    <a:pt x="2" y="1"/>
                    <a:pt x="0" y="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5"/>
                    <a:pt x="6" y="45"/>
                    <a:pt x="11" y="45"/>
                  </a:cubicBezTo>
                  <a:cubicBezTo>
                    <a:pt x="28" y="45"/>
                    <a:pt x="38" y="36"/>
                    <a:pt x="38" y="22"/>
                  </a:cubicBezTo>
                  <a:cubicBezTo>
                    <a:pt x="38" y="8"/>
                    <a:pt x="29" y="0"/>
                    <a:pt x="1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8">
              <a:extLst>
                <a:ext uri="{FF2B5EF4-FFF2-40B4-BE49-F238E27FC236}">
                  <a16:creationId xmlns:a16="http://schemas.microsoft.com/office/drawing/2014/main" id="{6DEE160F-2996-4CDD-B16F-D440469BE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9350" y="1607267"/>
              <a:ext cx="445847" cy="453411"/>
            </a:xfrm>
            <a:custGeom>
              <a:avLst/>
              <a:gdLst>
                <a:gd name="connsiteX0" fmla="*/ 78191 w 326253"/>
                <a:gd name="connsiteY0" fmla="*/ 141987 h 331788"/>
                <a:gd name="connsiteX1" fmla="*/ 93695 w 326253"/>
                <a:gd name="connsiteY1" fmla="*/ 171683 h 331788"/>
                <a:gd name="connsiteX2" fmla="*/ 80775 w 326253"/>
                <a:gd name="connsiteY2" fmla="*/ 215583 h 331788"/>
                <a:gd name="connsiteX3" fmla="*/ 159586 w 326253"/>
                <a:gd name="connsiteY3" fmla="*/ 183304 h 331788"/>
                <a:gd name="connsiteX4" fmla="*/ 172506 w 326253"/>
                <a:gd name="connsiteY4" fmla="*/ 171683 h 331788"/>
                <a:gd name="connsiteX5" fmla="*/ 194470 w 326253"/>
                <a:gd name="connsiteY5" fmla="*/ 192342 h 331788"/>
                <a:gd name="connsiteX6" fmla="*/ 181550 w 326253"/>
                <a:gd name="connsiteY6" fmla="*/ 285306 h 331788"/>
                <a:gd name="connsiteX7" fmla="*/ 181550 w 326253"/>
                <a:gd name="connsiteY7" fmla="*/ 286597 h 331788"/>
                <a:gd name="connsiteX8" fmla="*/ 194470 w 326253"/>
                <a:gd name="connsiteY8" fmla="*/ 304674 h 331788"/>
                <a:gd name="connsiteX9" fmla="*/ 195762 w 326253"/>
                <a:gd name="connsiteY9" fmla="*/ 304674 h 331788"/>
                <a:gd name="connsiteX10" fmla="*/ 209974 w 326253"/>
                <a:gd name="connsiteY10" fmla="*/ 286597 h 331788"/>
                <a:gd name="connsiteX11" fmla="*/ 209974 w 326253"/>
                <a:gd name="connsiteY11" fmla="*/ 285306 h 331788"/>
                <a:gd name="connsiteX12" fmla="*/ 197054 w 326253"/>
                <a:gd name="connsiteY12" fmla="*/ 192342 h 331788"/>
                <a:gd name="connsiteX13" fmla="*/ 217726 w 326253"/>
                <a:gd name="connsiteY13" fmla="*/ 171683 h 331788"/>
                <a:gd name="connsiteX14" fmla="*/ 230646 w 326253"/>
                <a:gd name="connsiteY14" fmla="*/ 183304 h 331788"/>
                <a:gd name="connsiteX15" fmla="*/ 261654 w 326253"/>
                <a:gd name="connsiteY15" fmla="*/ 196216 h 331788"/>
                <a:gd name="connsiteX16" fmla="*/ 308165 w 326253"/>
                <a:gd name="connsiteY16" fmla="*/ 255609 h 331788"/>
                <a:gd name="connsiteX17" fmla="*/ 324961 w 326253"/>
                <a:gd name="connsiteY17" fmla="*/ 295635 h 331788"/>
                <a:gd name="connsiteX18" fmla="*/ 326253 w 326253"/>
                <a:gd name="connsiteY18" fmla="*/ 304674 h 331788"/>
                <a:gd name="connsiteX19" fmla="*/ 321085 w 326253"/>
                <a:gd name="connsiteY19" fmla="*/ 331788 h 331788"/>
                <a:gd name="connsiteX20" fmla="*/ 271990 w 326253"/>
                <a:gd name="connsiteY20" fmla="*/ 331788 h 331788"/>
                <a:gd name="connsiteX21" fmla="*/ 279742 w 326253"/>
                <a:gd name="connsiteY21" fmla="*/ 304674 h 331788"/>
                <a:gd name="connsiteX22" fmla="*/ 268114 w 326253"/>
                <a:gd name="connsiteY22" fmla="*/ 278850 h 331788"/>
                <a:gd name="connsiteX23" fmla="*/ 268114 w 326253"/>
                <a:gd name="connsiteY23" fmla="*/ 331788 h 331788"/>
                <a:gd name="connsiteX24" fmla="*/ 122119 w 326253"/>
                <a:gd name="connsiteY24" fmla="*/ 331788 h 331788"/>
                <a:gd name="connsiteX25" fmla="*/ 122119 w 326253"/>
                <a:gd name="connsiteY25" fmla="*/ 250445 h 331788"/>
                <a:gd name="connsiteX26" fmla="*/ 56227 w 326253"/>
                <a:gd name="connsiteY26" fmla="*/ 267230 h 331788"/>
                <a:gd name="connsiteX27" fmla="*/ 35555 w 326253"/>
                <a:gd name="connsiteY27" fmla="*/ 256900 h 331788"/>
                <a:gd name="connsiteX28" fmla="*/ 38139 w 326253"/>
                <a:gd name="connsiteY28" fmla="*/ 193633 h 331788"/>
                <a:gd name="connsiteX29" fmla="*/ 49767 w 326253"/>
                <a:gd name="connsiteY29" fmla="*/ 156189 h 331788"/>
                <a:gd name="connsiteX30" fmla="*/ 78191 w 326253"/>
                <a:gd name="connsiteY30" fmla="*/ 141987 h 331788"/>
                <a:gd name="connsiteX31" fmla="*/ 99575 w 326253"/>
                <a:gd name="connsiteY31" fmla="*/ 82184 h 331788"/>
                <a:gd name="connsiteX32" fmla="*/ 116954 w 326253"/>
                <a:gd name="connsiteY32" fmla="*/ 90732 h 331788"/>
                <a:gd name="connsiteX33" fmla="*/ 116954 w 326253"/>
                <a:gd name="connsiteY33" fmla="*/ 95617 h 331788"/>
                <a:gd name="connsiteX34" fmla="*/ 114281 w 326253"/>
                <a:gd name="connsiteY34" fmla="*/ 96838 h 331788"/>
                <a:gd name="connsiteX35" fmla="*/ 112944 w 326253"/>
                <a:gd name="connsiteY35" fmla="*/ 96838 h 331788"/>
                <a:gd name="connsiteX36" fmla="*/ 95565 w 326253"/>
                <a:gd name="connsiteY36" fmla="*/ 87069 h 331788"/>
                <a:gd name="connsiteX37" fmla="*/ 94228 w 326253"/>
                <a:gd name="connsiteY37" fmla="*/ 83405 h 331788"/>
                <a:gd name="connsiteX38" fmla="*/ 99575 w 326253"/>
                <a:gd name="connsiteY38" fmla="*/ 82184 h 331788"/>
                <a:gd name="connsiteX39" fmla="*/ 24452 w 326253"/>
                <a:gd name="connsiteY39" fmla="*/ 82184 h 331788"/>
                <a:gd name="connsiteX40" fmla="*/ 29391 w 326253"/>
                <a:gd name="connsiteY40" fmla="*/ 83405 h 331788"/>
                <a:gd name="connsiteX41" fmla="*/ 28157 w 326253"/>
                <a:gd name="connsiteY41" fmla="*/ 87069 h 331788"/>
                <a:gd name="connsiteX42" fmla="*/ 12105 w 326253"/>
                <a:gd name="connsiteY42" fmla="*/ 96838 h 331788"/>
                <a:gd name="connsiteX43" fmla="*/ 10870 w 326253"/>
                <a:gd name="connsiteY43" fmla="*/ 96838 h 331788"/>
                <a:gd name="connsiteX44" fmla="*/ 7166 w 326253"/>
                <a:gd name="connsiteY44" fmla="*/ 95617 h 331788"/>
                <a:gd name="connsiteX45" fmla="*/ 8400 w 326253"/>
                <a:gd name="connsiteY45" fmla="*/ 90732 h 331788"/>
                <a:gd name="connsiteX46" fmla="*/ 24452 w 326253"/>
                <a:gd name="connsiteY46" fmla="*/ 82184 h 331788"/>
                <a:gd name="connsiteX47" fmla="*/ 59100 w 326253"/>
                <a:gd name="connsiteY47" fmla="*/ 61913 h 331788"/>
                <a:gd name="connsiteX48" fmla="*/ 57739 w 326253"/>
                <a:gd name="connsiteY48" fmla="*/ 63274 h 331788"/>
                <a:gd name="connsiteX49" fmla="*/ 56378 w 326253"/>
                <a:gd name="connsiteY49" fmla="*/ 64635 h 331788"/>
                <a:gd name="connsiteX50" fmla="*/ 61821 w 326253"/>
                <a:gd name="connsiteY50" fmla="*/ 90488 h 331788"/>
                <a:gd name="connsiteX51" fmla="*/ 65903 w 326253"/>
                <a:gd name="connsiteY51" fmla="*/ 64635 h 331788"/>
                <a:gd name="connsiteX52" fmla="*/ 65903 w 326253"/>
                <a:gd name="connsiteY52" fmla="*/ 63274 h 331788"/>
                <a:gd name="connsiteX53" fmla="*/ 64543 w 326253"/>
                <a:gd name="connsiteY53" fmla="*/ 61913 h 331788"/>
                <a:gd name="connsiteX54" fmla="*/ 63182 w 326253"/>
                <a:gd name="connsiteY54" fmla="*/ 63274 h 331788"/>
                <a:gd name="connsiteX55" fmla="*/ 61821 w 326253"/>
                <a:gd name="connsiteY55" fmla="*/ 63274 h 331788"/>
                <a:gd name="connsiteX56" fmla="*/ 60460 w 326253"/>
                <a:gd name="connsiteY56" fmla="*/ 63274 h 331788"/>
                <a:gd name="connsiteX57" fmla="*/ 59100 w 326253"/>
                <a:gd name="connsiteY57" fmla="*/ 61913 h 331788"/>
                <a:gd name="connsiteX58" fmla="*/ 121089 w 326253"/>
                <a:gd name="connsiteY58" fmla="*/ 49213 h 331788"/>
                <a:gd name="connsiteX59" fmla="*/ 124944 w 326253"/>
                <a:gd name="connsiteY59" fmla="*/ 53381 h 331788"/>
                <a:gd name="connsiteX60" fmla="*/ 122374 w 326253"/>
                <a:gd name="connsiteY60" fmla="*/ 57548 h 331788"/>
                <a:gd name="connsiteX61" fmla="*/ 104382 w 326253"/>
                <a:gd name="connsiteY61" fmla="*/ 60326 h 331788"/>
                <a:gd name="connsiteX62" fmla="*/ 103097 w 326253"/>
                <a:gd name="connsiteY62" fmla="*/ 60326 h 331788"/>
                <a:gd name="connsiteX63" fmla="*/ 100526 w 326253"/>
                <a:gd name="connsiteY63" fmla="*/ 57548 h 331788"/>
                <a:gd name="connsiteX64" fmla="*/ 103097 w 326253"/>
                <a:gd name="connsiteY64" fmla="*/ 53381 h 331788"/>
                <a:gd name="connsiteX65" fmla="*/ 121089 w 326253"/>
                <a:gd name="connsiteY65" fmla="*/ 49213 h 331788"/>
                <a:gd name="connsiteX66" fmla="*/ 4308 w 326253"/>
                <a:gd name="connsiteY66" fmla="*/ 49213 h 331788"/>
                <a:gd name="connsiteX67" fmla="*/ 22088 w 326253"/>
                <a:gd name="connsiteY67" fmla="*/ 53381 h 331788"/>
                <a:gd name="connsiteX68" fmla="*/ 24628 w 326253"/>
                <a:gd name="connsiteY68" fmla="*/ 57548 h 331788"/>
                <a:gd name="connsiteX69" fmla="*/ 22088 w 326253"/>
                <a:gd name="connsiteY69" fmla="*/ 60326 h 331788"/>
                <a:gd name="connsiteX70" fmla="*/ 20818 w 326253"/>
                <a:gd name="connsiteY70" fmla="*/ 60326 h 331788"/>
                <a:gd name="connsiteX71" fmla="*/ 3038 w 326253"/>
                <a:gd name="connsiteY71" fmla="*/ 57548 h 331788"/>
                <a:gd name="connsiteX72" fmla="*/ 498 w 326253"/>
                <a:gd name="connsiteY72" fmla="*/ 53381 h 331788"/>
                <a:gd name="connsiteX73" fmla="*/ 4308 w 326253"/>
                <a:gd name="connsiteY73" fmla="*/ 49213 h 331788"/>
                <a:gd name="connsiteX74" fmla="*/ 62728 w 326253"/>
                <a:gd name="connsiteY74" fmla="*/ 41275 h 331788"/>
                <a:gd name="connsiteX75" fmla="*/ 40503 w 326253"/>
                <a:gd name="connsiteY75" fmla="*/ 60552 h 331788"/>
                <a:gd name="connsiteX76" fmla="*/ 47040 w 326253"/>
                <a:gd name="connsiteY76" fmla="*/ 78544 h 331788"/>
                <a:gd name="connsiteX77" fmla="*/ 54884 w 326253"/>
                <a:gd name="connsiteY77" fmla="*/ 95250 h 331788"/>
                <a:gd name="connsiteX78" fmla="*/ 58806 w 326253"/>
                <a:gd name="connsiteY78" fmla="*/ 95250 h 331788"/>
                <a:gd name="connsiteX79" fmla="*/ 53577 w 326253"/>
                <a:gd name="connsiteY79" fmla="*/ 65692 h 331788"/>
                <a:gd name="connsiteX80" fmla="*/ 54884 w 326253"/>
                <a:gd name="connsiteY80" fmla="*/ 60552 h 331788"/>
                <a:gd name="connsiteX81" fmla="*/ 60114 w 326253"/>
                <a:gd name="connsiteY81" fmla="*/ 59267 h 331788"/>
                <a:gd name="connsiteX82" fmla="*/ 62728 w 326253"/>
                <a:gd name="connsiteY82" fmla="*/ 59267 h 331788"/>
                <a:gd name="connsiteX83" fmla="*/ 65343 w 326253"/>
                <a:gd name="connsiteY83" fmla="*/ 59267 h 331788"/>
                <a:gd name="connsiteX84" fmla="*/ 70572 w 326253"/>
                <a:gd name="connsiteY84" fmla="*/ 60552 h 331788"/>
                <a:gd name="connsiteX85" fmla="*/ 71880 w 326253"/>
                <a:gd name="connsiteY85" fmla="*/ 65692 h 331788"/>
                <a:gd name="connsiteX86" fmla="*/ 66650 w 326253"/>
                <a:gd name="connsiteY86" fmla="*/ 95250 h 331788"/>
                <a:gd name="connsiteX87" fmla="*/ 69265 w 326253"/>
                <a:gd name="connsiteY87" fmla="*/ 95250 h 331788"/>
                <a:gd name="connsiteX88" fmla="*/ 77109 w 326253"/>
                <a:gd name="connsiteY88" fmla="*/ 78544 h 331788"/>
                <a:gd name="connsiteX89" fmla="*/ 84953 w 326253"/>
                <a:gd name="connsiteY89" fmla="*/ 60552 h 331788"/>
                <a:gd name="connsiteX90" fmla="*/ 62728 w 326253"/>
                <a:gd name="connsiteY90" fmla="*/ 41275 h 331788"/>
                <a:gd name="connsiteX91" fmla="*/ 62728 w 326253"/>
                <a:gd name="connsiteY91" fmla="*/ 33338 h 331788"/>
                <a:gd name="connsiteX92" fmla="*/ 91303 w 326253"/>
                <a:gd name="connsiteY92" fmla="*/ 60395 h 331788"/>
                <a:gd name="connsiteX93" fmla="*/ 83510 w 326253"/>
                <a:gd name="connsiteY93" fmla="*/ 82298 h 331788"/>
                <a:gd name="connsiteX94" fmla="*/ 77016 w 326253"/>
                <a:gd name="connsiteY94" fmla="*/ 99047 h 331788"/>
                <a:gd name="connsiteX95" fmla="*/ 75717 w 326253"/>
                <a:gd name="connsiteY95" fmla="*/ 111931 h 331788"/>
                <a:gd name="connsiteX96" fmla="*/ 73119 w 326253"/>
                <a:gd name="connsiteY96" fmla="*/ 115796 h 331788"/>
                <a:gd name="connsiteX97" fmla="*/ 70521 w 326253"/>
                <a:gd name="connsiteY97" fmla="*/ 115796 h 331788"/>
                <a:gd name="connsiteX98" fmla="*/ 62728 w 326253"/>
                <a:gd name="connsiteY98" fmla="*/ 122238 h 331788"/>
                <a:gd name="connsiteX99" fmla="*/ 54935 w 326253"/>
                <a:gd name="connsiteY99" fmla="*/ 115796 h 331788"/>
                <a:gd name="connsiteX100" fmla="*/ 52337 w 326253"/>
                <a:gd name="connsiteY100" fmla="*/ 115796 h 331788"/>
                <a:gd name="connsiteX101" fmla="*/ 48441 w 326253"/>
                <a:gd name="connsiteY101" fmla="*/ 111931 h 331788"/>
                <a:gd name="connsiteX102" fmla="*/ 48441 w 326253"/>
                <a:gd name="connsiteY102" fmla="*/ 99047 h 331788"/>
                <a:gd name="connsiteX103" fmla="*/ 41946 w 326253"/>
                <a:gd name="connsiteY103" fmla="*/ 82298 h 331788"/>
                <a:gd name="connsiteX104" fmla="*/ 34153 w 326253"/>
                <a:gd name="connsiteY104" fmla="*/ 60395 h 331788"/>
                <a:gd name="connsiteX105" fmla="*/ 62728 w 326253"/>
                <a:gd name="connsiteY105" fmla="*/ 33338 h 331788"/>
                <a:gd name="connsiteX106" fmla="*/ 195140 w 326253"/>
                <a:gd name="connsiteY106" fmla="*/ 26988 h 331788"/>
                <a:gd name="connsiteX107" fmla="*/ 254816 w 326253"/>
                <a:gd name="connsiteY107" fmla="*/ 86198 h 331788"/>
                <a:gd name="connsiteX108" fmla="*/ 195140 w 326253"/>
                <a:gd name="connsiteY108" fmla="*/ 169863 h 331788"/>
                <a:gd name="connsiteX109" fmla="*/ 134166 w 326253"/>
                <a:gd name="connsiteY109" fmla="*/ 86198 h 331788"/>
                <a:gd name="connsiteX110" fmla="*/ 195140 w 326253"/>
                <a:gd name="connsiteY110" fmla="*/ 26988 h 331788"/>
                <a:gd name="connsiteX111" fmla="*/ 103011 w 326253"/>
                <a:gd name="connsiteY111" fmla="*/ 14288 h 331788"/>
                <a:gd name="connsiteX112" fmla="*/ 104301 w 326253"/>
                <a:gd name="connsiteY112" fmla="*/ 19448 h 331788"/>
                <a:gd name="connsiteX113" fmla="*/ 91403 w 326253"/>
                <a:gd name="connsiteY113" fmla="*/ 33636 h 331788"/>
                <a:gd name="connsiteX114" fmla="*/ 88823 w 326253"/>
                <a:gd name="connsiteY114" fmla="*/ 34926 h 331788"/>
                <a:gd name="connsiteX115" fmla="*/ 87533 w 326253"/>
                <a:gd name="connsiteY115" fmla="*/ 34926 h 331788"/>
                <a:gd name="connsiteX116" fmla="*/ 86243 w 326253"/>
                <a:gd name="connsiteY116" fmla="*/ 29767 h 331788"/>
                <a:gd name="connsiteX117" fmla="*/ 99142 w 326253"/>
                <a:gd name="connsiteY117" fmla="*/ 15578 h 331788"/>
                <a:gd name="connsiteX118" fmla="*/ 103011 w 326253"/>
                <a:gd name="connsiteY118" fmla="*/ 14288 h 331788"/>
                <a:gd name="connsiteX119" fmla="*/ 21136 w 326253"/>
                <a:gd name="connsiteY119" fmla="*/ 14288 h 331788"/>
                <a:gd name="connsiteX120" fmla="*/ 26216 w 326253"/>
                <a:gd name="connsiteY120" fmla="*/ 15578 h 331788"/>
                <a:gd name="connsiteX121" fmla="*/ 37646 w 326253"/>
                <a:gd name="connsiteY121" fmla="*/ 29767 h 331788"/>
                <a:gd name="connsiteX122" fmla="*/ 37646 w 326253"/>
                <a:gd name="connsiteY122" fmla="*/ 34926 h 331788"/>
                <a:gd name="connsiteX123" fmla="*/ 35106 w 326253"/>
                <a:gd name="connsiteY123" fmla="*/ 34926 h 331788"/>
                <a:gd name="connsiteX124" fmla="*/ 32566 w 326253"/>
                <a:gd name="connsiteY124" fmla="*/ 33636 h 331788"/>
                <a:gd name="connsiteX125" fmla="*/ 21136 w 326253"/>
                <a:gd name="connsiteY125" fmla="*/ 19448 h 331788"/>
                <a:gd name="connsiteX126" fmla="*/ 19866 w 326253"/>
                <a:gd name="connsiteY126" fmla="*/ 16868 h 331788"/>
                <a:gd name="connsiteX127" fmla="*/ 21136 w 326253"/>
                <a:gd name="connsiteY127" fmla="*/ 14288 h 331788"/>
                <a:gd name="connsiteX128" fmla="*/ 61935 w 326253"/>
                <a:gd name="connsiteY128" fmla="*/ 0 h 331788"/>
                <a:gd name="connsiteX129" fmla="*/ 65904 w 326253"/>
                <a:gd name="connsiteY129" fmla="*/ 4048 h 331788"/>
                <a:gd name="connsiteX130" fmla="*/ 65904 w 326253"/>
                <a:gd name="connsiteY130" fmla="*/ 22940 h 331788"/>
                <a:gd name="connsiteX131" fmla="*/ 61935 w 326253"/>
                <a:gd name="connsiteY131" fmla="*/ 26988 h 331788"/>
                <a:gd name="connsiteX132" fmla="*/ 59289 w 326253"/>
                <a:gd name="connsiteY132" fmla="*/ 25639 h 331788"/>
                <a:gd name="connsiteX133" fmla="*/ 57966 w 326253"/>
                <a:gd name="connsiteY133" fmla="*/ 22940 h 331788"/>
                <a:gd name="connsiteX134" fmla="*/ 57966 w 326253"/>
                <a:gd name="connsiteY134" fmla="*/ 4048 h 331788"/>
                <a:gd name="connsiteX135" fmla="*/ 61935 w 326253"/>
                <a:gd name="connsiteY13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326253" h="331788">
                  <a:moveTo>
                    <a:pt x="78191" y="141987"/>
                  </a:moveTo>
                  <a:cubicBezTo>
                    <a:pt x="91111" y="145860"/>
                    <a:pt x="97571" y="158772"/>
                    <a:pt x="93695" y="171683"/>
                  </a:cubicBezTo>
                  <a:cubicBezTo>
                    <a:pt x="88527" y="187177"/>
                    <a:pt x="83359" y="202671"/>
                    <a:pt x="80775" y="215583"/>
                  </a:cubicBezTo>
                  <a:cubicBezTo>
                    <a:pt x="101447" y="209127"/>
                    <a:pt x="159586" y="183304"/>
                    <a:pt x="159586" y="183304"/>
                  </a:cubicBezTo>
                  <a:cubicBezTo>
                    <a:pt x="159586" y="183304"/>
                    <a:pt x="159586" y="183304"/>
                    <a:pt x="172506" y="171683"/>
                  </a:cubicBezTo>
                  <a:cubicBezTo>
                    <a:pt x="172506" y="171683"/>
                    <a:pt x="172506" y="171683"/>
                    <a:pt x="194470" y="192342"/>
                  </a:cubicBezTo>
                  <a:cubicBezTo>
                    <a:pt x="194470" y="192342"/>
                    <a:pt x="194470" y="192342"/>
                    <a:pt x="181550" y="285306"/>
                  </a:cubicBezTo>
                  <a:cubicBezTo>
                    <a:pt x="181550" y="285306"/>
                    <a:pt x="181550" y="285306"/>
                    <a:pt x="181550" y="286597"/>
                  </a:cubicBezTo>
                  <a:cubicBezTo>
                    <a:pt x="181550" y="286597"/>
                    <a:pt x="181550" y="286597"/>
                    <a:pt x="194470" y="304674"/>
                  </a:cubicBezTo>
                  <a:cubicBezTo>
                    <a:pt x="194470" y="304674"/>
                    <a:pt x="194470" y="304674"/>
                    <a:pt x="195762" y="304674"/>
                  </a:cubicBezTo>
                  <a:cubicBezTo>
                    <a:pt x="195762" y="304674"/>
                    <a:pt x="195762" y="304674"/>
                    <a:pt x="209974" y="286597"/>
                  </a:cubicBezTo>
                  <a:cubicBezTo>
                    <a:pt x="209974" y="285306"/>
                    <a:pt x="209974" y="285306"/>
                    <a:pt x="209974" y="285306"/>
                  </a:cubicBezTo>
                  <a:cubicBezTo>
                    <a:pt x="209974" y="285306"/>
                    <a:pt x="209974" y="285306"/>
                    <a:pt x="197054" y="192342"/>
                  </a:cubicBezTo>
                  <a:cubicBezTo>
                    <a:pt x="197054" y="192342"/>
                    <a:pt x="197054" y="192342"/>
                    <a:pt x="217726" y="171683"/>
                  </a:cubicBezTo>
                  <a:cubicBezTo>
                    <a:pt x="217726" y="171683"/>
                    <a:pt x="217726" y="171683"/>
                    <a:pt x="230646" y="183304"/>
                  </a:cubicBezTo>
                  <a:cubicBezTo>
                    <a:pt x="230646" y="183304"/>
                    <a:pt x="261654" y="196216"/>
                    <a:pt x="261654" y="196216"/>
                  </a:cubicBezTo>
                  <a:cubicBezTo>
                    <a:pt x="278450" y="205254"/>
                    <a:pt x="293953" y="223330"/>
                    <a:pt x="308165" y="255609"/>
                  </a:cubicBezTo>
                  <a:cubicBezTo>
                    <a:pt x="318501" y="276268"/>
                    <a:pt x="324961" y="294344"/>
                    <a:pt x="324961" y="295635"/>
                  </a:cubicBezTo>
                  <a:cubicBezTo>
                    <a:pt x="326253" y="298218"/>
                    <a:pt x="326253" y="300800"/>
                    <a:pt x="326253" y="304674"/>
                  </a:cubicBezTo>
                  <a:cubicBezTo>
                    <a:pt x="326253" y="305965"/>
                    <a:pt x="324961" y="316294"/>
                    <a:pt x="321085" y="331788"/>
                  </a:cubicBezTo>
                  <a:cubicBezTo>
                    <a:pt x="321085" y="331788"/>
                    <a:pt x="321085" y="331788"/>
                    <a:pt x="271990" y="331788"/>
                  </a:cubicBezTo>
                  <a:cubicBezTo>
                    <a:pt x="275866" y="318876"/>
                    <a:pt x="278450" y="309838"/>
                    <a:pt x="279742" y="304674"/>
                  </a:cubicBezTo>
                  <a:cubicBezTo>
                    <a:pt x="277158" y="299509"/>
                    <a:pt x="273282" y="289180"/>
                    <a:pt x="268114" y="278850"/>
                  </a:cubicBezTo>
                  <a:cubicBezTo>
                    <a:pt x="268114" y="278850"/>
                    <a:pt x="268114" y="278850"/>
                    <a:pt x="268114" y="331788"/>
                  </a:cubicBezTo>
                  <a:cubicBezTo>
                    <a:pt x="268114" y="331788"/>
                    <a:pt x="268114" y="331788"/>
                    <a:pt x="122119" y="331788"/>
                  </a:cubicBezTo>
                  <a:cubicBezTo>
                    <a:pt x="122119" y="331788"/>
                    <a:pt x="122119" y="331788"/>
                    <a:pt x="122119" y="250445"/>
                  </a:cubicBezTo>
                  <a:cubicBezTo>
                    <a:pt x="94987" y="260774"/>
                    <a:pt x="70439" y="267230"/>
                    <a:pt x="56227" y="267230"/>
                  </a:cubicBezTo>
                  <a:cubicBezTo>
                    <a:pt x="48475" y="267230"/>
                    <a:pt x="40723" y="263356"/>
                    <a:pt x="35555" y="256900"/>
                  </a:cubicBezTo>
                  <a:cubicBezTo>
                    <a:pt x="27803" y="245280"/>
                    <a:pt x="27803" y="229786"/>
                    <a:pt x="38139" y="193633"/>
                  </a:cubicBezTo>
                  <a:cubicBezTo>
                    <a:pt x="43307" y="175557"/>
                    <a:pt x="48475" y="157481"/>
                    <a:pt x="49767" y="156189"/>
                  </a:cubicBezTo>
                  <a:cubicBezTo>
                    <a:pt x="53643" y="144569"/>
                    <a:pt x="66563" y="138113"/>
                    <a:pt x="78191" y="141987"/>
                  </a:cubicBezTo>
                  <a:close/>
                  <a:moveTo>
                    <a:pt x="99575" y="82184"/>
                  </a:moveTo>
                  <a:lnTo>
                    <a:pt x="116954" y="90732"/>
                  </a:lnTo>
                  <a:cubicBezTo>
                    <a:pt x="118291" y="91954"/>
                    <a:pt x="118291" y="93175"/>
                    <a:pt x="116954" y="95617"/>
                  </a:cubicBezTo>
                  <a:cubicBezTo>
                    <a:pt x="116954" y="96838"/>
                    <a:pt x="115618" y="96838"/>
                    <a:pt x="114281" y="96838"/>
                  </a:cubicBezTo>
                  <a:cubicBezTo>
                    <a:pt x="114281" y="96838"/>
                    <a:pt x="112944" y="96838"/>
                    <a:pt x="112944" y="96838"/>
                  </a:cubicBezTo>
                  <a:cubicBezTo>
                    <a:pt x="112944" y="96838"/>
                    <a:pt x="112944" y="96838"/>
                    <a:pt x="95565" y="87069"/>
                  </a:cubicBezTo>
                  <a:cubicBezTo>
                    <a:pt x="94228" y="87069"/>
                    <a:pt x="92891" y="84627"/>
                    <a:pt x="94228" y="83405"/>
                  </a:cubicBezTo>
                  <a:cubicBezTo>
                    <a:pt x="95565" y="80963"/>
                    <a:pt x="96902" y="80963"/>
                    <a:pt x="99575" y="82184"/>
                  </a:cubicBezTo>
                  <a:close/>
                  <a:moveTo>
                    <a:pt x="24452" y="82184"/>
                  </a:moveTo>
                  <a:cubicBezTo>
                    <a:pt x="25687" y="80963"/>
                    <a:pt x="28157" y="80963"/>
                    <a:pt x="29391" y="83405"/>
                  </a:cubicBezTo>
                  <a:cubicBezTo>
                    <a:pt x="29391" y="84627"/>
                    <a:pt x="29391" y="87069"/>
                    <a:pt x="28157" y="87069"/>
                  </a:cubicBezTo>
                  <a:cubicBezTo>
                    <a:pt x="28157" y="87069"/>
                    <a:pt x="28157" y="87069"/>
                    <a:pt x="12105" y="96838"/>
                  </a:cubicBezTo>
                  <a:cubicBezTo>
                    <a:pt x="12105" y="96838"/>
                    <a:pt x="10870" y="96838"/>
                    <a:pt x="10870" y="96838"/>
                  </a:cubicBezTo>
                  <a:cubicBezTo>
                    <a:pt x="9635" y="96838"/>
                    <a:pt x="8400" y="96838"/>
                    <a:pt x="7166" y="95617"/>
                  </a:cubicBezTo>
                  <a:cubicBezTo>
                    <a:pt x="7166" y="93175"/>
                    <a:pt x="7166" y="91954"/>
                    <a:pt x="8400" y="90732"/>
                  </a:cubicBezTo>
                  <a:cubicBezTo>
                    <a:pt x="8400" y="90732"/>
                    <a:pt x="8400" y="90732"/>
                    <a:pt x="24452" y="82184"/>
                  </a:cubicBezTo>
                  <a:close/>
                  <a:moveTo>
                    <a:pt x="59100" y="61913"/>
                  </a:moveTo>
                  <a:cubicBezTo>
                    <a:pt x="59100" y="61913"/>
                    <a:pt x="57739" y="61913"/>
                    <a:pt x="57739" y="63274"/>
                  </a:cubicBezTo>
                  <a:cubicBezTo>
                    <a:pt x="57739" y="63274"/>
                    <a:pt x="56378" y="63274"/>
                    <a:pt x="56378" y="64635"/>
                  </a:cubicBezTo>
                  <a:cubicBezTo>
                    <a:pt x="56378" y="64635"/>
                    <a:pt x="56378" y="64635"/>
                    <a:pt x="61821" y="90488"/>
                  </a:cubicBezTo>
                  <a:lnTo>
                    <a:pt x="65903" y="64635"/>
                  </a:lnTo>
                  <a:cubicBezTo>
                    <a:pt x="65903" y="63274"/>
                    <a:pt x="65903" y="63274"/>
                    <a:pt x="65903" y="63274"/>
                  </a:cubicBezTo>
                  <a:cubicBezTo>
                    <a:pt x="65903" y="61913"/>
                    <a:pt x="64543" y="61913"/>
                    <a:pt x="64543" y="61913"/>
                  </a:cubicBezTo>
                  <a:cubicBezTo>
                    <a:pt x="64543" y="61913"/>
                    <a:pt x="63182" y="61913"/>
                    <a:pt x="63182" y="63274"/>
                  </a:cubicBezTo>
                  <a:cubicBezTo>
                    <a:pt x="63182" y="63274"/>
                    <a:pt x="61821" y="63274"/>
                    <a:pt x="61821" y="63274"/>
                  </a:cubicBezTo>
                  <a:cubicBezTo>
                    <a:pt x="60460" y="63274"/>
                    <a:pt x="60460" y="63274"/>
                    <a:pt x="60460" y="63274"/>
                  </a:cubicBezTo>
                  <a:cubicBezTo>
                    <a:pt x="59100" y="61913"/>
                    <a:pt x="59100" y="61913"/>
                    <a:pt x="59100" y="61913"/>
                  </a:cubicBezTo>
                  <a:close/>
                  <a:moveTo>
                    <a:pt x="121089" y="49213"/>
                  </a:moveTo>
                  <a:cubicBezTo>
                    <a:pt x="123659" y="49213"/>
                    <a:pt x="124944" y="50602"/>
                    <a:pt x="124944" y="53381"/>
                  </a:cubicBezTo>
                  <a:cubicBezTo>
                    <a:pt x="126229" y="54770"/>
                    <a:pt x="124944" y="56159"/>
                    <a:pt x="122374" y="57548"/>
                  </a:cubicBezTo>
                  <a:cubicBezTo>
                    <a:pt x="122374" y="57548"/>
                    <a:pt x="122374" y="57548"/>
                    <a:pt x="104382" y="60326"/>
                  </a:cubicBezTo>
                  <a:cubicBezTo>
                    <a:pt x="103097" y="60326"/>
                    <a:pt x="103097" y="60326"/>
                    <a:pt x="103097" y="60326"/>
                  </a:cubicBezTo>
                  <a:cubicBezTo>
                    <a:pt x="101812" y="60326"/>
                    <a:pt x="100526" y="58937"/>
                    <a:pt x="100526" y="57548"/>
                  </a:cubicBezTo>
                  <a:cubicBezTo>
                    <a:pt x="99241" y="56159"/>
                    <a:pt x="100526" y="53381"/>
                    <a:pt x="103097" y="53381"/>
                  </a:cubicBezTo>
                  <a:cubicBezTo>
                    <a:pt x="103097" y="53381"/>
                    <a:pt x="103097" y="53381"/>
                    <a:pt x="121089" y="49213"/>
                  </a:cubicBezTo>
                  <a:close/>
                  <a:moveTo>
                    <a:pt x="4308" y="49213"/>
                  </a:moveTo>
                  <a:cubicBezTo>
                    <a:pt x="4308" y="49213"/>
                    <a:pt x="4308" y="49213"/>
                    <a:pt x="22088" y="53381"/>
                  </a:cubicBezTo>
                  <a:cubicBezTo>
                    <a:pt x="24628" y="53381"/>
                    <a:pt x="24628" y="56159"/>
                    <a:pt x="24628" y="57548"/>
                  </a:cubicBezTo>
                  <a:cubicBezTo>
                    <a:pt x="24628" y="58937"/>
                    <a:pt x="23358" y="60326"/>
                    <a:pt x="22088" y="60326"/>
                  </a:cubicBezTo>
                  <a:cubicBezTo>
                    <a:pt x="20818" y="60326"/>
                    <a:pt x="20818" y="60326"/>
                    <a:pt x="20818" y="60326"/>
                  </a:cubicBezTo>
                  <a:cubicBezTo>
                    <a:pt x="20818" y="60326"/>
                    <a:pt x="20818" y="60326"/>
                    <a:pt x="3038" y="57548"/>
                  </a:cubicBezTo>
                  <a:cubicBezTo>
                    <a:pt x="498" y="56159"/>
                    <a:pt x="-772" y="54770"/>
                    <a:pt x="498" y="53381"/>
                  </a:cubicBezTo>
                  <a:cubicBezTo>
                    <a:pt x="498" y="50602"/>
                    <a:pt x="1768" y="49213"/>
                    <a:pt x="4308" y="49213"/>
                  </a:cubicBezTo>
                  <a:close/>
                  <a:moveTo>
                    <a:pt x="62728" y="41275"/>
                  </a:moveTo>
                  <a:cubicBezTo>
                    <a:pt x="50962" y="41275"/>
                    <a:pt x="40503" y="50271"/>
                    <a:pt x="40503" y="60552"/>
                  </a:cubicBezTo>
                  <a:cubicBezTo>
                    <a:pt x="40503" y="69548"/>
                    <a:pt x="44425" y="73403"/>
                    <a:pt x="47040" y="78544"/>
                  </a:cubicBezTo>
                  <a:cubicBezTo>
                    <a:pt x="50962" y="83684"/>
                    <a:pt x="54884" y="88825"/>
                    <a:pt x="54884" y="95250"/>
                  </a:cubicBezTo>
                  <a:cubicBezTo>
                    <a:pt x="54884" y="95250"/>
                    <a:pt x="54884" y="95250"/>
                    <a:pt x="58806" y="95250"/>
                  </a:cubicBezTo>
                  <a:cubicBezTo>
                    <a:pt x="58806" y="95250"/>
                    <a:pt x="58806" y="95250"/>
                    <a:pt x="53577" y="65692"/>
                  </a:cubicBezTo>
                  <a:cubicBezTo>
                    <a:pt x="53577" y="64407"/>
                    <a:pt x="53577" y="61837"/>
                    <a:pt x="54884" y="60552"/>
                  </a:cubicBezTo>
                  <a:cubicBezTo>
                    <a:pt x="56191" y="59267"/>
                    <a:pt x="58806" y="59267"/>
                    <a:pt x="60114" y="59267"/>
                  </a:cubicBezTo>
                  <a:cubicBezTo>
                    <a:pt x="61421" y="59267"/>
                    <a:pt x="61421" y="59267"/>
                    <a:pt x="62728" y="59267"/>
                  </a:cubicBezTo>
                  <a:cubicBezTo>
                    <a:pt x="64036" y="59267"/>
                    <a:pt x="64036" y="59267"/>
                    <a:pt x="65343" y="59267"/>
                  </a:cubicBezTo>
                  <a:cubicBezTo>
                    <a:pt x="66650" y="59267"/>
                    <a:pt x="69265" y="59267"/>
                    <a:pt x="70572" y="60552"/>
                  </a:cubicBezTo>
                  <a:cubicBezTo>
                    <a:pt x="70572" y="61837"/>
                    <a:pt x="71880" y="64407"/>
                    <a:pt x="71880" y="65692"/>
                  </a:cubicBezTo>
                  <a:cubicBezTo>
                    <a:pt x="71880" y="65692"/>
                    <a:pt x="71880" y="65692"/>
                    <a:pt x="66650" y="95250"/>
                  </a:cubicBezTo>
                  <a:cubicBezTo>
                    <a:pt x="66650" y="95250"/>
                    <a:pt x="66650" y="95250"/>
                    <a:pt x="69265" y="95250"/>
                  </a:cubicBezTo>
                  <a:cubicBezTo>
                    <a:pt x="70572" y="88825"/>
                    <a:pt x="74494" y="83684"/>
                    <a:pt x="77109" y="78544"/>
                  </a:cubicBezTo>
                  <a:cubicBezTo>
                    <a:pt x="81031" y="73403"/>
                    <a:pt x="84953" y="69548"/>
                    <a:pt x="84953" y="60552"/>
                  </a:cubicBezTo>
                  <a:cubicBezTo>
                    <a:pt x="84953" y="50271"/>
                    <a:pt x="74494" y="41275"/>
                    <a:pt x="62728" y="41275"/>
                  </a:cubicBezTo>
                  <a:close/>
                  <a:moveTo>
                    <a:pt x="62728" y="33338"/>
                  </a:moveTo>
                  <a:cubicBezTo>
                    <a:pt x="78315" y="33338"/>
                    <a:pt x="91303" y="46222"/>
                    <a:pt x="91303" y="60395"/>
                  </a:cubicBezTo>
                  <a:cubicBezTo>
                    <a:pt x="91303" y="70702"/>
                    <a:pt x="87407" y="77144"/>
                    <a:pt x="83510" y="82298"/>
                  </a:cubicBezTo>
                  <a:cubicBezTo>
                    <a:pt x="79613" y="87451"/>
                    <a:pt x="77016" y="92605"/>
                    <a:pt x="77016" y="99047"/>
                  </a:cubicBezTo>
                  <a:cubicBezTo>
                    <a:pt x="77016" y="99047"/>
                    <a:pt x="77016" y="99047"/>
                    <a:pt x="75717" y="111931"/>
                  </a:cubicBezTo>
                  <a:cubicBezTo>
                    <a:pt x="75717" y="114508"/>
                    <a:pt x="74418" y="115796"/>
                    <a:pt x="73119" y="115796"/>
                  </a:cubicBezTo>
                  <a:cubicBezTo>
                    <a:pt x="73119" y="115796"/>
                    <a:pt x="73119" y="115796"/>
                    <a:pt x="70521" y="115796"/>
                  </a:cubicBezTo>
                  <a:cubicBezTo>
                    <a:pt x="69223" y="119661"/>
                    <a:pt x="66625" y="122238"/>
                    <a:pt x="62728" y="122238"/>
                  </a:cubicBezTo>
                  <a:cubicBezTo>
                    <a:pt x="58832" y="122238"/>
                    <a:pt x="54935" y="119661"/>
                    <a:pt x="54935" y="115796"/>
                  </a:cubicBezTo>
                  <a:cubicBezTo>
                    <a:pt x="54935" y="115796"/>
                    <a:pt x="54935" y="115796"/>
                    <a:pt x="52337" y="115796"/>
                  </a:cubicBezTo>
                  <a:cubicBezTo>
                    <a:pt x="51038" y="115796"/>
                    <a:pt x="48441" y="114508"/>
                    <a:pt x="48441" y="111931"/>
                  </a:cubicBezTo>
                  <a:cubicBezTo>
                    <a:pt x="48441" y="111931"/>
                    <a:pt x="48441" y="111931"/>
                    <a:pt x="48441" y="99047"/>
                  </a:cubicBezTo>
                  <a:cubicBezTo>
                    <a:pt x="48441" y="92605"/>
                    <a:pt x="44544" y="87451"/>
                    <a:pt x="41946" y="82298"/>
                  </a:cubicBezTo>
                  <a:cubicBezTo>
                    <a:pt x="38050" y="77144"/>
                    <a:pt x="34153" y="70702"/>
                    <a:pt x="34153" y="60395"/>
                  </a:cubicBezTo>
                  <a:cubicBezTo>
                    <a:pt x="34153" y="46222"/>
                    <a:pt x="47142" y="33338"/>
                    <a:pt x="62728" y="33338"/>
                  </a:cubicBezTo>
                  <a:close/>
                  <a:moveTo>
                    <a:pt x="195140" y="26988"/>
                  </a:moveTo>
                  <a:cubicBezTo>
                    <a:pt x="237951" y="26988"/>
                    <a:pt x="254816" y="48870"/>
                    <a:pt x="254816" y="86198"/>
                  </a:cubicBezTo>
                  <a:cubicBezTo>
                    <a:pt x="253519" y="138971"/>
                    <a:pt x="228870" y="169863"/>
                    <a:pt x="195140" y="169863"/>
                  </a:cubicBezTo>
                  <a:cubicBezTo>
                    <a:pt x="160112" y="169863"/>
                    <a:pt x="135464" y="138971"/>
                    <a:pt x="134166" y="86198"/>
                  </a:cubicBezTo>
                  <a:cubicBezTo>
                    <a:pt x="134166" y="48870"/>
                    <a:pt x="152329" y="26988"/>
                    <a:pt x="195140" y="26988"/>
                  </a:cubicBezTo>
                  <a:close/>
                  <a:moveTo>
                    <a:pt x="103011" y="14288"/>
                  </a:moveTo>
                  <a:cubicBezTo>
                    <a:pt x="105591" y="15578"/>
                    <a:pt x="105591" y="18158"/>
                    <a:pt x="104301" y="19448"/>
                  </a:cubicBezTo>
                  <a:cubicBezTo>
                    <a:pt x="104301" y="19448"/>
                    <a:pt x="104301" y="19448"/>
                    <a:pt x="91403" y="33636"/>
                  </a:cubicBezTo>
                  <a:cubicBezTo>
                    <a:pt x="91403" y="34926"/>
                    <a:pt x="90113" y="34926"/>
                    <a:pt x="88823" y="34926"/>
                  </a:cubicBezTo>
                  <a:cubicBezTo>
                    <a:pt x="88823" y="34926"/>
                    <a:pt x="87533" y="34926"/>
                    <a:pt x="87533" y="34926"/>
                  </a:cubicBezTo>
                  <a:cubicBezTo>
                    <a:pt x="86243" y="33636"/>
                    <a:pt x="84953" y="31057"/>
                    <a:pt x="86243" y="29767"/>
                  </a:cubicBezTo>
                  <a:cubicBezTo>
                    <a:pt x="86243" y="29767"/>
                    <a:pt x="86243" y="29767"/>
                    <a:pt x="99142" y="15578"/>
                  </a:cubicBezTo>
                  <a:cubicBezTo>
                    <a:pt x="100432" y="14288"/>
                    <a:pt x="101722" y="14288"/>
                    <a:pt x="103011" y="14288"/>
                  </a:cubicBezTo>
                  <a:close/>
                  <a:moveTo>
                    <a:pt x="21136" y="14288"/>
                  </a:moveTo>
                  <a:cubicBezTo>
                    <a:pt x="22406" y="14288"/>
                    <a:pt x="24946" y="14288"/>
                    <a:pt x="26216" y="15578"/>
                  </a:cubicBezTo>
                  <a:cubicBezTo>
                    <a:pt x="26216" y="15578"/>
                    <a:pt x="26216" y="15578"/>
                    <a:pt x="37646" y="29767"/>
                  </a:cubicBezTo>
                  <a:cubicBezTo>
                    <a:pt x="38916" y="31057"/>
                    <a:pt x="38916" y="33636"/>
                    <a:pt x="37646" y="34926"/>
                  </a:cubicBezTo>
                  <a:cubicBezTo>
                    <a:pt x="37646" y="34926"/>
                    <a:pt x="36376" y="34926"/>
                    <a:pt x="35106" y="34926"/>
                  </a:cubicBezTo>
                  <a:cubicBezTo>
                    <a:pt x="35106" y="34926"/>
                    <a:pt x="33836" y="34926"/>
                    <a:pt x="32566" y="33636"/>
                  </a:cubicBezTo>
                  <a:lnTo>
                    <a:pt x="21136" y="19448"/>
                  </a:lnTo>
                  <a:cubicBezTo>
                    <a:pt x="21136" y="19448"/>
                    <a:pt x="19866" y="18158"/>
                    <a:pt x="19866" y="16868"/>
                  </a:cubicBezTo>
                  <a:cubicBezTo>
                    <a:pt x="19866" y="16868"/>
                    <a:pt x="21136" y="15578"/>
                    <a:pt x="21136" y="14288"/>
                  </a:cubicBezTo>
                  <a:close/>
                  <a:moveTo>
                    <a:pt x="61935" y="0"/>
                  </a:moveTo>
                  <a:cubicBezTo>
                    <a:pt x="63258" y="0"/>
                    <a:pt x="65904" y="1349"/>
                    <a:pt x="65904" y="4048"/>
                  </a:cubicBezTo>
                  <a:cubicBezTo>
                    <a:pt x="65904" y="4048"/>
                    <a:pt x="65904" y="4048"/>
                    <a:pt x="65904" y="22940"/>
                  </a:cubicBezTo>
                  <a:cubicBezTo>
                    <a:pt x="65904" y="25639"/>
                    <a:pt x="63258" y="26988"/>
                    <a:pt x="61935" y="26988"/>
                  </a:cubicBezTo>
                  <a:cubicBezTo>
                    <a:pt x="60612" y="26988"/>
                    <a:pt x="60612" y="26988"/>
                    <a:pt x="59289" y="25639"/>
                  </a:cubicBezTo>
                  <a:cubicBezTo>
                    <a:pt x="59289" y="25639"/>
                    <a:pt x="57966" y="24289"/>
                    <a:pt x="57966" y="22940"/>
                  </a:cubicBezTo>
                  <a:cubicBezTo>
                    <a:pt x="57966" y="22940"/>
                    <a:pt x="57966" y="22940"/>
                    <a:pt x="57966" y="4048"/>
                  </a:cubicBezTo>
                  <a:cubicBezTo>
                    <a:pt x="57966" y="1349"/>
                    <a:pt x="59289" y="0"/>
                    <a:pt x="6193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A8D297D4-F6C8-4FC6-B519-57CE95E06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5334" y="1631267"/>
              <a:ext cx="443224" cy="456878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id="{9937D7A5-B6AF-406F-8EED-3E6AB856D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594" y="3415403"/>
              <a:ext cx="151409" cy="48842"/>
            </a:xfrm>
            <a:custGeom>
              <a:avLst/>
              <a:gdLst/>
              <a:ahLst/>
              <a:cxnLst>
                <a:cxn ang="0">
                  <a:pos x="83" y="21"/>
                </a:cxn>
                <a:cxn ang="0">
                  <a:pos x="77" y="12"/>
                </a:cxn>
                <a:cxn ang="0">
                  <a:pos x="75" y="0"/>
                </a:cxn>
                <a:cxn ang="0">
                  <a:pos x="17" y="0"/>
                </a:cxn>
                <a:cxn ang="0">
                  <a:pos x="15" y="12"/>
                </a:cxn>
                <a:cxn ang="0">
                  <a:pos x="9" y="21"/>
                </a:cxn>
                <a:cxn ang="0">
                  <a:pos x="4" y="28"/>
                </a:cxn>
                <a:cxn ang="0">
                  <a:pos x="46" y="28"/>
                </a:cxn>
                <a:cxn ang="0">
                  <a:pos x="88" y="28"/>
                </a:cxn>
                <a:cxn ang="0">
                  <a:pos x="83" y="21"/>
                </a:cxn>
              </a:cxnLst>
              <a:rect l="0" t="0" r="r" b="b"/>
              <a:pathLst>
                <a:path w="92" h="29">
                  <a:moveTo>
                    <a:pt x="83" y="21"/>
                  </a:moveTo>
                  <a:cubicBezTo>
                    <a:pt x="78" y="17"/>
                    <a:pt x="77" y="12"/>
                    <a:pt x="77" y="12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7"/>
                    <a:pt x="9" y="21"/>
                  </a:cubicBezTo>
                  <a:cubicBezTo>
                    <a:pt x="4" y="25"/>
                    <a:pt x="0" y="28"/>
                    <a:pt x="4" y="28"/>
                  </a:cubicBezTo>
                  <a:cubicBezTo>
                    <a:pt x="8" y="29"/>
                    <a:pt x="43" y="28"/>
                    <a:pt x="46" y="28"/>
                  </a:cubicBezTo>
                  <a:cubicBezTo>
                    <a:pt x="49" y="28"/>
                    <a:pt x="84" y="29"/>
                    <a:pt x="88" y="28"/>
                  </a:cubicBezTo>
                  <a:cubicBezTo>
                    <a:pt x="92" y="28"/>
                    <a:pt x="88" y="25"/>
                    <a:pt x="83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5">
              <a:extLst>
                <a:ext uri="{FF2B5EF4-FFF2-40B4-BE49-F238E27FC236}">
                  <a16:creationId xmlns:a16="http://schemas.microsoft.com/office/drawing/2014/main" id="{7A6588DF-2E8C-43B6-8551-C2F7CF08A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169" y="3220036"/>
              <a:ext cx="149781" cy="87915"/>
            </a:xfrm>
            <a:custGeom>
              <a:avLst/>
              <a:gdLst/>
              <a:ahLst/>
              <a:cxnLst>
                <a:cxn ang="0">
                  <a:pos x="16" y="45"/>
                </a:cxn>
                <a:cxn ang="0">
                  <a:pos x="38" y="25"/>
                </a:cxn>
                <a:cxn ang="0">
                  <a:pos x="64" y="42"/>
                </a:cxn>
                <a:cxn ang="0">
                  <a:pos x="16" y="45"/>
                </a:cxn>
              </a:cxnLst>
              <a:rect l="0" t="0" r="r" b="b"/>
              <a:pathLst>
                <a:path w="91" h="53">
                  <a:moveTo>
                    <a:pt x="16" y="45"/>
                  </a:moveTo>
                  <a:cubicBezTo>
                    <a:pt x="31" y="45"/>
                    <a:pt x="33" y="41"/>
                    <a:pt x="38" y="25"/>
                  </a:cubicBezTo>
                  <a:cubicBezTo>
                    <a:pt x="48" y="0"/>
                    <a:pt x="91" y="31"/>
                    <a:pt x="64" y="42"/>
                  </a:cubicBezTo>
                  <a:cubicBezTo>
                    <a:pt x="38" y="53"/>
                    <a:pt x="0" y="45"/>
                    <a:pt x="16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6">
              <a:extLst>
                <a:ext uri="{FF2B5EF4-FFF2-40B4-BE49-F238E27FC236}">
                  <a16:creationId xmlns:a16="http://schemas.microsoft.com/office/drawing/2014/main" id="{AA24F8FE-3A46-4987-BFC0-85091AA6B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667" y="3010017"/>
              <a:ext cx="206763" cy="248279"/>
            </a:xfrm>
            <a:custGeom>
              <a:avLst/>
              <a:gdLst/>
              <a:ahLst/>
              <a:cxnLst>
                <a:cxn ang="0">
                  <a:pos x="117" y="6"/>
                </a:cxn>
                <a:cxn ang="0">
                  <a:pos x="89" y="13"/>
                </a:cxn>
                <a:cxn ang="0">
                  <a:pos x="8" y="128"/>
                </a:cxn>
                <a:cxn ang="0">
                  <a:pos x="8" y="142"/>
                </a:cxn>
                <a:cxn ang="0">
                  <a:pos x="21" y="139"/>
                </a:cxn>
                <a:cxn ang="0">
                  <a:pos x="116" y="35"/>
                </a:cxn>
                <a:cxn ang="0">
                  <a:pos x="117" y="6"/>
                </a:cxn>
                <a:cxn ang="0">
                  <a:pos x="96" y="20"/>
                </a:cxn>
                <a:cxn ang="0">
                  <a:pos x="91" y="15"/>
                </a:cxn>
                <a:cxn ang="0">
                  <a:pos x="109" y="8"/>
                </a:cxn>
                <a:cxn ang="0">
                  <a:pos x="96" y="20"/>
                </a:cxn>
              </a:cxnLst>
              <a:rect l="0" t="0" r="r" b="b"/>
              <a:pathLst>
                <a:path w="125" h="149">
                  <a:moveTo>
                    <a:pt x="117" y="6"/>
                  </a:moveTo>
                  <a:cubicBezTo>
                    <a:pt x="109" y="0"/>
                    <a:pt x="97" y="3"/>
                    <a:pt x="89" y="13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0" y="138"/>
                    <a:pt x="0" y="136"/>
                    <a:pt x="8" y="142"/>
                  </a:cubicBezTo>
                  <a:cubicBezTo>
                    <a:pt x="15" y="148"/>
                    <a:pt x="14" y="149"/>
                    <a:pt x="21" y="139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24" y="25"/>
                    <a:pt x="125" y="12"/>
                    <a:pt x="117" y="6"/>
                  </a:cubicBezTo>
                  <a:close/>
                  <a:moveTo>
                    <a:pt x="96" y="20"/>
                  </a:moveTo>
                  <a:cubicBezTo>
                    <a:pt x="96" y="20"/>
                    <a:pt x="95" y="19"/>
                    <a:pt x="91" y="15"/>
                  </a:cubicBezTo>
                  <a:cubicBezTo>
                    <a:pt x="97" y="6"/>
                    <a:pt x="109" y="8"/>
                    <a:pt x="109" y="8"/>
                  </a:cubicBezTo>
                  <a:cubicBezTo>
                    <a:pt x="98" y="14"/>
                    <a:pt x="96" y="20"/>
                    <a:pt x="9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7">
              <a:extLst>
                <a:ext uri="{FF2B5EF4-FFF2-40B4-BE49-F238E27FC236}">
                  <a16:creationId xmlns:a16="http://schemas.microsoft.com/office/drawing/2014/main" id="{FD55DF76-59F1-45EC-ACC8-9231E42D2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858" y="3084908"/>
              <a:ext cx="468880" cy="312587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237" y="0"/>
                </a:cxn>
                <a:cxn ang="0">
                  <a:pos x="222" y="17"/>
                </a:cxn>
                <a:cxn ang="0">
                  <a:pos x="267" y="17"/>
                </a:cxn>
                <a:cxn ang="0">
                  <a:pos x="267" y="154"/>
                </a:cxn>
                <a:cxn ang="0">
                  <a:pos x="17" y="154"/>
                </a:cxn>
                <a:cxn ang="0">
                  <a:pos x="17" y="17"/>
                </a:cxn>
                <a:cxn ang="0">
                  <a:pos x="162" y="17"/>
                </a:cxn>
                <a:cxn ang="0">
                  <a:pos x="174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76"/>
                </a:cxn>
                <a:cxn ang="0">
                  <a:pos x="11" y="188"/>
                </a:cxn>
                <a:cxn ang="0">
                  <a:pos x="273" y="188"/>
                </a:cxn>
                <a:cxn ang="0">
                  <a:pos x="284" y="176"/>
                </a:cxn>
                <a:cxn ang="0">
                  <a:pos x="284" y="11"/>
                </a:cxn>
                <a:cxn ang="0">
                  <a:pos x="273" y="0"/>
                </a:cxn>
              </a:cxnLst>
              <a:rect l="0" t="0" r="r" b="b"/>
              <a:pathLst>
                <a:path w="284" h="188">
                  <a:moveTo>
                    <a:pt x="273" y="0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22" y="17"/>
                    <a:pt x="222" y="17"/>
                    <a:pt x="222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54"/>
                    <a:pt x="267" y="154"/>
                    <a:pt x="267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3"/>
                    <a:pt x="5" y="188"/>
                    <a:pt x="11" y="188"/>
                  </a:cubicBezTo>
                  <a:cubicBezTo>
                    <a:pt x="273" y="188"/>
                    <a:pt x="273" y="188"/>
                    <a:pt x="273" y="188"/>
                  </a:cubicBezTo>
                  <a:cubicBezTo>
                    <a:pt x="279" y="188"/>
                    <a:pt x="284" y="183"/>
                    <a:pt x="284" y="176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5"/>
                    <a:pt x="279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FD183834-B4B0-45C2-BA64-1B2EDC996C66}"/>
              </a:ext>
            </a:extLst>
          </p:cNvPr>
          <p:cNvSpPr/>
          <p:nvPr/>
        </p:nvSpPr>
        <p:spPr>
          <a:xfrm>
            <a:off x="3985153" y="290304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851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岗位认知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1B40319-DC83-4DF2-9687-EC965D3C6BB3}"/>
              </a:ext>
            </a:extLst>
          </p:cNvPr>
          <p:cNvSpPr txBox="1"/>
          <p:nvPr/>
        </p:nvSpPr>
        <p:spPr>
          <a:xfrm>
            <a:off x="695042" y="181328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18207EBA-742B-4EDA-8283-F44599248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899" y="160694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01DC204-BD90-48C9-9E56-682D0ECA3FA9}"/>
              </a:ext>
            </a:extLst>
          </p:cNvPr>
          <p:cNvSpPr txBox="1"/>
          <p:nvPr/>
        </p:nvSpPr>
        <p:spPr>
          <a:xfrm>
            <a:off x="696324" y="349440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F43C4F2F-EA94-4554-85A6-EF5354B03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181" y="328806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117EF02-05CC-426A-9B80-42F23CEC0F37}"/>
              </a:ext>
            </a:extLst>
          </p:cNvPr>
          <p:cNvSpPr txBox="1"/>
          <p:nvPr/>
        </p:nvSpPr>
        <p:spPr>
          <a:xfrm>
            <a:off x="6404773" y="175955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332484A9-D9D2-4640-9DBC-DB62DC032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4630" y="155321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21C3F9-2CE3-4657-AA6B-AAD6BBEF6540}"/>
              </a:ext>
            </a:extLst>
          </p:cNvPr>
          <p:cNvSpPr txBox="1"/>
          <p:nvPr/>
        </p:nvSpPr>
        <p:spPr>
          <a:xfrm>
            <a:off x="6406055" y="344067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079C9F8D-496D-4F82-86B6-1792D1B2D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5912" y="323433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09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F7D5DCE-7534-4C2D-8DDE-EDEDA70B0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0CC87B8-94E2-4B25-AB98-8EBA5AD4BB43}"/>
              </a:ext>
            </a:extLst>
          </p:cNvPr>
          <p:cNvSpPr/>
          <p:nvPr/>
        </p:nvSpPr>
        <p:spPr>
          <a:xfrm>
            <a:off x="1" y="823128"/>
            <a:ext cx="4968986" cy="3660529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B1A40D-79EF-4B7B-9AEE-4EB022000B43}"/>
              </a:ext>
            </a:extLst>
          </p:cNvPr>
          <p:cNvSpPr txBox="1"/>
          <p:nvPr/>
        </p:nvSpPr>
        <p:spPr>
          <a:xfrm>
            <a:off x="8302748" y="4637944"/>
            <a:ext cx="62169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2">
                    <a:lumMod val="10000"/>
                  </a:schemeClr>
                </a:solidFill>
                <a:latin typeface="Vivaldi" panose="03020602050506090804" pitchFamily="66" charset="0"/>
                <a:ea typeface="华文细黑" panose="02010600040101010101" charset="-122"/>
              </a:rPr>
              <a:t>02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8F37FF-3D62-4729-97C3-F4329A3DA4D3}"/>
              </a:ext>
            </a:extLst>
          </p:cNvPr>
          <p:cNvSpPr txBox="1"/>
          <p:nvPr/>
        </p:nvSpPr>
        <p:spPr>
          <a:xfrm>
            <a:off x="699636" y="1992642"/>
            <a:ext cx="265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 品 展 示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3349223-28DB-4A3A-986E-319EBEE9131D}"/>
              </a:ext>
            </a:extLst>
          </p:cNvPr>
          <p:cNvSpPr/>
          <p:nvPr/>
        </p:nvSpPr>
        <p:spPr>
          <a:xfrm>
            <a:off x="699636" y="2573913"/>
            <a:ext cx="25523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62CA7119-C360-4AD7-88FD-C94FB396C71F}"/>
              </a:ext>
            </a:extLst>
          </p:cNvPr>
          <p:cNvSpPr txBox="1">
            <a:spLocks/>
          </p:cNvSpPr>
          <p:nvPr/>
        </p:nvSpPr>
        <p:spPr>
          <a:xfrm>
            <a:off x="699636" y="2811453"/>
            <a:ext cx="3584982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0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E10E90-70B9-4EC6-A870-CA402CFEFA7D}"/>
              </a:ext>
            </a:extLst>
          </p:cNvPr>
          <p:cNvSpPr/>
          <p:nvPr/>
        </p:nvSpPr>
        <p:spPr>
          <a:xfrm rot="16200000">
            <a:off x="1138500" y="-799814"/>
            <a:ext cx="561996" cy="238615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064C5A-BB32-45C6-B623-024BFB6E671F}"/>
              </a:ext>
            </a:extLst>
          </p:cNvPr>
          <p:cNvSpPr txBox="1"/>
          <p:nvPr/>
        </p:nvSpPr>
        <p:spPr>
          <a:xfrm rot="16200000">
            <a:off x="1106594" y="-636288"/>
            <a:ext cx="615553" cy="2067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  <a:sym typeface="+mn-ea"/>
              </a:rPr>
              <a:t>PARE.02</a:t>
            </a:r>
          </a:p>
        </p:txBody>
      </p:sp>
    </p:spTree>
    <p:extLst>
      <p:ext uri="{BB962C8B-B14F-4D97-AF65-F5344CB8AC3E}">
        <p14:creationId xmlns:p14="http://schemas.microsoft.com/office/powerpoint/2010/main" val="276368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/>
      <p:bldP spid="13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C97C6A9-DC30-47D0-B5F9-B464EA463A60}"/>
              </a:ext>
            </a:extLst>
          </p:cNvPr>
          <p:cNvSpPr txBox="1"/>
          <p:nvPr/>
        </p:nvSpPr>
        <p:spPr>
          <a:xfrm>
            <a:off x="160236" y="179156"/>
            <a:ext cx="353571" cy="2462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  <a:latin typeface="Vivaldi" panose="03020602050506090804" pitchFamily="66" charset="0"/>
                <a:ea typeface="华文细黑" panose="02010600040101010101" charset="-122"/>
              </a:rPr>
              <a:t>02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7CC1CD-DA79-4F30-8DC8-40CB536F460F}"/>
              </a:ext>
            </a:extLst>
          </p:cNvPr>
          <p:cNvSpPr/>
          <p:nvPr/>
        </p:nvSpPr>
        <p:spPr>
          <a:xfrm>
            <a:off x="513807" y="20144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8F84C72-BCE3-4FB6-B409-B087EE309F8B}"/>
              </a:ext>
            </a:extLst>
          </p:cNvPr>
          <p:cNvSpPr/>
          <p:nvPr/>
        </p:nvSpPr>
        <p:spPr>
          <a:xfrm>
            <a:off x="1062580" y="179156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06F8E4F-87B7-4D59-9FB3-E52CB343BE8D}"/>
              </a:ext>
            </a:extLst>
          </p:cNvPr>
          <p:cNvGrpSpPr/>
          <p:nvPr/>
        </p:nvGrpSpPr>
        <p:grpSpPr>
          <a:xfrm>
            <a:off x="3141137" y="1250066"/>
            <a:ext cx="2932533" cy="2934913"/>
            <a:chOff x="2420592" y="582718"/>
            <a:chExt cx="3911603" cy="3914777"/>
          </a:xfrm>
        </p:grpSpPr>
        <p:sp>
          <p:nvSpPr>
            <p:cNvPr id="6" name="Shape 2728">
              <a:extLst>
                <a:ext uri="{FF2B5EF4-FFF2-40B4-BE49-F238E27FC236}">
                  <a16:creationId xmlns:a16="http://schemas.microsoft.com/office/drawing/2014/main" id="{3D2E626D-43FA-4B96-AC0A-4654FE4FFDA9}"/>
                </a:ext>
              </a:extLst>
            </p:cNvPr>
            <p:cNvSpPr/>
            <p:nvPr/>
          </p:nvSpPr>
          <p:spPr>
            <a:xfrm>
              <a:off x="2420592" y="582718"/>
              <a:ext cx="1873251" cy="1876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523"/>
                  </a:moveTo>
                  <a:cubicBezTo>
                    <a:pt x="21600" y="11878"/>
                    <a:pt x="20978" y="10307"/>
                    <a:pt x="19806" y="9137"/>
                  </a:cubicBezTo>
                  <a:cubicBezTo>
                    <a:pt x="10617" y="0"/>
                    <a:pt x="10617" y="0"/>
                    <a:pt x="10617" y="0"/>
                  </a:cubicBezTo>
                  <a:cubicBezTo>
                    <a:pt x="0" y="10599"/>
                    <a:pt x="0" y="10599"/>
                    <a:pt x="0" y="10599"/>
                  </a:cubicBezTo>
                  <a:cubicBezTo>
                    <a:pt x="9153" y="19773"/>
                    <a:pt x="9153" y="19773"/>
                    <a:pt x="9153" y="19773"/>
                  </a:cubicBezTo>
                  <a:cubicBezTo>
                    <a:pt x="10324" y="20942"/>
                    <a:pt x="11898" y="21600"/>
                    <a:pt x="135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13523"/>
                  </a:ln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7BFA27B-1036-4A3E-93A0-CF6E4E18AC05}"/>
                </a:ext>
              </a:extLst>
            </p:cNvPr>
            <p:cNvGrpSpPr/>
            <p:nvPr/>
          </p:nvGrpSpPr>
          <p:grpSpPr>
            <a:xfrm>
              <a:off x="2592042" y="754166"/>
              <a:ext cx="577851" cy="577851"/>
              <a:chOff x="4328245" y="1946358"/>
              <a:chExt cx="577851" cy="577851"/>
            </a:xfrm>
          </p:grpSpPr>
          <p:sp>
            <p:nvSpPr>
              <p:cNvPr id="25" name="Shape 2740">
                <a:extLst>
                  <a:ext uri="{FF2B5EF4-FFF2-40B4-BE49-F238E27FC236}">
                    <a16:creationId xmlns:a16="http://schemas.microsoft.com/office/drawing/2014/main" id="{4C69F39D-7D5B-4090-B836-5523E3EAD174}"/>
                  </a:ext>
                </a:extLst>
              </p:cNvPr>
              <p:cNvSpPr/>
              <p:nvPr/>
            </p:nvSpPr>
            <p:spPr>
              <a:xfrm>
                <a:off x="4328245" y="1946358"/>
                <a:ext cx="577851" cy="577851"/>
              </a:xfrm>
              <a:prstGeom prst="ellipse">
                <a:avLst/>
              </a:prstGeom>
              <a:solidFill>
                <a:srgbClr val="737373"/>
              </a:soli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Shape 2778">
                <a:extLst>
                  <a:ext uri="{FF2B5EF4-FFF2-40B4-BE49-F238E27FC236}">
                    <a16:creationId xmlns:a16="http://schemas.microsoft.com/office/drawing/2014/main" id="{633FD44D-B51D-472A-AC09-33A43EBE7B38}"/>
                  </a:ext>
                </a:extLst>
              </p:cNvPr>
              <p:cNvSpPr/>
              <p:nvPr/>
            </p:nvSpPr>
            <p:spPr>
              <a:xfrm>
                <a:off x="4477506" y="2095619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81" y="12956"/>
                    </a:moveTo>
                    <a:cubicBezTo>
                      <a:pt x="17070" y="12258"/>
                      <a:pt x="16576" y="11533"/>
                      <a:pt x="16011" y="10795"/>
                    </a:cubicBezTo>
                    <a:cubicBezTo>
                      <a:pt x="16573" y="10063"/>
                      <a:pt x="17072" y="9339"/>
                      <a:pt x="17481" y="8644"/>
                    </a:cubicBezTo>
                    <a:cubicBezTo>
                      <a:pt x="19410" y="9181"/>
                      <a:pt x="20618" y="9948"/>
                      <a:pt x="20618" y="10800"/>
                    </a:cubicBezTo>
                    <a:cubicBezTo>
                      <a:pt x="20618" y="11652"/>
                      <a:pt x="19410" y="12419"/>
                      <a:pt x="17481" y="12956"/>
                    </a:cubicBezTo>
                    <a:moveTo>
                      <a:pt x="17742" y="17743"/>
                    </a:moveTo>
                    <a:cubicBezTo>
                      <a:pt x="17140" y="18345"/>
                      <a:pt x="15740" y="18028"/>
                      <a:pt x="13996" y="17045"/>
                    </a:cubicBezTo>
                    <a:cubicBezTo>
                      <a:pt x="14198" y="16261"/>
                      <a:pt x="14365" y="15406"/>
                      <a:pt x="14487" y="14488"/>
                    </a:cubicBezTo>
                    <a:cubicBezTo>
                      <a:pt x="15405" y="14366"/>
                      <a:pt x="16261" y="14198"/>
                      <a:pt x="17044" y="13996"/>
                    </a:cubicBezTo>
                    <a:cubicBezTo>
                      <a:pt x="18028" y="15740"/>
                      <a:pt x="18345" y="17140"/>
                      <a:pt x="17742" y="17743"/>
                    </a:cubicBezTo>
                    <a:moveTo>
                      <a:pt x="15404" y="11561"/>
                    </a:moveTo>
                    <a:cubicBezTo>
                      <a:pt x="15837" y="12119"/>
                      <a:pt x="16219" y="12662"/>
                      <a:pt x="16554" y="13185"/>
                    </a:cubicBezTo>
                    <a:cubicBezTo>
                      <a:pt x="15950" y="13317"/>
                      <a:pt x="15295" y="13429"/>
                      <a:pt x="14597" y="13517"/>
                    </a:cubicBezTo>
                    <a:cubicBezTo>
                      <a:pt x="14631" y="13155"/>
                      <a:pt x="14655" y="12784"/>
                      <a:pt x="14677" y="12409"/>
                    </a:cubicBezTo>
                    <a:cubicBezTo>
                      <a:pt x="14930" y="12127"/>
                      <a:pt x="15170" y="11844"/>
                      <a:pt x="15404" y="11561"/>
                    </a:cubicBezTo>
                    <a:moveTo>
                      <a:pt x="15402" y="10032"/>
                    </a:moveTo>
                    <a:cubicBezTo>
                      <a:pt x="15170" y="9752"/>
                      <a:pt x="14928" y="9471"/>
                      <a:pt x="14677" y="9191"/>
                    </a:cubicBezTo>
                    <a:cubicBezTo>
                      <a:pt x="14655" y="8817"/>
                      <a:pt x="14631" y="8445"/>
                      <a:pt x="14597" y="8084"/>
                    </a:cubicBezTo>
                    <a:cubicBezTo>
                      <a:pt x="15295" y="8171"/>
                      <a:pt x="15950" y="8283"/>
                      <a:pt x="16554" y="8415"/>
                    </a:cubicBezTo>
                    <a:cubicBezTo>
                      <a:pt x="16221" y="8935"/>
                      <a:pt x="15832" y="9478"/>
                      <a:pt x="15402" y="10032"/>
                    </a:cubicBezTo>
                    <a:moveTo>
                      <a:pt x="17742" y="3857"/>
                    </a:moveTo>
                    <a:cubicBezTo>
                      <a:pt x="18345" y="4460"/>
                      <a:pt x="18028" y="5860"/>
                      <a:pt x="17044" y="7604"/>
                    </a:cubicBezTo>
                    <a:cubicBezTo>
                      <a:pt x="16261" y="7402"/>
                      <a:pt x="15405" y="7234"/>
                      <a:pt x="14487" y="7112"/>
                    </a:cubicBezTo>
                    <a:cubicBezTo>
                      <a:pt x="14365" y="6194"/>
                      <a:pt x="14198" y="5339"/>
                      <a:pt x="13996" y="4555"/>
                    </a:cubicBezTo>
                    <a:cubicBezTo>
                      <a:pt x="15740" y="3572"/>
                      <a:pt x="17140" y="3255"/>
                      <a:pt x="17742" y="3857"/>
                    </a:cubicBezTo>
                    <a:moveTo>
                      <a:pt x="13718" y="12012"/>
                    </a:moveTo>
                    <a:cubicBezTo>
                      <a:pt x="13448" y="12303"/>
                      <a:pt x="13172" y="12593"/>
                      <a:pt x="12882" y="12883"/>
                    </a:cubicBezTo>
                    <a:cubicBezTo>
                      <a:pt x="12593" y="13172"/>
                      <a:pt x="12303" y="13449"/>
                      <a:pt x="12012" y="13719"/>
                    </a:cubicBezTo>
                    <a:cubicBezTo>
                      <a:pt x="11614" y="13733"/>
                      <a:pt x="11212" y="13745"/>
                      <a:pt x="10800" y="13745"/>
                    </a:cubicBezTo>
                    <a:cubicBezTo>
                      <a:pt x="10387" y="13745"/>
                      <a:pt x="9985" y="13733"/>
                      <a:pt x="9587" y="13719"/>
                    </a:cubicBezTo>
                    <a:cubicBezTo>
                      <a:pt x="9297" y="13449"/>
                      <a:pt x="9006" y="13172"/>
                      <a:pt x="8717" y="12883"/>
                    </a:cubicBezTo>
                    <a:cubicBezTo>
                      <a:pt x="8428" y="12593"/>
                      <a:pt x="8152" y="12303"/>
                      <a:pt x="7881" y="12012"/>
                    </a:cubicBezTo>
                    <a:cubicBezTo>
                      <a:pt x="7866" y="11614"/>
                      <a:pt x="7855" y="11212"/>
                      <a:pt x="7855" y="10800"/>
                    </a:cubicBezTo>
                    <a:cubicBezTo>
                      <a:pt x="7855" y="10388"/>
                      <a:pt x="7866" y="9986"/>
                      <a:pt x="7881" y="9587"/>
                    </a:cubicBezTo>
                    <a:cubicBezTo>
                      <a:pt x="8152" y="9297"/>
                      <a:pt x="8428" y="9007"/>
                      <a:pt x="8717" y="8717"/>
                    </a:cubicBezTo>
                    <a:cubicBezTo>
                      <a:pt x="9006" y="8428"/>
                      <a:pt x="9297" y="8151"/>
                      <a:pt x="9587" y="7881"/>
                    </a:cubicBezTo>
                    <a:cubicBezTo>
                      <a:pt x="9985" y="7867"/>
                      <a:pt x="10387" y="7855"/>
                      <a:pt x="10800" y="7855"/>
                    </a:cubicBezTo>
                    <a:cubicBezTo>
                      <a:pt x="11212" y="7855"/>
                      <a:pt x="11614" y="7867"/>
                      <a:pt x="12012" y="7881"/>
                    </a:cubicBezTo>
                    <a:cubicBezTo>
                      <a:pt x="12303" y="8151"/>
                      <a:pt x="12593" y="8428"/>
                      <a:pt x="12882" y="8717"/>
                    </a:cubicBezTo>
                    <a:cubicBezTo>
                      <a:pt x="13172" y="9007"/>
                      <a:pt x="13448" y="9297"/>
                      <a:pt x="13718" y="9587"/>
                    </a:cubicBezTo>
                    <a:cubicBezTo>
                      <a:pt x="13733" y="9986"/>
                      <a:pt x="13745" y="10388"/>
                      <a:pt x="13745" y="10800"/>
                    </a:cubicBezTo>
                    <a:cubicBezTo>
                      <a:pt x="13745" y="11212"/>
                      <a:pt x="13733" y="11614"/>
                      <a:pt x="13718" y="12012"/>
                    </a:cubicBezTo>
                    <a:moveTo>
                      <a:pt x="13185" y="16555"/>
                    </a:moveTo>
                    <a:cubicBezTo>
                      <a:pt x="12662" y="16219"/>
                      <a:pt x="12120" y="15837"/>
                      <a:pt x="11561" y="15404"/>
                    </a:cubicBezTo>
                    <a:cubicBezTo>
                      <a:pt x="11844" y="15170"/>
                      <a:pt x="12127" y="14931"/>
                      <a:pt x="12409" y="14677"/>
                    </a:cubicBezTo>
                    <a:cubicBezTo>
                      <a:pt x="12783" y="14655"/>
                      <a:pt x="13155" y="14631"/>
                      <a:pt x="13517" y="14597"/>
                    </a:cubicBezTo>
                    <a:cubicBezTo>
                      <a:pt x="13429" y="15295"/>
                      <a:pt x="13316" y="15950"/>
                      <a:pt x="13185" y="16555"/>
                    </a:cubicBezTo>
                    <a:moveTo>
                      <a:pt x="10800" y="20618"/>
                    </a:moveTo>
                    <a:cubicBezTo>
                      <a:pt x="9948" y="20618"/>
                      <a:pt x="9181" y="19410"/>
                      <a:pt x="8643" y="17481"/>
                    </a:cubicBezTo>
                    <a:cubicBezTo>
                      <a:pt x="9339" y="17072"/>
                      <a:pt x="10062" y="16573"/>
                      <a:pt x="10795" y="16011"/>
                    </a:cubicBezTo>
                    <a:cubicBezTo>
                      <a:pt x="11532" y="16576"/>
                      <a:pt x="12258" y="17070"/>
                      <a:pt x="12957" y="17481"/>
                    </a:cubicBezTo>
                    <a:cubicBezTo>
                      <a:pt x="12419" y="19410"/>
                      <a:pt x="11652" y="20618"/>
                      <a:pt x="10800" y="20618"/>
                    </a:cubicBezTo>
                    <a:moveTo>
                      <a:pt x="8083" y="14597"/>
                    </a:moveTo>
                    <a:cubicBezTo>
                      <a:pt x="8445" y="14631"/>
                      <a:pt x="8816" y="14655"/>
                      <a:pt x="9190" y="14677"/>
                    </a:cubicBezTo>
                    <a:cubicBezTo>
                      <a:pt x="9471" y="14929"/>
                      <a:pt x="9751" y="15170"/>
                      <a:pt x="10032" y="15403"/>
                    </a:cubicBezTo>
                    <a:cubicBezTo>
                      <a:pt x="9478" y="15832"/>
                      <a:pt x="8935" y="16221"/>
                      <a:pt x="8415" y="16555"/>
                    </a:cubicBezTo>
                    <a:cubicBezTo>
                      <a:pt x="8283" y="15950"/>
                      <a:pt x="8171" y="15295"/>
                      <a:pt x="8083" y="14597"/>
                    </a:cubicBezTo>
                    <a:moveTo>
                      <a:pt x="8415" y="5045"/>
                    </a:moveTo>
                    <a:cubicBezTo>
                      <a:pt x="8938" y="5381"/>
                      <a:pt x="9480" y="5762"/>
                      <a:pt x="10038" y="6196"/>
                    </a:cubicBezTo>
                    <a:cubicBezTo>
                      <a:pt x="9756" y="6430"/>
                      <a:pt x="9473" y="6670"/>
                      <a:pt x="9190" y="6924"/>
                    </a:cubicBezTo>
                    <a:cubicBezTo>
                      <a:pt x="8816" y="6945"/>
                      <a:pt x="8445" y="6969"/>
                      <a:pt x="8083" y="7003"/>
                    </a:cubicBezTo>
                    <a:cubicBezTo>
                      <a:pt x="8171" y="6305"/>
                      <a:pt x="8283" y="5650"/>
                      <a:pt x="8415" y="5045"/>
                    </a:cubicBezTo>
                    <a:moveTo>
                      <a:pt x="10800" y="982"/>
                    </a:moveTo>
                    <a:cubicBezTo>
                      <a:pt x="11652" y="982"/>
                      <a:pt x="12419" y="2191"/>
                      <a:pt x="12957" y="4119"/>
                    </a:cubicBezTo>
                    <a:cubicBezTo>
                      <a:pt x="12261" y="4528"/>
                      <a:pt x="11537" y="5027"/>
                      <a:pt x="10804" y="5589"/>
                    </a:cubicBezTo>
                    <a:cubicBezTo>
                      <a:pt x="10067" y="5024"/>
                      <a:pt x="9341" y="4530"/>
                      <a:pt x="8643" y="4119"/>
                    </a:cubicBezTo>
                    <a:cubicBezTo>
                      <a:pt x="9181" y="2191"/>
                      <a:pt x="9948" y="982"/>
                      <a:pt x="10800" y="982"/>
                    </a:cubicBezTo>
                    <a:moveTo>
                      <a:pt x="13517" y="7003"/>
                    </a:moveTo>
                    <a:cubicBezTo>
                      <a:pt x="13155" y="6969"/>
                      <a:pt x="12783" y="6945"/>
                      <a:pt x="12409" y="6924"/>
                    </a:cubicBezTo>
                    <a:cubicBezTo>
                      <a:pt x="12129" y="6671"/>
                      <a:pt x="11848" y="6430"/>
                      <a:pt x="11568" y="6198"/>
                    </a:cubicBezTo>
                    <a:cubicBezTo>
                      <a:pt x="12122" y="5768"/>
                      <a:pt x="12665" y="5379"/>
                      <a:pt x="13185" y="5045"/>
                    </a:cubicBezTo>
                    <a:cubicBezTo>
                      <a:pt x="13316" y="5650"/>
                      <a:pt x="13429" y="6305"/>
                      <a:pt x="13517" y="7003"/>
                    </a:cubicBezTo>
                    <a:moveTo>
                      <a:pt x="7112" y="7112"/>
                    </a:moveTo>
                    <a:cubicBezTo>
                      <a:pt x="6194" y="7234"/>
                      <a:pt x="5339" y="7402"/>
                      <a:pt x="4555" y="7604"/>
                    </a:cubicBezTo>
                    <a:cubicBezTo>
                      <a:pt x="3572" y="5860"/>
                      <a:pt x="3255" y="4460"/>
                      <a:pt x="3858" y="3857"/>
                    </a:cubicBezTo>
                    <a:cubicBezTo>
                      <a:pt x="4460" y="3255"/>
                      <a:pt x="5860" y="3572"/>
                      <a:pt x="7604" y="4555"/>
                    </a:cubicBezTo>
                    <a:cubicBezTo>
                      <a:pt x="7402" y="5339"/>
                      <a:pt x="7234" y="6194"/>
                      <a:pt x="7112" y="7112"/>
                    </a:cubicBezTo>
                    <a:moveTo>
                      <a:pt x="3858" y="17743"/>
                    </a:moveTo>
                    <a:cubicBezTo>
                      <a:pt x="3255" y="17140"/>
                      <a:pt x="3572" y="15740"/>
                      <a:pt x="4555" y="13996"/>
                    </a:cubicBezTo>
                    <a:cubicBezTo>
                      <a:pt x="5339" y="14198"/>
                      <a:pt x="6194" y="14366"/>
                      <a:pt x="7112" y="14488"/>
                    </a:cubicBezTo>
                    <a:cubicBezTo>
                      <a:pt x="7234" y="15406"/>
                      <a:pt x="7402" y="16261"/>
                      <a:pt x="7604" y="17045"/>
                    </a:cubicBezTo>
                    <a:cubicBezTo>
                      <a:pt x="5860" y="18028"/>
                      <a:pt x="4460" y="18345"/>
                      <a:pt x="3858" y="17743"/>
                    </a:cubicBezTo>
                    <a:moveTo>
                      <a:pt x="7003" y="13517"/>
                    </a:moveTo>
                    <a:cubicBezTo>
                      <a:pt x="6305" y="13429"/>
                      <a:pt x="5650" y="13317"/>
                      <a:pt x="5045" y="13185"/>
                    </a:cubicBezTo>
                    <a:cubicBezTo>
                      <a:pt x="5379" y="12665"/>
                      <a:pt x="5768" y="12122"/>
                      <a:pt x="6197" y="11568"/>
                    </a:cubicBezTo>
                    <a:cubicBezTo>
                      <a:pt x="6429" y="11848"/>
                      <a:pt x="6671" y="12129"/>
                      <a:pt x="6923" y="12409"/>
                    </a:cubicBezTo>
                    <a:cubicBezTo>
                      <a:pt x="6944" y="12784"/>
                      <a:pt x="6968" y="13155"/>
                      <a:pt x="7003" y="13517"/>
                    </a:cubicBezTo>
                    <a:moveTo>
                      <a:pt x="6923" y="9191"/>
                    </a:moveTo>
                    <a:cubicBezTo>
                      <a:pt x="6669" y="9473"/>
                      <a:pt x="6429" y="9756"/>
                      <a:pt x="6196" y="10039"/>
                    </a:cubicBezTo>
                    <a:cubicBezTo>
                      <a:pt x="5763" y="9481"/>
                      <a:pt x="5381" y="8938"/>
                      <a:pt x="5045" y="8415"/>
                    </a:cubicBezTo>
                    <a:cubicBezTo>
                      <a:pt x="5650" y="8283"/>
                      <a:pt x="6305" y="8171"/>
                      <a:pt x="7003" y="8084"/>
                    </a:cubicBezTo>
                    <a:cubicBezTo>
                      <a:pt x="6968" y="8445"/>
                      <a:pt x="6944" y="8816"/>
                      <a:pt x="6923" y="9191"/>
                    </a:cubicBezTo>
                    <a:moveTo>
                      <a:pt x="982" y="10800"/>
                    </a:moveTo>
                    <a:cubicBezTo>
                      <a:pt x="982" y="9948"/>
                      <a:pt x="2190" y="9181"/>
                      <a:pt x="4119" y="8644"/>
                    </a:cubicBezTo>
                    <a:cubicBezTo>
                      <a:pt x="4530" y="9342"/>
                      <a:pt x="5023" y="10067"/>
                      <a:pt x="5588" y="10805"/>
                    </a:cubicBezTo>
                    <a:cubicBezTo>
                      <a:pt x="5027" y="11537"/>
                      <a:pt x="4528" y="12262"/>
                      <a:pt x="4119" y="12956"/>
                    </a:cubicBezTo>
                    <a:cubicBezTo>
                      <a:pt x="2190" y="12419"/>
                      <a:pt x="982" y="11652"/>
                      <a:pt x="982" y="10800"/>
                    </a:cubicBezTo>
                    <a:moveTo>
                      <a:pt x="21600" y="10800"/>
                    </a:moveTo>
                    <a:cubicBezTo>
                      <a:pt x="21600" y="9624"/>
                      <a:pt x="20173" y="8571"/>
                      <a:pt x="17918" y="7853"/>
                    </a:cubicBezTo>
                    <a:cubicBezTo>
                      <a:pt x="19002" y="5750"/>
                      <a:pt x="19269" y="3995"/>
                      <a:pt x="18437" y="3163"/>
                    </a:cubicBezTo>
                    <a:cubicBezTo>
                      <a:pt x="17605" y="2332"/>
                      <a:pt x="15850" y="2598"/>
                      <a:pt x="13748" y="3682"/>
                    </a:cubicBezTo>
                    <a:cubicBezTo>
                      <a:pt x="13029" y="1427"/>
                      <a:pt x="11976" y="0"/>
                      <a:pt x="10800" y="0"/>
                    </a:cubicBezTo>
                    <a:cubicBezTo>
                      <a:pt x="9623" y="0"/>
                      <a:pt x="8571" y="1427"/>
                      <a:pt x="7852" y="3682"/>
                    </a:cubicBezTo>
                    <a:cubicBezTo>
                      <a:pt x="5750" y="2598"/>
                      <a:pt x="3995" y="2332"/>
                      <a:pt x="3163" y="3163"/>
                    </a:cubicBezTo>
                    <a:cubicBezTo>
                      <a:pt x="2331" y="3995"/>
                      <a:pt x="2598" y="5750"/>
                      <a:pt x="3682" y="7853"/>
                    </a:cubicBezTo>
                    <a:cubicBezTo>
                      <a:pt x="1426" y="8571"/>
                      <a:pt x="0" y="9624"/>
                      <a:pt x="0" y="10800"/>
                    </a:cubicBezTo>
                    <a:cubicBezTo>
                      <a:pt x="0" y="11976"/>
                      <a:pt x="1426" y="13029"/>
                      <a:pt x="3682" y="13748"/>
                    </a:cubicBezTo>
                    <a:cubicBezTo>
                      <a:pt x="2598" y="15851"/>
                      <a:pt x="2331" y="17605"/>
                      <a:pt x="3163" y="18437"/>
                    </a:cubicBezTo>
                    <a:cubicBezTo>
                      <a:pt x="3995" y="19268"/>
                      <a:pt x="5750" y="19002"/>
                      <a:pt x="7852" y="17918"/>
                    </a:cubicBezTo>
                    <a:cubicBezTo>
                      <a:pt x="8571" y="20173"/>
                      <a:pt x="9623" y="21600"/>
                      <a:pt x="10800" y="21600"/>
                    </a:cubicBezTo>
                    <a:cubicBezTo>
                      <a:pt x="11976" y="21600"/>
                      <a:pt x="13029" y="20173"/>
                      <a:pt x="13748" y="17918"/>
                    </a:cubicBezTo>
                    <a:cubicBezTo>
                      <a:pt x="15850" y="19002"/>
                      <a:pt x="17605" y="19268"/>
                      <a:pt x="18437" y="18437"/>
                    </a:cubicBezTo>
                    <a:cubicBezTo>
                      <a:pt x="19269" y="17605"/>
                      <a:pt x="19002" y="15851"/>
                      <a:pt x="17918" y="13748"/>
                    </a:cubicBezTo>
                    <a:cubicBezTo>
                      <a:pt x="20173" y="13029"/>
                      <a:pt x="21600" y="11976"/>
                      <a:pt x="21600" y="10800"/>
                    </a:cubicBezTo>
                    <a:moveTo>
                      <a:pt x="10800" y="9818"/>
                    </a:moveTo>
                    <a:cubicBezTo>
                      <a:pt x="10258" y="9818"/>
                      <a:pt x="9818" y="10258"/>
                      <a:pt x="9818" y="10800"/>
                    </a:cubicBezTo>
                    <a:cubicBezTo>
                      <a:pt x="9818" y="11342"/>
                      <a:pt x="10258" y="11782"/>
                      <a:pt x="10800" y="11782"/>
                    </a:cubicBezTo>
                    <a:cubicBezTo>
                      <a:pt x="11342" y="11782"/>
                      <a:pt x="11782" y="11342"/>
                      <a:pt x="11782" y="10800"/>
                    </a:cubicBezTo>
                    <a:cubicBezTo>
                      <a:pt x="11782" y="10258"/>
                      <a:pt x="11342" y="9818"/>
                      <a:pt x="10800" y="9818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defTabSz="22853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Shape 2730">
              <a:extLst>
                <a:ext uri="{FF2B5EF4-FFF2-40B4-BE49-F238E27FC236}">
                  <a16:creationId xmlns:a16="http://schemas.microsoft.com/office/drawing/2014/main" id="{5B8A1C8E-0F29-4115-8E4A-548904B0D29C}"/>
                </a:ext>
              </a:extLst>
            </p:cNvPr>
            <p:cNvSpPr/>
            <p:nvPr/>
          </p:nvSpPr>
          <p:spPr>
            <a:xfrm>
              <a:off x="4458944" y="582718"/>
              <a:ext cx="1873251" cy="1876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523"/>
                  </a:moveTo>
                  <a:cubicBezTo>
                    <a:pt x="0" y="11878"/>
                    <a:pt x="622" y="10307"/>
                    <a:pt x="1794" y="9137"/>
                  </a:cubicBezTo>
                  <a:cubicBezTo>
                    <a:pt x="10983" y="0"/>
                    <a:pt x="10983" y="0"/>
                    <a:pt x="10983" y="0"/>
                  </a:cubicBezTo>
                  <a:cubicBezTo>
                    <a:pt x="21600" y="10599"/>
                    <a:pt x="21600" y="10599"/>
                    <a:pt x="21600" y="10599"/>
                  </a:cubicBezTo>
                  <a:cubicBezTo>
                    <a:pt x="12447" y="19773"/>
                    <a:pt x="12447" y="19773"/>
                    <a:pt x="12447" y="19773"/>
                  </a:cubicBezTo>
                  <a:cubicBezTo>
                    <a:pt x="11276" y="20942"/>
                    <a:pt x="9702" y="21600"/>
                    <a:pt x="8054" y="21600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0" y="13523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05AC830-1F5C-4519-B2D1-4E5CDBF28832}"/>
                </a:ext>
              </a:extLst>
            </p:cNvPr>
            <p:cNvGrpSpPr/>
            <p:nvPr/>
          </p:nvGrpSpPr>
          <p:grpSpPr>
            <a:xfrm>
              <a:off x="5582894" y="754166"/>
              <a:ext cx="577851" cy="577851"/>
              <a:chOff x="7319097" y="1946358"/>
              <a:chExt cx="577851" cy="577851"/>
            </a:xfrm>
          </p:grpSpPr>
          <p:sp>
            <p:nvSpPr>
              <p:cNvPr id="23" name="Shape 2732">
                <a:extLst>
                  <a:ext uri="{FF2B5EF4-FFF2-40B4-BE49-F238E27FC236}">
                    <a16:creationId xmlns:a16="http://schemas.microsoft.com/office/drawing/2014/main" id="{345AC609-F2B7-480D-833F-4C191BD4A61F}"/>
                  </a:ext>
                </a:extLst>
              </p:cNvPr>
              <p:cNvSpPr/>
              <p:nvPr/>
            </p:nvSpPr>
            <p:spPr>
              <a:xfrm>
                <a:off x="7319097" y="1946358"/>
                <a:ext cx="577851" cy="577851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38100">
                <a:solidFill>
                  <a:schemeClr val="bg2">
                    <a:lumMod val="10000"/>
                  </a:schemeClr>
                </a:soli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Shape 2748">
                <a:extLst>
                  <a:ext uri="{FF2B5EF4-FFF2-40B4-BE49-F238E27FC236}">
                    <a16:creationId xmlns:a16="http://schemas.microsoft.com/office/drawing/2014/main" id="{E467788B-6055-4709-88EC-56CF6BE88AA8}"/>
                  </a:ext>
                </a:extLst>
              </p:cNvPr>
              <p:cNvSpPr/>
              <p:nvPr/>
            </p:nvSpPr>
            <p:spPr>
              <a:xfrm>
                <a:off x="7468358" y="2095619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7"/>
                      <a:pt x="5377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8280" y="18579"/>
                    </a:moveTo>
                    <a:cubicBezTo>
                      <a:pt x="20323" y="16614"/>
                      <a:pt x="21600" y="13859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3859"/>
                      <a:pt x="1277" y="16614"/>
                      <a:pt x="3320" y="18579"/>
                    </a:cubicBezTo>
                    <a:lnTo>
                      <a:pt x="2107" y="20762"/>
                    </a:lnTo>
                    <a:cubicBezTo>
                      <a:pt x="2019" y="20851"/>
                      <a:pt x="1964" y="20974"/>
                      <a:pt x="1964" y="21109"/>
                    </a:cubicBezTo>
                    <a:cubicBezTo>
                      <a:pt x="1964" y="21380"/>
                      <a:pt x="2184" y="21600"/>
                      <a:pt x="2455" y="21600"/>
                    </a:cubicBezTo>
                    <a:cubicBezTo>
                      <a:pt x="2590" y="21600"/>
                      <a:pt x="2713" y="21545"/>
                      <a:pt x="2802" y="21456"/>
                    </a:cubicBezTo>
                    <a:cubicBezTo>
                      <a:pt x="2858" y="21400"/>
                      <a:pt x="2894" y="21327"/>
                      <a:pt x="2917" y="21248"/>
                    </a:cubicBezTo>
                    <a:lnTo>
                      <a:pt x="4044" y="19219"/>
                    </a:lnTo>
                    <a:cubicBezTo>
                      <a:pt x="5895" y="20706"/>
                      <a:pt x="8242" y="21600"/>
                      <a:pt x="10800" y="21600"/>
                    </a:cubicBezTo>
                    <a:cubicBezTo>
                      <a:pt x="13358" y="21600"/>
                      <a:pt x="15705" y="20706"/>
                      <a:pt x="17555" y="19219"/>
                    </a:cubicBezTo>
                    <a:lnTo>
                      <a:pt x="18683" y="21248"/>
                    </a:lnTo>
                    <a:cubicBezTo>
                      <a:pt x="18743" y="21450"/>
                      <a:pt x="18923" y="21600"/>
                      <a:pt x="19145" y="21600"/>
                    </a:cubicBezTo>
                    <a:cubicBezTo>
                      <a:pt x="19416" y="21600"/>
                      <a:pt x="19636" y="21380"/>
                      <a:pt x="19636" y="21109"/>
                    </a:cubicBezTo>
                    <a:cubicBezTo>
                      <a:pt x="19636" y="20974"/>
                      <a:pt x="19581" y="20851"/>
                      <a:pt x="19493" y="20762"/>
                    </a:cubicBezTo>
                    <a:cubicBezTo>
                      <a:pt x="19493" y="20762"/>
                      <a:pt x="18280" y="18579"/>
                      <a:pt x="18280" y="18579"/>
                    </a:cubicBezTo>
                    <a:close/>
                    <a:moveTo>
                      <a:pt x="10800" y="16691"/>
                    </a:moveTo>
                    <a:cubicBezTo>
                      <a:pt x="7547" y="16691"/>
                      <a:pt x="4909" y="14053"/>
                      <a:pt x="4909" y="10800"/>
                    </a:cubicBezTo>
                    <a:cubicBezTo>
                      <a:pt x="4909" y="7547"/>
                      <a:pt x="7547" y="4909"/>
                      <a:pt x="10800" y="4909"/>
                    </a:cubicBezTo>
                    <a:cubicBezTo>
                      <a:pt x="14053" y="4909"/>
                      <a:pt x="16691" y="7547"/>
                      <a:pt x="16691" y="10800"/>
                    </a:cubicBezTo>
                    <a:cubicBezTo>
                      <a:pt x="16691" y="14053"/>
                      <a:pt x="14053" y="16691"/>
                      <a:pt x="10800" y="16691"/>
                    </a:cubicBezTo>
                    <a:moveTo>
                      <a:pt x="10800" y="3927"/>
                    </a:moveTo>
                    <a:cubicBezTo>
                      <a:pt x="7004" y="3927"/>
                      <a:pt x="3927" y="7004"/>
                      <a:pt x="3927" y="10800"/>
                    </a:cubicBezTo>
                    <a:cubicBezTo>
                      <a:pt x="3927" y="14596"/>
                      <a:pt x="7004" y="17673"/>
                      <a:pt x="10800" y="17673"/>
                    </a:cubicBezTo>
                    <a:cubicBezTo>
                      <a:pt x="14596" y="17673"/>
                      <a:pt x="17673" y="14596"/>
                      <a:pt x="17673" y="10800"/>
                    </a:cubicBezTo>
                    <a:cubicBezTo>
                      <a:pt x="17673" y="7004"/>
                      <a:pt x="14596" y="3927"/>
                      <a:pt x="10800" y="3927"/>
                    </a:cubicBezTo>
                    <a:moveTo>
                      <a:pt x="10800" y="12764"/>
                    </a:moveTo>
                    <a:cubicBezTo>
                      <a:pt x="9716" y="12764"/>
                      <a:pt x="8836" y="11884"/>
                      <a:pt x="8836" y="10800"/>
                    </a:cubicBezTo>
                    <a:cubicBezTo>
                      <a:pt x="8836" y="9716"/>
                      <a:pt x="9716" y="8836"/>
                      <a:pt x="10800" y="8836"/>
                    </a:cubicBezTo>
                    <a:cubicBezTo>
                      <a:pt x="11884" y="8836"/>
                      <a:pt x="12764" y="9716"/>
                      <a:pt x="12764" y="10800"/>
                    </a:cubicBezTo>
                    <a:cubicBezTo>
                      <a:pt x="12764" y="11884"/>
                      <a:pt x="11884" y="12764"/>
                      <a:pt x="10800" y="12764"/>
                    </a:cubicBezTo>
                    <a:moveTo>
                      <a:pt x="10800" y="7855"/>
                    </a:moveTo>
                    <a:cubicBezTo>
                      <a:pt x="9173" y="7855"/>
                      <a:pt x="7855" y="9173"/>
                      <a:pt x="7855" y="10800"/>
                    </a:cubicBezTo>
                    <a:cubicBezTo>
                      <a:pt x="7855" y="12427"/>
                      <a:pt x="9173" y="13745"/>
                      <a:pt x="10800" y="13745"/>
                    </a:cubicBezTo>
                    <a:cubicBezTo>
                      <a:pt x="12427" y="13745"/>
                      <a:pt x="13745" y="12427"/>
                      <a:pt x="13745" y="10800"/>
                    </a:cubicBezTo>
                    <a:cubicBezTo>
                      <a:pt x="13745" y="9173"/>
                      <a:pt x="12427" y="7855"/>
                      <a:pt x="10800" y="7855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defTabSz="22853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" name="Shape 2729">
              <a:extLst>
                <a:ext uri="{FF2B5EF4-FFF2-40B4-BE49-F238E27FC236}">
                  <a16:creationId xmlns:a16="http://schemas.microsoft.com/office/drawing/2014/main" id="{47922F0C-D0B1-49C4-B02E-5988EBEE51A9}"/>
                </a:ext>
              </a:extLst>
            </p:cNvPr>
            <p:cNvSpPr/>
            <p:nvPr/>
          </p:nvSpPr>
          <p:spPr>
            <a:xfrm>
              <a:off x="2420592" y="2621069"/>
              <a:ext cx="1873251" cy="1876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041"/>
                  </a:moveTo>
                  <a:cubicBezTo>
                    <a:pt x="21600" y="9685"/>
                    <a:pt x="20978" y="11257"/>
                    <a:pt x="19806" y="12426"/>
                  </a:cubicBezTo>
                  <a:cubicBezTo>
                    <a:pt x="10617" y="21600"/>
                    <a:pt x="10617" y="21600"/>
                    <a:pt x="10617" y="21600"/>
                  </a:cubicBezTo>
                  <a:cubicBezTo>
                    <a:pt x="0" y="10964"/>
                    <a:pt x="0" y="10964"/>
                    <a:pt x="0" y="10964"/>
                  </a:cubicBezTo>
                  <a:cubicBezTo>
                    <a:pt x="9153" y="1791"/>
                    <a:pt x="9153" y="1791"/>
                    <a:pt x="9153" y="1791"/>
                  </a:cubicBezTo>
                  <a:cubicBezTo>
                    <a:pt x="10324" y="658"/>
                    <a:pt x="11898" y="0"/>
                    <a:pt x="13546" y="0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21600" y="8041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F1379A1-4C34-4D59-A3E1-A88B960C8560}"/>
                </a:ext>
              </a:extLst>
            </p:cNvPr>
            <p:cNvGrpSpPr/>
            <p:nvPr/>
          </p:nvGrpSpPr>
          <p:grpSpPr>
            <a:xfrm>
              <a:off x="2592042" y="3745018"/>
              <a:ext cx="577851" cy="577851"/>
              <a:chOff x="4328245" y="4937210"/>
              <a:chExt cx="577851" cy="577851"/>
            </a:xfrm>
          </p:grpSpPr>
          <p:sp>
            <p:nvSpPr>
              <p:cNvPr id="21" name="Shape 2744">
                <a:extLst>
                  <a:ext uri="{FF2B5EF4-FFF2-40B4-BE49-F238E27FC236}">
                    <a16:creationId xmlns:a16="http://schemas.microsoft.com/office/drawing/2014/main" id="{2EA6CD74-670A-4CC1-B416-EAA337FF5350}"/>
                  </a:ext>
                </a:extLst>
              </p:cNvPr>
              <p:cNvSpPr/>
              <p:nvPr/>
            </p:nvSpPr>
            <p:spPr>
              <a:xfrm>
                <a:off x="4328245" y="4937210"/>
                <a:ext cx="577851" cy="577851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38100">
                <a:solidFill>
                  <a:schemeClr val="bg2">
                    <a:lumMod val="10000"/>
                  </a:schemeClr>
                </a:soli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Shape 2774">
                <a:extLst>
                  <a:ext uri="{FF2B5EF4-FFF2-40B4-BE49-F238E27FC236}">
                    <a16:creationId xmlns:a16="http://schemas.microsoft.com/office/drawing/2014/main" id="{D34AA474-C762-4D81-9B93-3CE4C8E26E5E}"/>
                  </a:ext>
                </a:extLst>
              </p:cNvPr>
              <p:cNvSpPr/>
              <p:nvPr/>
            </p:nvSpPr>
            <p:spPr>
              <a:xfrm>
                <a:off x="4477506" y="5116053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945"/>
                    </a:moveTo>
                    <a:lnTo>
                      <a:pt x="982" y="2945"/>
                    </a:lnTo>
                    <a:lnTo>
                      <a:pt x="982" y="1964"/>
                    </a:lnTo>
                    <a:lnTo>
                      <a:pt x="20618" y="1964"/>
                    </a:lnTo>
                    <a:cubicBezTo>
                      <a:pt x="20618" y="1964"/>
                      <a:pt x="20618" y="2945"/>
                      <a:pt x="20618" y="2945"/>
                    </a:cubicBezTo>
                    <a:close/>
                    <a:moveTo>
                      <a:pt x="19636" y="15709"/>
                    </a:moveTo>
                    <a:lnTo>
                      <a:pt x="1964" y="15709"/>
                    </a:lnTo>
                    <a:lnTo>
                      <a:pt x="1964" y="3927"/>
                    </a:lnTo>
                    <a:lnTo>
                      <a:pt x="19636" y="3927"/>
                    </a:lnTo>
                    <a:cubicBezTo>
                      <a:pt x="19636" y="3927"/>
                      <a:pt x="19636" y="15709"/>
                      <a:pt x="19636" y="15709"/>
                    </a:cubicBezTo>
                    <a:close/>
                    <a:moveTo>
                      <a:pt x="20618" y="982"/>
                    </a:moveTo>
                    <a:lnTo>
                      <a:pt x="11782" y="982"/>
                    </a:lnTo>
                    <a:cubicBezTo>
                      <a:pt x="11782" y="440"/>
                      <a:pt x="11342" y="0"/>
                      <a:pt x="10800" y="0"/>
                    </a:cubicBezTo>
                    <a:cubicBezTo>
                      <a:pt x="10257" y="0"/>
                      <a:pt x="9818" y="440"/>
                      <a:pt x="9818" y="982"/>
                    </a:cubicBezTo>
                    <a:lnTo>
                      <a:pt x="982" y="982"/>
                    </a:lnTo>
                    <a:cubicBezTo>
                      <a:pt x="439" y="982"/>
                      <a:pt x="0" y="1422"/>
                      <a:pt x="0" y="1964"/>
                    </a:cubicBezTo>
                    <a:lnTo>
                      <a:pt x="0" y="2945"/>
                    </a:lnTo>
                    <a:cubicBezTo>
                      <a:pt x="0" y="3488"/>
                      <a:pt x="439" y="3927"/>
                      <a:pt x="982" y="3927"/>
                    </a:cubicBezTo>
                    <a:lnTo>
                      <a:pt x="982" y="15709"/>
                    </a:lnTo>
                    <a:cubicBezTo>
                      <a:pt x="982" y="16252"/>
                      <a:pt x="1421" y="16691"/>
                      <a:pt x="1964" y="16691"/>
                    </a:cubicBezTo>
                    <a:lnTo>
                      <a:pt x="10309" y="16691"/>
                    </a:lnTo>
                    <a:lnTo>
                      <a:pt x="10309" y="17960"/>
                    </a:lnTo>
                    <a:lnTo>
                      <a:pt x="7507" y="20762"/>
                    </a:lnTo>
                    <a:cubicBezTo>
                      <a:pt x="7419" y="20851"/>
                      <a:pt x="7364" y="20974"/>
                      <a:pt x="7364" y="21109"/>
                    </a:cubicBezTo>
                    <a:cubicBezTo>
                      <a:pt x="7364" y="21380"/>
                      <a:pt x="7583" y="21600"/>
                      <a:pt x="7855" y="21600"/>
                    </a:cubicBezTo>
                    <a:cubicBezTo>
                      <a:pt x="7990" y="21600"/>
                      <a:pt x="8113" y="21545"/>
                      <a:pt x="8202" y="21456"/>
                    </a:cubicBezTo>
                    <a:lnTo>
                      <a:pt x="10800" y="18858"/>
                    </a:lnTo>
                    <a:lnTo>
                      <a:pt x="13398" y="21456"/>
                    </a:lnTo>
                    <a:cubicBezTo>
                      <a:pt x="13488" y="21545"/>
                      <a:pt x="13610" y="21600"/>
                      <a:pt x="13745" y="21600"/>
                    </a:cubicBezTo>
                    <a:cubicBezTo>
                      <a:pt x="14017" y="21600"/>
                      <a:pt x="14236" y="21380"/>
                      <a:pt x="14236" y="21109"/>
                    </a:cubicBezTo>
                    <a:cubicBezTo>
                      <a:pt x="14236" y="20974"/>
                      <a:pt x="14182" y="20851"/>
                      <a:pt x="14093" y="20762"/>
                    </a:cubicBezTo>
                    <a:lnTo>
                      <a:pt x="11291" y="17960"/>
                    </a:lnTo>
                    <a:lnTo>
                      <a:pt x="11291" y="16691"/>
                    </a:lnTo>
                    <a:lnTo>
                      <a:pt x="19636" y="16691"/>
                    </a:lnTo>
                    <a:cubicBezTo>
                      <a:pt x="20178" y="16691"/>
                      <a:pt x="20618" y="16252"/>
                      <a:pt x="20618" y="15709"/>
                    </a:cubicBezTo>
                    <a:lnTo>
                      <a:pt x="20618" y="3927"/>
                    </a:lnTo>
                    <a:cubicBezTo>
                      <a:pt x="21160" y="3927"/>
                      <a:pt x="21600" y="3488"/>
                      <a:pt x="21600" y="2945"/>
                    </a:cubicBezTo>
                    <a:lnTo>
                      <a:pt x="21600" y="1964"/>
                    </a:lnTo>
                    <a:cubicBezTo>
                      <a:pt x="21600" y="1422"/>
                      <a:pt x="21160" y="982"/>
                      <a:pt x="20618" y="982"/>
                    </a:cubicBezTo>
                    <a:moveTo>
                      <a:pt x="16200" y="5891"/>
                    </a:moveTo>
                    <a:cubicBezTo>
                      <a:pt x="16471" y="5891"/>
                      <a:pt x="16691" y="6111"/>
                      <a:pt x="16691" y="6382"/>
                    </a:cubicBezTo>
                    <a:cubicBezTo>
                      <a:pt x="16691" y="6653"/>
                      <a:pt x="16471" y="6873"/>
                      <a:pt x="16200" y="6873"/>
                    </a:cubicBezTo>
                    <a:cubicBezTo>
                      <a:pt x="15929" y="6873"/>
                      <a:pt x="15709" y="6653"/>
                      <a:pt x="15709" y="6382"/>
                    </a:cubicBezTo>
                    <a:cubicBezTo>
                      <a:pt x="15709" y="6111"/>
                      <a:pt x="15929" y="5891"/>
                      <a:pt x="16200" y="5891"/>
                    </a:cubicBezTo>
                    <a:moveTo>
                      <a:pt x="16200" y="7855"/>
                    </a:moveTo>
                    <a:cubicBezTo>
                      <a:pt x="17013" y="7855"/>
                      <a:pt x="17673" y="7196"/>
                      <a:pt x="17673" y="6382"/>
                    </a:cubicBezTo>
                    <a:cubicBezTo>
                      <a:pt x="17673" y="5569"/>
                      <a:pt x="17013" y="4909"/>
                      <a:pt x="16200" y="4909"/>
                    </a:cubicBezTo>
                    <a:cubicBezTo>
                      <a:pt x="15387" y="4909"/>
                      <a:pt x="14727" y="5569"/>
                      <a:pt x="14727" y="6382"/>
                    </a:cubicBezTo>
                    <a:cubicBezTo>
                      <a:pt x="14727" y="7196"/>
                      <a:pt x="15387" y="7855"/>
                      <a:pt x="16200" y="7855"/>
                    </a:cubicBezTo>
                    <a:moveTo>
                      <a:pt x="8422" y="8135"/>
                    </a:moveTo>
                    <a:lnTo>
                      <a:pt x="11926" y="11638"/>
                    </a:lnTo>
                    <a:cubicBezTo>
                      <a:pt x="12015" y="11727"/>
                      <a:pt x="12138" y="11782"/>
                      <a:pt x="12273" y="11782"/>
                    </a:cubicBezTo>
                    <a:cubicBezTo>
                      <a:pt x="12408" y="11782"/>
                      <a:pt x="12531" y="11727"/>
                      <a:pt x="12620" y="11638"/>
                    </a:cubicBezTo>
                    <a:lnTo>
                      <a:pt x="14183" y="10075"/>
                    </a:lnTo>
                    <a:lnTo>
                      <a:pt x="16200" y="12764"/>
                    </a:lnTo>
                    <a:lnTo>
                      <a:pt x="5336" y="12764"/>
                    </a:lnTo>
                    <a:cubicBezTo>
                      <a:pt x="5336" y="12764"/>
                      <a:pt x="8422" y="8135"/>
                      <a:pt x="8422" y="8135"/>
                    </a:cubicBezTo>
                    <a:close/>
                    <a:moveTo>
                      <a:pt x="4418" y="13745"/>
                    </a:moveTo>
                    <a:lnTo>
                      <a:pt x="17182" y="13745"/>
                    </a:lnTo>
                    <a:cubicBezTo>
                      <a:pt x="17453" y="13745"/>
                      <a:pt x="17673" y="13526"/>
                      <a:pt x="17673" y="13255"/>
                    </a:cubicBezTo>
                    <a:cubicBezTo>
                      <a:pt x="17673" y="13144"/>
                      <a:pt x="17630" y="13047"/>
                      <a:pt x="17568" y="12965"/>
                    </a:cubicBezTo>
                    <a:lnTo>
                      <a:pt x="17575" y="12960"/>
                    </a:lnTo>
                    <a:lnTo>
                      <a:pt x="14629" y="9033"/>
                    </a:lnTo>
                    <a:lnTo>
                      <a:pt x="14622" y="9038"/>
                    </a:lnTo>
                    <a:cubicBezTo>
                      <a:pt x="14533" y="8919"/>
                      <a:pt x="14397" y="8836"/>
                      <a:pt x="14236" y="8836"/>
                    </a:cubicBezTo>
                    <a:cubicBezTo>
                      <a:pt x="14101" y="8836"/>
                      <a:pt x="13978" y="8891"/>
                      <a:pt x="13889" y="8980"/>
                    </a:cubicBezTo>
                    <a:lnTo>
                      <a:pt x="12273" y="10597"/>
                    </a:lnTo>
                    <a:lnTo>
                      <a:pt x="8693" y="7017"/>
                    </a:lnTo>
                    <a:cubicBezTo>
                      <a:pt x="8604" y="6928"/>
                      <a:pt x="8481" y="6873"/>
                      <a:pt x="8345" y="6873"/>
                    </a:cubicBezTo>
                    <a:cubicBezTo>
                      <a:pt x="8175" y="6873"/>
                      <a:pt x="8033" y="6965"/>
                      <a:pt x="7945" y="7097"/>
                    </a:cubicBezTo>
                    <a:lnTo>
                      <a:pt x="7937" y="7091"/>
                    </a:lnTo>
                    <a:lnTo>
                      <a:pt x="4010" y="12982"/>
                    </a:lnTo>
                    <a:lnTo>
                      <a:pt x="4017" y="12988"/>
                    </a:lnTo>
                    <a:cubicBezTo>
                      <a:pt x="3965" y="13066"/>
                      <a:pt x="3927" y="13154"/>
                      <a:pt x="3927" y="13255"/>
                    </a:cubicBezTo>
                    <a:cubicBezTo>
                      <a:pt x="3927" y="13526"/>
                      <a:pt x="4147" y="13745"/>
                      <a:pt x="4418" y="13745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defTabSz="22853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2" name="Shape 2731">
              <a:extLst>
                <a:ext uri="{FF2B5EF4-FFF2-40B4-BE49-F238E27FC236}">
                  <a16:creationId xmlns:a16="http://schemas.microsoft.com/office/drawing/2014/main" id="{8FCD8EF1-2065-4989-89CE-CF9D6E681C99}"/>
                </a:ext>
              </a:extLst>
            </p:cNvPr>
            <p:cNvSpPr/>
            <p:nvPr/>
          </p:nvSpPr>
          <p:spPr>
            <a:xfrm>
              <a:off x="4458944" y="2621069"/>
              <a:ext cx="1873251" cy="1876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041"/>
                  </a:moveTo>
                  <a:cubicBezTo>
                    <a:pt x="0" y="9685"/>
                    <a:pt x="622" y="11257"/>
                    <a:pt x="1794" y="12426"/>
                  </a:cubicBezTo>
                  <a:cubicBezTo>
                    <a:pt x="10983" y="21600"/>
                    <a:pt x="10983" y="21600"/>
                    <a:pt x="10983" y="21600"/>
                  </a:cubicBezTo>
                  <a:cubicBezTo>
                    <a:pt x="21600" y="10964"/>
                    <a:pt x="21600" y="10964"/>
                    <a:pt x="21600" y="10964"/>
                  </a:cubicBezTo>
                  <a:cubicBezTo>
                    <a:pt x="12447" y="1791"/>
                    <a:pt x="12447" y="1791"/>
                    <a:pt x="12447" y="1791"/>
                  </a:cubicBezTo>
                  <a:cubicBezTo>
                    <a:pt x="11276" y="658"/>
                    <a:pt x="9702" y="0"/>
                    <a:pt x="80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041"/>
                  </a:ln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FA4B094-4487-4772-8537-E3FBCAD037CC}"/>
                </a:ext>
              </a:extLst>
            </p:cNvPr>
            <p:cNvGrpSpPr/>
            <p:nvPr/>
          </p:nvGrpSpPr>
          <p:grpSpPr>
            <a:xfrm>
              <a:off x="3439869" y="1608172"/>
              <a:ext cx="1873496" cy="1868196"/>
              <a:chOff x="5176072" y="2800364"/>
              <a:chExt cx="1873496" cy="1868196"/>
            </a:xfrm>
          </p:grpSpPr>
          <p:sp>
            <p:nvSpPr>
              <p:cNvPr id="17" name="Shape 2760">
                <a:extLst>
                  <a:ext uri="{FF2B5EF4-FFF2-40B4-BE49-F238E27FC236}">
                    <a16:creationId xmlns:a16="http://schemas.microsoft.com/office/drawing/2014/main" id="{F816BEE9-A96F-48C6-A58E-2A42BB88BBCE}"/>
                  </a:ext>
                </a:extLst>
              </p:cNvPr>
              <p:cNvSpPr/>
              <p:nvPr/>
            </p:nvSpPr>
            <p:spPr>
              <a:xfrm>
                <a:off x="5176072" y="2800364"/>
                <a:ext cx="792508" cy="7694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ctr">
                  <a:defRPr sz="5000" b="1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5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</a:t>
                </a:r>
              </a:p>
            </p:txBody>
          </p:sp>
          <p:sp>
            <p:nvSpPr>
              <p:cNvPr id="18" name="Shape 2761">
                <a:extLst>
                  <a:ext uri="{FF2B5EF4-FFF2-40B4-BE49-F238E27FC236}">
                    <a16:creationId xmlns:a16="http://schemas.microsoft.com/office/drawing/2014/main" id="{87AC387F-D650-4A0B-800C-762CF01E4F7D}"/>
                  </a:ext>
                </a:extLst>
              </p:cNvPr>
              <p:cNvSpPr/>
              <p:nvPr/>
            </p:nvSpPr>
            <p:spPr>
              <a:xfrm>
                <a:off x="6257060" y="2800364"/>
                <a:ext cx="792508" cy="7694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ctr">
                  <a:defRPr sz="5000" b="1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5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W</a:t>
                </a:r>
              </a:p>
            </p:txBody>
          </p:sp>
          <p:sp>
            <p:nvSpPr>
              <p:cNvPr id="19" name="Shape 2762">
                <a:extLst>
                  <a:ext uri="{FF2B5EF4-FFF2-40B4-BE49-F238E27FC236}">
                    <a16:creationId xmlns:a16="http://schemas.microsoft.com/office/drawing/2014/main" id="{78AEFF78-CB6F-4EA3-97B8-49B85AB58B14}"/>
                  </a:ext>
                </a:extLst>
              </p:cNvPr>
              <p:cNvSpPr/>
              <p:nvPr/>
            </p:nvSpPr>
            <p:spPr>
              <a:xfrm>
                <a:off x="5176072" y="3899119"/>
                <a:ext cx="792508" cy="7694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ctr">
                  <a:defRPr sz="5000" b="1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5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O</a:t>
                </a:r>
              </a:p>
            </p:txBody>
          </p:sp>
          <p:sp>
            <p:nvSpPr>
              <p:cNvPr id="20" name="Shape 2763">
                <a:extLst>
                  <a:ext uri="{FF2B5EF4-FFF2-40B4-BE49-F238E27FC236}">
                    <a16:creationId xmlns:a16="http://schemas.microsoft.com/office/drawing/2014/main" id="{E3CDD603-6ED0-4A00-91D4-C6214A8BC341}"/>
                  </a:ext>
                </a:extLst>
              </p:cNvPr>
              <p:cNvSpPr/>
              <p:nvPr/>
            </p:nvSpPr>
            <p:spPr>
              <a:xfrm>
                <a:off x="6257060" y="3899119"/>
                <a:ext cx="792508" cy="7694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ctr">
                  <a:defRPr sz="5000" b="1">
                    <a:solidFill>
                      <a:srgbClr val="FFFFFF"/>
                    </a:solidFill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5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DC5F832-0BEF-4CA7-84C8-200878A6E477}"/>
                </a:ext>
              </a:extLst>
            </p:cNvPr>
            <p:cNvGrpSpPr/>
            <p:nvPr/>
          </p:nvGrpSpPr>
          <p:grpSpPr>
            <a:xfrm>
              <a:off x="5582894" y="3745018"/>
              <a:ext cx="577851" cy="577851"/>
              <a:chOff x="7319097" y="4937210"/>
              <a:chExt cx="577851" cy="577851"/>
            </a:xfrm>
          </p:grpSpPr>
          <p:sp>
            <p:nvSpPr>
              <p:cNvPr id="15" name="Shape 2736">
                <a:extLst>
                  <a:ext uri="{FF2B5EF4-FFF2-40B4-BE49-F238E27FC236}">
                    <a16:creationId xmlns:a16="http://schemas.microsoft.com/office/drawing/2014/main" id="{07DBEDD7-CE9A-440D-91A4-8336FD1DB68F}"/>
                  </a:ext>
                </a:extLst>
              </p:cNvPr>
              <p:cNvSpPr/>
              <p:nvPr/>
            </p:nvSpPr>
            <p:spPr>
              <a:xfrm>
                <a:off x="7319097" y="4937210"/>
                <a:ext cx="577851" cy="577851"/>
              </a:xfrm>
              <a:prstGeom prst="ellipse">
                <a:avLst/>
              </a:prstGeom>
              <a:solidFill>
                <a:srgbClr val="737373"/>
              </a:soli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Shape 2784">
                <a:extLst>
                  <a:ext uri="{FF2B5EF4-FFF2-40B4-BE49-F238E27FC236}">
                    <a16:creationId xmlns:a16="http://schemas.microsoft.com/office/drawing/2014/main" id="{89F97950-5A04-46A6-BD6C-A5F1064DD2C3}"/>
                  </a:ext>
                </a:extLst>
              </p:cNvPr>
              <p:cNvSpPr/>
              <p:nvPr/>
            </p:nvSpPr>
            <p:spPr>
              <a:xfrm>
                <a:off x="7468358" y="5106846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53" y="11229"/>
                    </a:moveTo>
                    <a:lnTo>
                      <a:pt x="20356" y="11234"/>
                    </a:lnTo>
                    <a:lnTo>
                      <a:pt x="11029" y="16143"/>
                    </a:lnTo>
                    <a:lnTo>
                      <a:pt x="11026" y="16138"/>
                    </a:lnTo>
                    <a:cubicBezTo>
                      <a:pt x="10957" y="16174"/>
                      <a:pt x="10883" y="16200"/>
                      <a:pt x="10800" y="16200"/>
                    </a:cubicBezTo>
                    <a:cubicBezTo>
                      <a:pt x="10717" y="16200"/>
                      <a:pt x="10643" y="16174"/>
                      <a:pt x="10574" y="16138"/>
                    </a:cubicBezTo>
                    <a:lnTo>
                      <a:pt x="10571" y="16143"/>
                    </a:lnTo>
                    <a:lnTo>
                      <a:pt x="1244" y="11234"/>
                    </a:lnTo>
                    <a:lnTo>
                      <a:pt x="1247" y="11229"/>
                    </a:lnTo>
                    <a:cubicBezTo>
                      <a:pt x="1091" y="11147"/>
                      <a:pt x="982" y="10988"/>
                      <a:pt x="982" y="10800"/>
                    </a:cubicBezTo>
                    <a:cubicBezTo>
                      <a:pt x="982" y="10612"/>
                      <a:pt x="1091" y="10453"/>
                      <a:pt x="1247" y="10371"/>
                    </a:cubicBezTo>
                    <a:lnTo>
                      <a:pt x="1244" y="10366"/>
                    </a:lnTo>
                    <a:lnTo>
                      <a:pt x="3562" y="9146"/>
                    </a:lnTo>
                    <a:lnTo>
                      <a:pt x="10113" y="12594"/>
                    </a:lnTo>
                    <a:lnTo>
                      <a:pt x="10117" y="12588"/>
                    </a:lnTo>
                    <a:cubicBezTo>
                      <a:pt x="10322" y="12697"/>
                      <a:pt x="10552" y="12764"/>
                      <a:pt x="10800" y="12764"/>
                    </a:cubicBezTo>
                    <a:cubicBezTo>
                      <a:pt x="11048" y="12764"/>
                      <a:pt x="11278" y="12697"/>
                      <a:pt x="11483" y="12588"/>
                    </a:cubicBezTo>
                    <a:lnTo>
                      <a:pt x="11486" y="12594"/>
                    </a:lnTo>
                    <a:lnTo>
                      <a:pt x="18038" y="9146"/>
                    </a:lnTo>
                    <a:lnTo>
                      <a:pt x="20356" y="10366"/>
                    </a:lnTo>
                    <a:lnTo>
                      <a:pt x="20353" y="10371"/>
                    </a:lnTo>
                    <a:cubicBezTo>
                      <a:pt x="20509" y="10453"/>
                      <a:pt x="20618" y="10612"/>
                      <a:pt x="20618" y="10800"/>
                    </a:cubicBezTo>
                    <a:cubicBezTo>
                      <a:pt x="20618" y="10988"/>
                      <a:pt x="20509" y="11147"/>
                      <a:pt x="20353" y="11229"/>
                    </a:cubicBezTo>
                    <a:moveTo>
                      <a:pt x="20356" y="14784"/>
                    </a:moveTo>
                    <a:lnTo>
                      <a:pt x="20353" y="14790"/>
                    </a:lnTo>
                    <a:cubicBezTo>
                      <a:pt x="20509" y="14872"/>
                      <a:pt x="20618" y="15030"/>
                      <a:pt x="20618" y="15218"/>
                    </a:cubicBezTo>
                    <a:cubicBezTo>
                      <a:pt x="20618" y="15407"/>
                      <a:pt x="20509" y="15565"/>
                      <a:pt x="20353" y="15647"/>
                    </a:cubicBezTo>
                    <a:lnTo>
                      <a:pt x="20356" y="15653"/>
                    </a:lnTo>
                    <a:lnTo>
                      <a:pt x="11029" y="20562"/>
                    </a:lnTo>
                    <a:lnTo>
                      <a:pt x="11026" y="20556"/>
                    </a:lnTo>
                    <a:cubicBezTo>
                      <a:pt x="10957" y="20592"/>
                      <a:pt x="10883" y="20618"/>
                      <a:pt x="10800" y="20618"/>
                    </a:cubicBezTo>
                    <a:cubicBezTo>
                      <a:pt x="10717" y="20618"/>
                      <a:pt x="10643" y="20592"/>
                      <a:pt x="10574" y="20556"/>
                    </a:cubicBezTo>
                    <a:lnTo>
                      <a:pt x="10571" y="20562"/>
                    </a:lnTo>
                    <a:lnTo>
                      <a:pt x="1244" y="15653"/>
                    </a:lnTo>
                    <a:lnTo>
                      <a:pt x="1247" y="15647"/>
                    </a:lnTo>
                    <a:cubicBezTo>
                      <a:pt x="1091" y="15565"/>
                      <a:pt x="982" y="15407"/>
                      <a:pt x="982" y="15218"/>
                    </a:cubicBezTo>
                    <a:cubicBezTo>
                      <a:pt x="982" y="15030"/>
                      <a:pt x="1091" y="14872"/>
                      <a:pt x="1247" y="14790"/>
                    </a:cubicBezTo>
                    <a:lnTo>
                      <a:pt x="1244" y="14784"/>
                    </a:lnTo>
                    <a:lnTo>
                      <a:pt x="3562" y="13564"/>
                    </a:lnTo>
                    <a:lnTo>
                      <a:pt x="10113" y="17012"/>
                    </a:lnTo>
                    <a:lnTo>
                      <a:pt x="10117" y="17006"/>
                    </a:lnTo>
                    <a:cubicBezTo>
                      <a:pt x="10322" y="17115"/>
                      <a:pt x="10552" y="17182"/>
                      <a:pt x="10800" y="17182"/>
                    </a:cubicBezTo>
                    <a:cubicBezTo>
                      <a:pt x="11048" y="17182"/>
                      <a:pt x="11278" y="17115"/>
                      <a:pt x="11483" y="17006"/>
                    </a:cubicBezTo>
                    <a:lnTo>
                      <a:pt x="11486" y="17012"/>
                    </a:lnTo>
                    <a:lnTo>
                      <a:pt x="18038" y="13564"/>
                    </a:lnTo>
                    <a:cubicBezTo>
                      <a:pt x="18038" y="13564"/>
                      <a:pt x="20356" y="14784"/>
                      <a:pt x="20356" y="14784"/>
                    </a:cubicBezTo>
                    <a:close/>
                    <a:moveTo>
                      <a:pt x="1244" y="6816"/>
                    </a:moveTo>
                    <a:lnTo>
                      <a:pt x="1247" y="6811"/>
                    </a:lnTo>
                    <a:cubicBezTo>
                      <a:pt x="1091" y="6728"/>
                      <a:pt x="982" y="6570"/>
                      <a:pt x="982" y="6382"/>
                    </a:cubicBezTo>
                    <a:cubicBezTo>
                      <a:pt x="982" y="6194"/>
                      <a:pt x="1091" y="6035"/>
                      <a:pt x="1247" y="5953"/>
                    </a:cubicBezTo>
                    <a:lnTo>
                      <a:pt x="1244" y="5947"/>
                    </a:lnTo>
                    <a:lnTo>
                      <a:pt x="10571" y="1038"/>
                    </a:lnTo>
                    <a:lnTo>
                      <a:pt x="10574" y="1044"/>
                    </a:lnTo>
                    <a:cubicBezTo>
                      <a:pt x="10643" y="1008"/>
                      <a:pt x="10717" y="982"/>
                      <a:pt x="10800" y="982"/>
                    </a:cubicBezTo>
                    <a:cubicBezTo>
                      <a:pt x="10883" y="982"/>
                      <a:pt x="10957" y="1008"/>
                      <a:pt x="11026" y="1044"/>
                    </a:cubicBezTo>
                    <a:lnTo>
                      <a:pt x="11029" y="1038"/>
                    </a:lnTo>
                    <a:lnTo>
                      <a:pt x="20356" y="5947"/>
                    </a:lnTo>
                    <a:lnTo>
                      <a:pt x="20353" y="5953"/>
                    </a:lnTo>
                    <a:cubicBezTo>
                      <a:pt x="20509" y="6035"/>
                      <a:pt x="20618" y="6194"/>
                      <a:pt x="20618" y="6382"/>
                    </a:cubicBezTo>
                    <a:cubicBezTo>
                      <a:pt x="20618" y="6570"/>
                      <a:pt x="20509" y="6728"/>
                      <a:pt x="20353" y="6811"/>
                    </a:cubicBezTo>
                    <a:lnTo>
                      <a:pt x="20356" y="6816"/>
                    </a:lnTo>
                    <a:lnTo>
                      <a:pt x="11029" y="11725"/>
                    </a:lnTo>
                    <a:lnTo>
                      <a:pt x="11026" y="11720"/>
                    </a:lnTo>
                    <a:cubicBezTo>
                      <a:pt x="10957" y="11756"/>
                      <a:pt x="10883" y="11782"/>
                      <a:pt x="10800" y="11782"/>
                    </a:cubicBezTo>
                    <a:cubicBezTo>
                      <a:pt x="10717" y="11782"/>
                      <a:pt x="10643" y="11756"/>
                      <a:pt x="10574" y="11720"/>
                    </a:cubicBezTo>
                    <a:lnTo>
                      <a:pt x="10571" y="11725"/>
                    </a:lnTo>
                    <a:cubicBezTo>
                      <a:pt x="10571" y="11725"/>
                      <a:pt x="1244" y="6816"/>
                      <a:pt x="1244" y="6816"/>
                    </a:cubicBezTo>
                    <a:close/>
                    <a:moveTo>
                      <a:pt x="21600" y="10800"/>
                    </a:moveTo>
                    <a:cubicBezTo>
                      <a:pt x="21600" y="10234"/>
                      <a:pt x="21278" y="9749"/>
                      <a:pt x="20810" y="9503"/>
                    </a:cubicBezTo>
                    <a:lnTo>
                      <a:pt x="20813" y="9497"/>
                    </a:lnTo>
                    <a:lnTo>
                      <a:pt x="19092" y="8591"/>
                    </a:lnTo>
                    <a:lnTo>
                      <a:pt x="20813" y="7685"/>
                    </a:lnTo>
                    <a:lnTo>
                      <a:pt x="20810" y="7679"/>
                    </a:lnTo>
                    <a:cubicBezTo>
                      <a:pt x="21278" y="7433"/>
                      <a:pt x="21600" y="6948"/>
                      <a:pt x="21600" y="6382"/>
                    </a:cubicBezTo>
                    <a:cubicBezTo>
                      <a:pt x="21600" y="5816"/>
                      <a:pt x="21278" y="5331"/>
                      <a:pt x="20810" y="5085"/>
                    </a:cubicBezTo>
                    <a:lnTo>
                      <a:pt x="20813" y="5079"/>
                    </a:lnTo>
                    <a:lnTo>
                      <a:pt x="11486" y="170"/>
                    </a:lnTo>
                    <a:lnTo>
                      <a:pt x="11483" y="175"/>
                    </a:lnTo>
                    <a:cubicBezTo>
                      <a:pt x="11278" y="67"/>
                      <a:pt x="11048" y="0"/>
                      <a:pt x="10800" y="0"/>
                    </a:cubicBezTo>
                    <a:cubicBezTo>
                      <a:pt x="10552" y="0"/>
                      <a:pt x="10322" y="67"/>
                      <a:pt x="10117" y="175"/>
                    </a:cubicBezTo>
                    <a:lnTo>
                      <a:pt x="10113" y="170"/>
                    </a:lnTo>
                    <a:lnTo>
                      <a:pt x="786" y="5079"/>
                    </a:lnTo>
                    <a:lnTo>
                      <a:pt x="790" y="5085"/>
                    </a:lnTo>
                    <a:cubicBezTo>
                      <a:pt x="322" y="5331"/>
                      <a:pt x="0" y="5816"/>
                      <a:pt x="0" y="6382"/>
                    </a:cubicBezTo>
                    <a:cubicBezTo>
                      <a:pt x="0" y="6948"/>
                      <a:pt x="322" y="7433"/>
                      <a:pt x="790" y="7679"/>
                    </a:cubicBezTo>
                    <a:lnTo>
                      <a:pt x="786" y="7685"/>
                    </a:lnTo>
                    <a:lnTo>
                      <a:pt x="2508" y="8591"/>
                    </a:lnTo>
                    <a:lnTo>
                      <a:pt x="786" y="9497"/>
                    </a:lnTo>
                    <a:lnTo>
                      <a:pt x="790" y="9503"/>
                    </a:lnTo>
                    <a:cubicBezTo>
                      <a:pt x="322" y="9749"/>
                      <a:pt x="0" y="10234"/>
                      <a:pt x="0" y="10800"/>
                    </a:cubicBezTo>
                    <a:cubicBezTo>
                      <a:pt x="0" y="11366"/>
                      <a:pt x="322" y="11851"/>
                      <a:pt x="790" y="12097"/>
                    </a:cubicBezTo>
                    <a:lnTo>
                      <a:pt x="786" y="12103"/>
                    </a:lnTo>
                    <a:lnTo>
                      <a:pt x="2508" y="13009"/>
                    </a:lnTo>
                    <a:lnTo>
                      <a:pt x="786" y="13915"/>
                    </a:lnTo>
                    <a:lnTo>
                      <a:pt x="790" y="13921"/>
                    </a:lnTo>
                    <a:cubicBezTo>
                      <a:pt x="322" y="14167"/>
                      <a:pt x="0" y="14652"/>
                      <a:pt x="0" y="15218"/>
                    </a:cubicBezTo>
                    <a:cubicBezTo>
                      <a:pt x="0" y="15784"/>
                      <a:pt x="322" y="16269"/>
                      <a:pt x="790" y="16515"/>
                    </a:cubicBezTo>
                    <a:lnTo>
                      <a:pt x="786" y="16521"/>
                    </a:lnTo>
                    <a:lnTo>
                      <a:pt x="10113" y="21430"/>
                    </a:lnTo>
                    <a:lnTo>
                      <a:pt x="10117" y="21425"/>
                    </a:lnTo>
                    <a:cubicBezTo>
                      <a:pt x="10322" y="21533"/>
                      <a:pt x="10552" y="21600"/>
                      <a:pt x="10800" y="21600"/>
                    </a:cubicBezTo>
                    <a:cubicBezTo>
                      <a:pt x="11048" y="21600"/>
                      <a:pt x="11278" y="21533"/>
                      <a:pt x="11483" y="21425"/>
                    </a:cubicBezTo>
                    <a:lnTo>
                      <a:pt x="11486" y="21430"/>
                    </a:lnTo>
                    <a:lnTo>
                      <a:pt x="20813" y="16521"/>
                    </a:lnTo>
                    <a:lnTo>
                      <a:pt x="20810" y="16515"/>
                    </a:lnTo>
                    <a:cubicBezTo>
                      <a:pt x="21278" y="16269"/>
                      <a:pt x="21600" y="15784"/>
                      <a:pt x="21600" y="15218"/>
                    </a:cubicBezTo>
                    <a:cubicBezTo>
                      <a:pt x="21600" y="14652"/>
                      <a:pt x="21278" y="14167"/>
                      <a:pt x="20810" y="13921"/>
                    </a:cubicBezTo>
                    <a:lnTo>
                      <a:pt x="20813" y="13915"/>
                    </a:lnTo>
                    <a:lnTo>
                      <a:pt x="19092" y="13009"/>
                    </a:lnTo>
                    <a:lnTo>
                      <a:pt x="20813" y="12103"/>
                    </a:lnTo>
                    <a:lnTo>
                      <a:pt x="20810" y="12097"/>
                    </a:lnTo>
                    <a:cubicBezTo>
                      <a:pt x="21278" y="11851"/>
                      <a:pt x="21600" y="11366"/>
                      <a:pt x="21600" y="108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defTabSz="22853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10C63789-0401-4EEC-99A8-CDC424AB8A40}"/>
              </a:ext>
            </a:extLst>
          </p:cNvPr>
          <p:cNvSpPr txBox="1"/>
          <p:nvPr/>
        </p:nvSpPr>
        <p:spPr>
          <a:xfrm>
            <a:off x="1177293" y="145640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B2520A85-C684-4B94-9B49-8FB2AFD3E4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7150" y="1250066"/>
            <a:ext cx="1254256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6AF9DF5-D5BF-4005-922A-7E46B16B7964}"/>
              </a:ext>
            </a:extLst>
          </p:cNvPr>
          <p:cNvSpPr txBox="1"/>
          <p:nvPr/>
        </p:nvSpPr>
        <p:spPr>
          <a:xfrm>
            <a:off x="1177293" y="369171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BCF4E524-DA9D-4058-B3F4-9DCD0DCC2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7150" y="3485375"/>
            <a:ext cx="1254256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D1DC8A5-07A3-44A2-A1F3-19B374B6F9D9}"/>
              </a:ext>
            </a:extLst>
          </p:cNvPr>
          <p:cNvSpPr txBox="1"/>
          <p:nvPr/>
        </p:nvSpPr>
        <p:spPr>
          <a:xfrm>
            <a:off x="6152478" y="145640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F8AC54C6-5EAB-4621-BB19-20811343F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2335" y="1250066"/>
            <a:ext cx="1254256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2A54684-213D-4E8C-B442-81202B90A9F4}"/>
              </a:ext>
            </a:extLst>
          </p:cNvPr>
          <p:cNvSpPr txBox="1"/>
          <p:nvPr/>
        </p:nvSpPr>
        <p:spPr>
          <a:xfrm>
            <a:off x="6152478" y="369171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id="{00D92368-9F6E-49D1-9112-7B52A3BC3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2335" y="3485375"/>
            <a:ext cx="1254256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25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黑色简约风企业宣传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09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</TotalTime>
  <Words>1443</Words>
  <Application>Microsoft Office PowerPoint</Application>
  <PresentationFormat>自定义</PresentationFormat>
  <Paragraphs>347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0" baseType="lpstr">
      <vt:lpstr>Adobe Gothic Std B</vt:lpstr>
      <vt:lpstr>Clear Sans</vt:lpstr>
      <vt:lpstr>Fira Sans SemiBold Italic</vt:lpstr>
      <vt:lpstr>FontAwesome</vt:lpstr>
      <vt:lpstr>Gill Sans</vt:lpstr>
      <vt:lpstr>Helvetica Light</vt:lpstr>
      <vt:lpstr>Hiragino Sans GB W3</vt:lpstr>
      <vt:lpstr>Lato</vt:lpstr>
      <vt:lpstr>SF Orson Casual Heavy</vt:lpstr>
      <vt:lpstr>等线</vt:lpstr>
      <vt:lpstr>等线 Light</vt:lpstr>
      <vt:lpstr>华文细黑</vt:lpstr>
      <vt:lpstr>经典综艺体简</vt:lpstr>
      <vt:lpstr>迷你简准圆</vt:lpstr>
      <vt:lpstr>宋体</vt:lpstr>
      <vt:lpstr>微软雅黑</vt:lpstr>
      <vt:lpstr>幼圆</vt:lpstr>
      <vt:lpstr>Agency FB</vt:lpstr>
      <vt:lpstr>Arial</vt:lpstr>
      <vt:lpstr>Calibri</vt:lpstr>
      <vt:lpstr>Calibri Light</vt:lpstr>
      <vt:lpstr>Century Gothic</vt:lpstr>
      <vt:lpstr>Elephant</vt:lpstr>
      <vt:lpstr>Forte</vt:lpstr>
      <vt:lpstr>Vivaldi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黑色简约风企业宣传PPT模板</dc:title>
  <dc:creator>User</dc:creator>
  <cp:lastModifiedBy>dreamsummit</cp:lastModifiedBy>
  <cp:revision>29</cp:revision>
  <dcterms:created xsi:type="dcterms:W3CDTF">2017-11-27T09:17:59Z</dcterms:created>
  <dcterms:modified xsi:type="dcterms:W3CDTF">2017-12-14T06:02:17Z</dcterms:modified>
</cp:coreProperties>
</file>